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notesMasterIdLst>
    <p:notesMasterId r:id="rId112"/>
  </p:notesMasterIdLst>
  <p:handoutMasterIdLst>
    <p:handoutMasterId r:id="rId113"/>
  </p:handoutMasterIdLst>
  <p:sldIdLst>
    <p:sldId id="700" r:id="rId2"/>
    <p:sldId id="405" r:id="rId3"/>
    <p:sldId id="707" r:id="rId4"/>
    <p:sldId id="701" r:id="rId5"/>
    <p:sldId id="767" r:id="rId6"/>
    <p:sldId id="702" r:id="rId7"/>
    <p:sldId id="704" r:id="rId8"/>
    <p:sldId id="703" r:id="rId9"/>
    <p:sldId id="705" r:id="rId10"/>
    <p:sldId id="649" r:id="rId11"/>
    <p:sldId id="708" r:id="rId12"/>
    <p:sldId id="710" r:id="rId13"/>
    <p:sldId id="802" r:id="rId14"/>
    <p:sldId id="803" r:id="rId15"/>
    <p:sldId id="804" r:id="rId16"/>
    <p:sldId id="715" r:id="rId17"/>
    <p:sldId id="718" r:id="rId18"/>
    <p:sldId id="719" r:id="rId19"/>
    <p:sldId id="717" r:id="rId20"/>
    <p:sldId id="777" r:id="rId21"/>
    <p:sldId id="780" r:id="rId22"/>
    <p:sldId id="778" r:id="rId23"/>
    <p:sldId id="781" r:id="rId24"/>
    <p:sldId id="779" r:id="rId25"/>
    <p:sldId id="799" r:id="rId26"/>
    <p:sldId id="720" r:id="rId27"/>
    <p:sldId id="722" r:id="rId28"/>
    <p:sldId id="742" r:id="rId29"/>
    <p:sldId id="743" r:id="rId30"/>
    <p:sldId id="662" r:id="rId31"/>
    <p:sldId id="744" r:id="rId32"/>
    <p:sldId id="746" r:id="rId33"/>
    <p:sldId id="747" r:id="rId34"/>
    <p:sldId id="748" r:id="rId35"/>
    <p:sldId id="749" r:id="rId36"/>
    <p:sldId id="753" r:id="rId37"/>
    <p:sldId id="752" r:id="rId38"/>
    <p:sldId id="751" r:id="rId39"/>
    <p:sldId id="750" r:id="rId40"/>
    <p:sldId id="723" r:id="rId41"/>
    <p:sldId id="724" r:id="rId42"/>
    <p:sldId id="725" r:id="rId43"/>
    <p:sldId id="755" r:id="rId44"/>
    <p:sldId id="726" r:id="rId45"/>
    <p:sldId id="727" r:id="rId46"/>
    <p:sldId id="791" r:id="rId47"/>
    <p:sldId id="792" r:id="rId48"/>
    <p:sldId id="793" r:id="rId49"/>
    <p:sldId id="794" r:id="rId50"/>
    <p:sldId id="795" r:id="rId51"/>
    <p:sldId id="796" r:id="rId52"/>
    <p:sldId id="730" r:id="rId53"/>
    <p:sldId id="754" r:id="rId54"/>
    <p:sldId id="745" r:id="rId55"/>
    <p:sldId id="728" r:id="rId56"/>
    <p:sldId id="729" r:id="rId57"/>
    <p:sldId id="756" r:id="rId58"/>
    <p:sldId id="731" r:id="rId59"/>
    <p:sldId id="733" r:id="rId60"/>
    <p:sldId id="732" r:id="rId61"/>
    <p:sldId id="758" r:id="rId62"/>
    <p:sldId id="757" r:id="rId63"/>
    <p:sldId id="759" r:id="rId64"/>
    <p:sldId id="806" r:id="rId65"/>
    <p:sldId id="807" r:id="rId66"/>
    <p:sldId id="809" r:id="rId67"/>
    <p:sldId id="810" r:id="rId68"/>
    <p:sldId id="811" r:id="rId69"/>
    <p:sldId id="812" r:id="rId70"/>
    <p:sldId id="813" r:id="rId71"/>
    <p:sldId id="814" r:id="rId72"/>
    <p:sldId id="815" r:id="rId73"/>
    <p:sldId id="816" r:id="rId74"/>
    <p:sldId id="734" r:id="rId75"/>
    <p:sldId id="735" r:id="rId76"/>
    <p:sldId id="760" r:id="rId77"/>
    <p:sldId id="766" r:id="rId78"/>
    <p:sldId id="763" r:id="rId79"/>
    <p:sldId id="762" r:id="rId80"/>
    <p:sldId id="736" r:id="rId81"/>
    <p:sldId id="764" r:id="rId82"/>
    <p:sldId id="737" r:id="rId83"/>
    <p:sldId id="741" r:id="rId84"/>
    <p:sldId id="768" r:id="rId85"/>
    <p:sldId id="738" r:id="rId86"/>
    <p:sldId id="817" r:id="rId87"/>
    <p:sldId id="818" r:id="rId88"/>
    <p:sldId id="819" r:id="rId89"/>
    <p:sldId id="820" r:id="rId90"/>
    <p:sldId id="821" r:id="rId91"/>
    <p:sldId id="822" r:id="rId92"/>
    <p:sldId id="823" r:id="rId93"/>
    <p:sldId id="824" r:id="rId94"/>
    <p:sldId id="825" r:id="rId95"/>
    <p:sldId id="826" r:id="rId96"/>
    <p:sldId id="827" r:id="rId97"/>
    <p:sldId id="828" r:id="rId98"/>
    <p:sldId id="829" r:id="rId99"/>
    <p:sldId id="830" r:id="rId100"/>
    <p:sldId id="831" r:id="rId101"/>
    <p:sldId id="832" r:id="rId102"/>
    <p:sldId id="769" r:id="rId103"/>
    <p:sldId id="772" r:id="rId104"/>
    <p:sldId id="773" r:id="rId105"/>
    <p:sldId id="774" r:id="rId106"/>
    <p:sldId id="775" r:id="rId107"/>
    <p:sldId id="776" r:id="rId108"/>
    <p:sldId id="770" r:id="rId109"/>
    <p:sldId id="771" r:id="rId110"/>
    <p:sldId id="805" r:id="rId111"/>
  </p:sldIdLst>
  <p:sldSz cx="9144000" cy="6858000" type="screen4x3"/>
  <p:notesSz cx="6797675" cy="9926638"/>
  <p:defaultTextStyle>
    <a:defPPr>
      <a:defRPr lang="ja-JP"/>
    </a:defPPr>
    <a:lvl1pPr algn="l" rtl="0" eaLnBrk="0" fontAlgn="base" hangingPunct="0">
      <a:spcBef>
        <a:spcPct val="0"/>
      </a:spcBef>
      <a:spcAft>
        <a:spcPct val="0"/>
      </a:spcAft>
      <a:defRPr kern="1200">
        <a:solidFill>
          <a:srgbClr val="FF0000"/>
        </a:solidFill>
        <a:latin typeface="Arial" charset="0"/>
        <a:ea typeface="ＭＳ Ｐゴシック" pitchFamily="50" charset="-128"/>
        <a:cs typeface="+mn-cs"/>
      </a:defRPr>
    </a:lvl1pPr>
    <a:lvl2pPr marL="457200" algn="l" rtl="0" eaLnBrk="0" fontAlgn="base" hangingPunct="0">
      <a:spcBef>
        <a:spcPct val="0"/>
      </a:spcBef>
      <a:spcAft>
        <a:spcPct val="0"/>
      </a:spcAft>
      <a:defRPr kern="1200">
        <a:solidFill>
          <a:srgbClr val="FF0000"/>
        </a:solidFill>
        <a:latin typeface="Arial" charset="0"/>
        <a:ea typeface="ＭＳ Ｐゴシック" pitchFamily="50" charset="-128"/>
        <a:cs typeface="+mn-cs"/>
      </a:defRPr>
    </a:lvl2pPr>
    <a:lvl3pPr marL="914400" algn="l" rtl="0" eaLnBrk="0" fontAlgn="base" hangingPunct="0">
      <a:spcBef>
        <a:spcPct val="0"/>
      </a:spcBef>
      <a:spcAft>
        <a:spcPct val="0"/>
      </a:spcAft>
      <a:defRPr kern="1200">
        <a:solidFill>
          <a:srgbClr val="FF0000"/>
        </a:solidFill>
        <a:latin typeface="Arial" charset="0"/>
        <a:ea typeface="ＭＳ Ｐゴシック" pitchFamily="50" charset="-128"/>
        <a:cs typeface="+mn-cs"/>
      </a:defRPr>
    </a:lvl3pPr>
    <a:lvl4pPr marL="1371600" algn="l" rtl="0" eaLnBrk="0" fontAlgn="base" hangingPunct="0">
      <a:spcBef>
        <a:spcPct val="0"/>
      </a:spcBef>
      <a:spcAft>
        <a:spcPct val="0"/>
      </a:spcAft>
      <a:defRPr kern="1200">
        <a:solidFill>
          <a:srgbClr val="FF0000"/>
        </a:solidFill>
        <a:latin typeface="Arial" charset="0"/>
        <a:ea typeface="ＭＳ Ｐゴシック" pitchFamily="50" charset="-128"/>
        <a:cs typeface="+mn-cs"/>
      </a:defRPr>
    </a:lvl4pPr>
    <a:lvl5pPr marL="1828800" algn="l" rtl="0" eaLnBrk="0" fontAlgn="base" hangingPunct="0">
      <a:spcBef>
        <a:spcPct val="0"/>
      </a:spcBef>
      <a:spcAft>
        <a:spcPct val="0"/>
      </a:spcAft>
      <a:defRPr kern="1200">
        <a:solidFill>
          <a:srgbClr val="FF0000"/>
        </a:solidFill>
        <a:latin typeface="Arial" charset="0"/>
        <a:ea typeface="ＭＳ Ｐゴシック" pitchFamily="50" charset="-128"/>
        <a:cs typeface="+mn-cs"/>
      </a:defRPr>
    </a:lvl5pPr>
    <a:lvl6pPr marL="2286000" algn="l" defTabSz="914400" rtl="0" eaLnBrk="1" latinLnBrk="0" hangingPunct="1">
      <a:defRPr kern="1200">
        <a:solidFill>
          <a:srgbClr val="FF0000"/>
        </a:solidFill>
        <a:latin typeface="Arial" charset="0"/>
        <a:ea typeface="ＭＳ Ｐゴシック" pitchFamily="50" charset="-128"/>
        <a:cs typeface="+mn-cs"/>
      </a:defRPr>
    </a:lvl6pPr>
    <a:lvl7pPr marL="2743200" algn="l" defTabSz="914400" rtl="0" eaLnBrk="1" latinLnBrk="0" hangingPunct="1">
      <a:defRPr kern="1200">
        <a:solidFill>
          <a:srgbClr val="FF0000"/>
        </a:solidFill>
        <a:latin typeface="Arial" charset="0"/>
        <a:ea typeface="ＭＳ Ｐゴシック" pitchFamily="50" charset="-128"/>
        <a:cs typeface="+mn-cs"/>
      </a:defRPr>
    </a:lvl7pPr>
    <a:lvl8pPr marL="3200400" algn="l" defTabSz="914400" rtl="0" eaLnBrk="1" latinLnBrk="0" hangingPunct="1">
      <a:defRPr kern="1200">
        <a:solidFill>
          <a:srgbClr val="FF0000"/>
        </a:solidFill>
        <a:latin typeface="Arial" charset="0"/>
        <a:ea typeface="ＭＳ Ｐゴシック" pitchFamily="50" charset="-128"/>
        <a:cs typeface="+mn-cs"/>
      </a:defRPr>
    </a:lvl8pPr>
    <a:lvl9pPr marL="3657600" algn="l" defTabSz="914400" rtl="0" eaLnBrk="1" latinLnBrk="0" hangingPunct="1">
      <a:defRPr kern="1200">
        <a:solidFill>
          <a:srgbClr val="FF0000"/>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orient="horz" pos="1434">
          <p15:clr>
            <a:srgbClr val="A4A3A4"/>
          </p15:clr>
        </p15:guide>
        <p15:guide id="3" orient="horz" pos="3385">
          <p15:clr>
            <a:srgbClr val="A4A3A4"/>
          </p15:clr>
        </p15:guide>
        <p15:guide id="4" orient="horz" pos="3657">
          <p15:clr>
            <a:srgbClr val="A4A3A4"/>
          </p15:clr>
        </p15:guide>
        <p15:guide id="5" orient="horz" pos="300">
          <p15:clr>
            <a:srgbClr val="A4A3A4"/>
          </p15:clr>
        </p15:guide>
        <p15:guide id="6" orient="horz" pos="663">
          <p15:clr>
            <a:srgbClr val="A4A3A4"/>
          </p15:clr>
        </p15:guide>
        <p15:guide id="7" pos="2880">
          <p15:clr>
            <a:srgbClr val="A4A3A4"/>
          </p15:clr>
        </p15:guide>
        <p15:guide id="8" pos="793">
          <p15:clr>
            <a:srgbClr val="A4A3A4"/>
          </p15:clr>
        </p15:guide>
        <p15:guide id="9" pos="975">
          <p15:clr>
            <a:srgbClr val="A4A3A4"/>
          </p15:clr>
        </p15:guide>
        <p15:guide id="10" pos="249">
          <p15:clr>
            <a:srgbClr val="A4A3A4"/>
          </p15:clr>
        </p15:guide>
        <p15:guide id="11" pos="38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66FF"/>
    <a:srgbClr val="CC6600"/>
    <a:srgbClr val="00CC99"/>
    <a:srgbClr val="99FFCC"/>
    <a:srgbClr val="996600"/>
    <a:srgbClr val="FFCC00"/>
    <a:srgbClr val="CC9900"/>
    <a:srgbClr val="CCE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97" autoAdjust="0"/>
    <p:restoredTop sz="94796" autoAdjust="0"/>
  </p:normalViewPr>
  <p:slideViewPr>
    <p:cSldViewPr>
      <p:cViewPr varScale="1">
        <p:scale>
          <a:sx n="84" d="100"/>
          <a:sy n="84" d="100"/>
        </p:scale>
        <p:origin x="750" y="72"/>
      </p:cViewPr>
      <p:guideLst>
        <p:guide orient="horz" pos="2160"/>
        <p:guide orient="horz" pos="1434"/>
        <p:guide orient="horz" pos="3385"/>
        <p:guide orient="horz" pos="3657"/>
        <p:guide orient="horz" pos="300"/>
        <p:guide orient="horz" pos="663"/>
        <p:guide pos="2880"/>
        <p:guide pos="793"/>
        <p:guide pos="975"/>
        <p:guide pos="249"/>
        <p:guide pos="3833"/>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7570"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84" tIns="46043" rIns="92084" bIns="46043" numCol="1" anchor="t" anchorCtr="0" compatLnSpc="1">
            <a:prstTxWarp prst="textNoShape">
              <a:avLst/>
            </a:prstTxWarp>
          </a:bodyPr>
          <a:lstStyle>
            <a:lvl1pPr eaLnBrk="1" hangingPunct="1">
              <a:defRPr kumimoji="1" sz="1200">
                <a:solidFill>
                  <a:schemeClr val="tx1"/>
                </a:solidFill>
              </a:defRPr>
            </a:lvl1pPr>
          </a:lstStyle>
          <a:p>
            <a:pPr>
              <a:defRPr/>
            </a:pPr>
            <a:endParaRPr lang="en-US" altLang="ja-JP"/>
          </a:p>
        </p:txBody>
      </p:sp>
      <p:sp>
        <p:nvSpPr>
          <p:cNvPr id="237571"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84" tIns="46043" rIns="92084" bIns="46043" numCol="1" anchor="t" anchorCtr="0" compatLnSpc="1">
            <a:prstTxWarp prst="textNoShape">
              <a:avLst/>
            </a:prstTxWarp>
          </a:bodyPr>
          <a:lstStyle>
            <a:lvl1pPr algn="r" eaLnBrk="1" hangingPunct="1">
              <a:defRPr kumimoji="1" sz="1200">
                <a:solidFill>
                  <a:schemeClr val="tx1"/>
                </a:solidFill>
              </a:defRPr>
            </a:lvl1pPr>
          </a:lstStyle>
          <a:p>
            <a:pPr>
              <a:defRPr/>
            </a:pPr>
            <a:endParaRPr lang="en-US" altLang="ja-JP"/>
          </a:p>
        </p:txBody>
      </p:sp>
      <p:sp>
        <p:nvSpPr>
          <p:cNvPr id="237572"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84" tIns="46043" rIns="92084" bIns="46043" numCol="1" anchor="b" anchorCtr="0" compatLnSpc="1">
            <a:prstTxWarp prst="textNoShape">
              <a:avLst/>
            </a:prstTxWarp>
          </a:bodyPr>
          <a:lstStyle>
            <a:lvl1pPr eaLnBrk="1" hangingPunct="1">
              <a:defRPr kumimoji="1" sz="1200">
                <a:solidFill>
                  <a:schemeClr val="tx1"/>
                </a:solidFill>
              </a:defRPr>
            </a:lvl1pPr>
          </a:lstStyle>
          <a:p>
            <a:pPr>
              <a:defRPr/>
            </a:pPr>
            <a:endParaRPr lang="en-US" altLang="ja-JP"/>
          </a:p>
        </p:txBody>
      </p:sp>
      <p:sp>
        <p:nvSpPr>
          <p:cNvPr id="237573"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84" tIns="46043" rIns="92084" bIns="46043" numCol="1" anchor="b" anchorCtr="0" compatLnSpc="1">
            <a:prstTxWarp prst="textNoShape">
              <a:avLst/>
            </a:prstTxWarp>
          </a:bodyPr>
          <a:lstStyle>
            <a:lvl1pPr algn="r" eaLnBrk="1" hangingPunct="1">
              <a:defRPr kumimoji="1" sz="1200">
                <a:solidFill>
                  <a:schemeClr val="tx1"/>
                </a:solidFill>
              </a:defRPr>
            </a:lvl1pPr>
          </a:lstStyle>
          <a:p>
            <a:pPr>
              <a:defRPr/>
            </a:pPr>
            <a:fld id="{A83F4D9B-B830-4474-870B-E8FBBE21179D}" type="slidenum">
              <a:rPr lang="en-US" altLang="ja-JP"/>
              <a:pPr>
                <a:defRPr/>
              </a:pPr>
              <a:t>‹#›</a:t>
            </a:fld>
            <a:endParaRPr lang="en-US" altLang="ja-JP"/>
          </a:p>
        </p:txBody>
      </p:sp>
    </p:spTree>
    <p:extLst>
      <p:ext uri="{BB962C8B-B14F-4D97-AF65-F5344CB8AC3E}">
        <p14:creationId xmlns:p14="http://schemas.microsoft.com/office/powerpoint/2010/main" val="9521052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84" tIns="46043" rIns="92084" bIns="46043" numCol="1" anchor="t" anchorCtr="0" compatLnSpc="1">
            <a:prstTxWarp prst="textNoShape">
              <a:avLst/>
            </a:prstTxWarp>
          </a:bodyPr>
          <a:lstStyle>
            <a:lvl1pPr eaLnBrk="1" hangingPunct="1">
              <a:defRPr kumimoji="1" sz="1200">
                <a:solidFill>
                  <a:schemeClr val="tx1"/>
                </a:solidFill>
              </a:defRPr>
            </a:lvl1pPr>
          </a:lstStyle>
          <a:p>
            <a:pPr>
              <a:defRPr/>
            </a:pPr>
            <a:endParaRPr lang="en-US" altLang="ja-JP"/>
          </a:p>
        </p:txBody>
      </p:sp>
      <p:sp>
        <p:nvSpPr>
          <p:cNvPr id="192515"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84" tIns="46043" rIns="92084" bIns="46043" numCol="1" anchor="t" anchorCtr="0" compatLnSpc="1">
            <a:prstTxWarp prst="textNoShape">
              <a:avLst/>
            </a:prstTxWarp>
          </a:bodyPr>
          <a:lstStyle>
            <a:lvl1pPr algn="r" eaLnBrk="1" hangingPunct="1">
              <a:defRPr kumimoji="1" sz="1200">
                <a:solidFill>
                  <a:schemeClr val="tx1"/>
                </a:solidFill>
              </a:defRPr>
            </a:lvl1pPr>
          </a:lstStyle>
          <a:p>
            <a:pPr>
              <a:defRPr/>
            </a:pPr>
            <a:endParaRPr lang="en-US" altLang="ja-JP"/>
          </a:p>
        </p:txBody>
      </p:sp>
      <p:sp>
        <p:nvSpPr>
          <p:cNvPr id="87044"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2517"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84" tIns="46043" rIns="92084" bIns="46043"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92518"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84" tIns="46043" rIns="92084" bIns="46043" numCol="1" anchor="b" anchorCtr="0" compatLnSpc="1">
            <a:prstTxWarp prst="textNoShape">
              <a:avLst/>
            </a:prstTxWarp>
          </a:bodyPr>
          <a:lstStyle>
            <a:lvl1pPr eaLnBrk="1" hangingPunct="1">
              <a:defRPr kumimoji="1" sz="1200">
                <a:solidFill>
                  <a:schemeClr val="tx1"/>
                </a:solidFill>
              </a:defRPr>
            </a:lvl1pPr>
          </a:lstStyle>
          <a:p>
            <a:pPr>
              <a:defRPr/>
            </a:pPr>
            <a:endParaRPr lang="en-US" altLang="ja-JP"/>
          </a:p>
        </p:txBody>
      </p:sp>
      <p:sp>
        <p:nvSpPr>
          <p:cNvPr id="192519"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84" tIns="46043" rIns="92084" bIns="46043" numCol="1" anchor="b" anchorCtr="0" compatLnSpc="1">
            <a:prstTxWarp prst="textNoShape">
              <a:avLst/>
            </a:prstTxWarp>
          </a:bodyPr>
          <a:lstStyle>
            <a:lvl1pPr algn="r" eaLnBrk="1" hangingPunct="1">
              <a:defRPr kumimoji="1" sz="1200">
                <a:solidFill>
                  <a:schemeClr val="tx1"/>
                </a:solidFill>
              </a:defRPr>
            </a:lvl1pPr>
          </a:lstStyle>
          <a:p>
            <a:pPr>
              <a:defRPr/>
            </a:pPr>
            <a:fld id="{012C053C-2F5E-4062-A4D8-6D237CFAF967}" type="slidenum">
              <a:rPr lang="en-US" altLang="ja-JP"/>
              <a:pPr>
                <a:defRPr/>
              </a:pPr>
              <a:t>‹#›</a:t>
            </a:fld>
            <a:endParaRPr lang="en-US" altLang="ja-JP"/>
          </a:p>
        </p:txBody>
      </p:sp>
    </p:spTree>
    <p:extLst>
      <p:ext uri="{BB962C8B-B14F-4D97-AF65-F5344CB8AC3E}">
        <p14:creationId xmlns:p14="http://schemas.microsoft.com/office/powerpoint/2010/main" val="421034505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7713" indent="-287338">
              <a:defRPr>
                <a:solidFill>
                  <a:srgbClr val="FF0000"/>
                </a:solidFill>
                <a:latin typeface="Arial" charset="0"/>
                <a:ea typeface="ＭＳ Ｐゴシック" pitchFamily="50" charset="-128"/>
              </a:defRPr>
            </a:lvl2pPr>
            <a:lvl3pPr marL="1150938" indent="-230188">
              <a:defRPr>
                <a:solidFill>
                  <a:srgbClr val="FF0000"/>
                </a:solidFill>
                <a:latin typeface="Arial" charset="0"/>
                <a:ea typeface="ＭＳ Ｐゴシック" pitchFamily="50" charset="-128"/>
              </a:defRPr>
            </a:lvl3pPr>
            <a:lvl4pPr marL="1611313" indent="-230188">
              <a:defRPr>
                <a:solidFill>
                  <a:srgbClr val="FF0000"/>
                </a:solidFill>
                <a:latin typeface="Arial" charset="0"/>
                <a:ea typeface="ＭＳ Ｐゴシック" pitchFamily="50" charset="-128"/>
              </a:defRPr>
            </a:lvl4pPr>
            <a:lvl5pPr marL="2071688" indent="-230188">
              <a:defRPr>
                <a:solidFill>
                  <a:srgbClr val="FF0000"/>
                </a:solidFill>
                <a:latin typeface="Arial" charset="0"/>
                <a:ea typeface="ＭＳ Ｐゴシック" pitchFamily="50" charset="-128"/>
              </a:defRPr>
            </a:lvl5pPr>
            <a:lvl6pPr marL="2528888" indent="-230188" eaLnBrk="0" fontAlgn="base" hangingPunct="0">
              <a:spcBef>
                <a:spcPct val="0"/>
              </a:spcBef>
              <a:spcAft>
                <a:spcPct val="0"/>
              </a:spcAft>
              <a:defRPr>
                <a:solidFill>
                  <a:srgbClr val="FF0000"/>
                </a:solidFill>
                <a:latin typeface="Arial" charset="0"/>
                <a:ea typeface="ＭＳ Ｐゴシック" pitchFamily="50" charset="-128"/>
              </a:defRPr>
            </a:lvl6pPr>
            <a:lvl7pPr marL="2986088" indent="-230188" eaLnBrk="0" fontAlgn="base" hangingPunct="0">
              <a:spcBef>
                <a:spcPct val="0"/>
              </a:spcBef>
              <a:spcAft>
                <a:spcPct val="0"/>
              </a:spcAft>
              <a:defRPr>
                <a:solidFill>
                  <a:srgbClr val="FF0000"/>
                </a:solidFill>
                <a:latin typeface="Arial" charset="0"/>
                <a:ea typeface="ＭＳ Ｐゴシック" pitchFamily="50" charset="-128"/>
              </a:defRPr>
            </a:lvl7pPr>
            <a:lvl8pPr marL="3443288" indent="-230188" eaLnBrk="0" fontAlgn="base" hangingPunct="0">
              <a:spcBef>
                <a:spcPct val="0"/>
              </a:spcBef>
              <a:spcAft>
                <a:spcPct val="0"/>
              </a:spcAft>
              <a:defRPr>
                <a:solidFill>
                  <a:srgbClr val="FF0000"/>
                </a:solidFill>
                <a:latin typeface="Arial" charset="0"/>
                <a:ea typeface="ＭＳ Ｐゴシック" pitchFamily="50" charset="-128"/>
              </a:defRPr>
            </a:lvl8pPr>
            <a:lvl9pPr marL="3900488" indent="-230188"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2</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0750" y="744538"/>
            <a:ext cx="4959350" cy="3721100"/>
          </a:xfrm>
          <a:ln/>
        </p:spPr>
      </p:sp>
      <p:sp>
        <p:nvSpPr>
          <p:cNvPr id="89092" name="Rectangle 3"/>
          <p:cNvSpPr>
            <a:spLocks noGrp="1" noChangeArrowheads="1"/>
          </p:cNvSpPr>
          <p:nvPr>
            <p:ph type="body" idx="1"/>
          </p:nvPr>
        </p:nvSpPr>
        <p:spPr>
          <a:xfrm>
            <a:off x="908050" y="4714875"/>
            <a:ext cx="4981575" cy="4467225"/>
          </a:xfrm>
          <a:noFill/>
        </p:spPr>
        <p:txBody>
          <a:bodyPr/>
          <a:lstStyle/>
          <a:p>
            <a:pPr eaLnBrk="1" hangingPunct="1"/>
            <a:r>
              <a:rPr lang="ja-JP" altLang="en-US" smtClean="0"/>
              <a:t>１</a:t>
            </a:r>
          </a:p>
        </p:txBody>
      </p:sp>
    </p:spTree>
    <p:extLst>
      <p:ext uri="{BB962C8B-B14F-4D97-AF65-F5344CB8AC3E}">
        <p14:creationId xmlns:p14="http://schemas.microsoft.com/office/powerpoint/2010/main" val="2414081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8685" indent="-287712">
              <a:defRPr>
                <a:solidFill>
                  <a:srgbClr val="FF0000"/>
                </a:solidFill>
                <a:latin typeface="Arial" charset="0"/>
                <a:ea typeface="ＭＳ Ｐゴシック" pitchFamily="50" charset="-128"/>
              </a:defRPr>
            </a:lvl2pPr>
            <a:lvl3pPr marL="1152434" indent="-230487">
              <a:defRPr>
                <a:solidFill>
                  <a:srgbClr val="FF0000"/>
                </a:solidFill>
                <a:latin typeface="Arial" charset="0"/>
                <a:ea typeface="ＭＳ Ｐゴシック" pitchFamily="50" charset="-128"/>
              </a:defRPr>
            </a:lvl3pPr>
            <a:lvl4pPr marL="1613408" indent="-230487">
              <a:defRPr>
                <a:solidFill>
                  <a:srgbClr val="FF0000"/>
                </a:solidFill>
                <a:latin typeface="Arial" charset="0"/>
                <a:ea typeface="ＭＳ Ｐゴシック" pitchFamily="50" charset="-128"/>
              </a:defRPr>
            </a:lvl4pPr>
            <a:lvl5pPr marL="2074381" indent="-230487">
              <a:defRPr>
                <a:solidFill>
                  <a:srgbClr val="FF0000"/>
                </a:solidFill>
                <a:latin typeface="Arial" charset="0"/>
                <a:ea typeface="ＭＳ Ｐゴシック" pitchFamily="50" charset="-128"/>
              </a:defRPr>
            </a:lvl5pPr>
            <a:lvl6pPr marL="2532176" indent="-230487" eaLnBrk="0" fontAlgn="base" hangingPunct="0">
              <a:spcBef>
                <a:spcPct val="0"/>
              </a:spcBef>
              <a:spcAft>
                <a:spcPct val="0"/>
              </a:spcAft>
              <a:defRPr>
                <a:solidFill>
                  <a:srgbClr val="FF0000"/>
                </a:solidFill>
                <a:latin typeface="Arial" charset="0"/>
                <a:ea typeface="ＭＳ Ｐゴシック" pitchFamily="50" charset="-128"/>
              </a:defRPr>
            </a:lvl6pPr>
            <a:lvl7pPr marL="2989970" indent="-230487" eaLnBrk="0" fontAlgn="base" hangingPunct="0">
              <a:spcBef>
                <a:spcPct val="0"/>
              </a:spcBef>
              <a:spcAft>
                <a:spcPct val="0"/>
              </a:spcAft>
              <a:defRPr>
                <a:solidFill>
                  <a:srgbClr val="FF0000"/>
                </a:solidFill>
                <a:latin typeface="Arial" charset="0"/>
                <a:ea typeface="ＭＳ Ｐゴシック" pitchFamily="50" charset="-128"/>
              </a:defRPr>
            </a:lvl7pPr>
            <a:lvl8pPr marL="3447764" indent="-230487" eaLnBrk="0" fontAlgn="base" hangingPunct="0">
              <a:spcBef>
                <a:spcPct val="0"/>
              </a:spcBef>
              <a:spcAft>
                <a:spcPct val="0"/>
              </a:spcAft>
              <a:defRPr>
                <a:solidFill>
                  <a:srgbClr val="FF0000"/>
                </a:solidFill>
                <a:latin typeface="Arial" charset="0"/>
                <a:ea typeface="ＭＳ Ｐゴシック" pitchFamily="50" charset="-128"/>
              </a:defRPr>
            </a:lvl8pPr>
            <a:lvl9pPr marL="3905559" indent="-230487"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50</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2338" y="746125"/>
            <a:ext cx="4965700" cy="3725863"/>
          </a:xfrm>
          <a:ln/>
        </p:spPr>
      </p:sp>
      <p:sp>
        <p:nvSpPr>
          <p:cNvPr id="89092" name="Rectangle 3"/>
          <p:cNvSpPr>
            <a:spLocks noGrp="1" noChangeArrowheads="1"/>
          </p:cNvSpPr>
          <p:nvPr>
            <p:ph type="body" idx="1"/>
          </p:nvPr>
        </p:nvSpPr>
        <p:spPr>
          <a:xfrm>
            <a:off x="909323" y="4720908"/>
            <a:ext cx="4988555" cy="4472940"/>
          </a:xfrm>
          <a:noFill/>
        </p:spPr>
        <p:txBody>
          <a:bodyPr/>
          <a:lstStyle/>
          <a:p>
            <a:pPr eaLnBrk="1" hangingPunct="1"/>
            <a:r>
              <a:rPr lang="ja-JP" altLang="en-US" smtClean="0"/>
              <a:t>１</a:t>
            </a:r>
          </a:p>
        </p:txBody>
      </p:sp>
    </p:spTree>
    <p:extLst>
      <p:ext uri="{BB962C8B-B14F-4D97-AF65-F5344CB8AC3E}">
        <p14:creationId xmlns:p14="http://schemas.microsoft.com/office/powerpoint/2010/main" val="926522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8685" indent="-287712">
              <a:defRPr>
                <a:solidFill>
                  <a:srgbClr val="FF0000"/>
                </a:solidFill>
                <a:latin typeface="Arial" charset="0"/>
                <a:ea typeface="ＭＳ Ｐゴシック" pitchFamily="50" charset="-128"/>
              </a:defRPr>
            </a:lvl2pPr>
            <a:lvl3pPr marL="1152434" indent="-230487">
              <a:defRPr>
                <a:solidFill>
                  <a:srgbClr val="FF0000"/>
                </a:solidFill>
                <a:latin typeface="Arial" charset="0"/>
                <a:ea typeface="ＭＳ Ｐゴシック" pitchFamily="50" charset="-128"/>
              </a:defRPr>
            </a:lvl3pPr>
            <a:lvl4pPr marL="1613408" indent="-230487">
              <a:defRPr>
                <a:solidFill>
                  <a:srgbClr val="FF0000"/>
                </a:solidFill>
                <a:latin typeface="Arial" charset="0"/>
                <a:ea typeface="ＭＳ Ｐゴシック" pitchFamily="50" charset="-128"/>
              </a:defRPr>
            </a:lvl4pPr>
            <a:lvl5pPr marL="2074381" indent="-230487">
              <a:defRPr>
                <a:solidFill>
                  <a:srgbClr val="FF0000"/>
                </a:solidFill>
                <a:latin typeface="Arial" charset="0"/>
                <a:ea typeface="ＭＳ Ｐゴシック" pitchFamily="50" charset="-128"/>
              </a:defRPr>
            </a:lvl5pPr>
            <a:lvl6pPr marL="2532176" indent="-230487" eaLnBrk="0" fontAlgn="base" hangingPunct="0">
              <a:spcBef>
                <a:spcPct val="0"/>
              </a:spcBef>
              <a:spcAft>
                <a:spcPct val="0"/>
              </a:spcAft>
              <a:defRPr>
                <a:solidFill>
                  <a:srgbClr val="FF0000"/>
                </a:solidFill>
                <a:latin typeface="Arial" charset="0"/>
                <a:ea typeface="ＭＳ Ｐゴシック" pitchFamily="50" charset="-128"/>
              </a:defRPr>
            </a:lvl6pPr>
            <a:lvl7pPr marL="2989970" indent="-230487" eaLnBrk="0" fontAlgn="base" hangingPunct="0">
              <a:spcBef>
                <a:spcPct val="0"/>
              </a:spcBef>
              <a:spcAft>
                <a:spcPct val="0"/>
              </a:spcAft>
              <a:defRPr>
                <a:solidFill>
                  <a:srgbClr val="FF0000"/>
                </a:solidFill>
                <a:latin typeface="Arial" charset="0"/>
                <a:ea typeface="ＭＳ Ｐゴシック" pitchFamily="50" charset="-128"/>
              </a:defRPr>
            </a:lvl7pPr>
            <a:lvl8pPr marL="3447764" indent="-230487" eaLnBrk="0" fontAlgn="base" hangingPunct="0">
              <a:spcBef>
                <a:spcPct val="0"/>
              </a:spcBef>
              <a:spcAft>
                <a:spcPct val="0"/>
              </a:spcAft>
              <a:defRPr>
                <a:solidFill>
                  <a:srgbClr val="FF0000"/>
                </a:solidFill>
                <a:latin typeface="Arial" charset="0"/>
                <a:ea typeface="ＭＳ Ｐゴシック" pitchFamily="50" charset="-128"/>
              </a:defRPr>
            </a:lvl8pPr>
            <a:lvl9pPr marL="3905559" indent="-230487"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51</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2338" y="746125"/>
            <a:ext cx="4965700" cy="3725863"/>
          </a:xfrm>
          <a:ln/>
        </p:spPr>
      </p:sp>
      <p:sp>
        <p:nvSpPr>
          <p:cNvPr id="89092" name="Rectangle 3"/>
          <p:cNvSpPr>
            <a:spLocks noGrp="1" noChangeArrowheads="1"/>
          </p:cNvSpPr>
          <p:nvPr>
            <p:ph type="body" idx="1"/>
          </p:nvPr>
        </p:nvSpPr>
        <p:spPr>
          <a:xfrm>
            <a:off x="909323" y="4720908"/>
            <a:ext cx="4988555" cy="4472940"/>
          </a:xfrm>
          <a:noFill/>
        </p:spPr>
        <p:txBody>
          <a:bodyPr/>
          <a:lstStyle/>
          <a:p>
            <a:pPr eaLnBrk="1" hangingPunct="1"/>
            <a:r>
              <a:rPr lang="ja-JP" altLang="en-US" smtClean="0"/>
              <a:t>１</a:t>
            </a:r>
          </a:p>
        </p:txBody>
      </p:sp>
    </p:spTree>
    <p:extLst>
      <p:ext uri="{BB962C8B-B14F-4D97-AF65-F5344CB8AC3E}">
        <p14:creationId xmlns:p14="http://schemas.microsoft.com/office/powerpoint/2010/main" val="3862193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7713" indent="-287338">
              <a:defRPr>
                <a:solidFill>
                  <a:srgbClr val="FF0000"/>
                </a:solidFill>
                <a:latin typeface="Arial" charset="0"/>
                <a:ea typeface="ＭＳ Ｐゴシック" pitchFamily="50" charset="-128"/>
              </a:defRPr>
            </a:lvl2pPr>
            <a:lvl3pPr marL="1150938" indent="-230188">
              <a:defRPr>
                <a:solidFill>
                  <a:srgbClr val="FF0000"/>
                </a:solidFill>
                <a:latin typeface="Arial" charset="0"/>
                <a:ea typeface="ＭＳ Ｐゴシック" pitchFamily="50" charset="-128"/>
              </a:defRPr>
            </a:lvl3pPr>
            <a:lvl4pPr marL="1611313" indent="-230188">
              <a:defRPr>
                <a:solidFill>
                  <a:srgbClr val="FF0000"/>
                </a:solidFill>
                <a:latin typeface="Arial" charset="0"/>
                <a:ea typeface="ＭＳ Ｐゴシック" pitchFamily="50" charset="-128"/>
              </a:defRPr>
            </a:lvl4pPr>
            <a:lvl5pPr marL="2071688" indent="-230188">
              <a:defRPr>
                <a:solidFill>
                  <a:srgbClr val="FF0000"/>
                </a:solidFill>
                <a:latin typeface="Arial" charset="0"/>
                <a:ea typeface="ＭＳ Ｐゴシック" pitchFamily="50" charset="-128"/>
              </a:defRPr>
            </a:lvl5pPr>
            <a:lvl6pPr marL="2528888" indent="-230188" eaLnBrk="0" fontAlgn="base" hangingPunct="0">
              <a:spcBef>
                <a:spcPct val="0"/>
              </a:spcBef>
              <a:spcAft>
                <a:spcPct val="0"/>
              </a:spcAft>
              <a:defRPr>
                <a:solidFill>
                  <a:srgbClr val="FF0000"/>
                </a:solidFill>
                <a:latin typeface="Arial" charset="0"/>
                <a:ea typeface="ＭＳ Ｐゴシック" pitchFamily="50" charset="-128"/>
              </a:defRPr>
            </a:lvl6pPr>
            <a:lvl7pPr marL="2986088" indent="-230188" eaLnBrk="0" fontAlgn="base" hangingPunct="0">
              <a:spcBef>
                <a:spcPct val="0"/>
              </a:spcBef>
              <a:spcAft>
                <a:spcPct val="0"/>
              </a:spcAft>
              <a:defRPr>
                <a:solidFill>
                  <a:srgbClr val="FF0000"/>
                </a:solidFill>
                <a:latin typeface="Arial" charset="0"/>
                <a:ea typeface="ＭＳ Ｐゴシック" pitchFamily="50" charset="-128"/>
              </a:defRPr>
            </a:lvl7pPr>
            <a:lvl8pPr marL="3443288" indent="-230188" eaLnBrk="0" fontAlgn="base" hangingPunct="0">
              <a:spcBef>
                <a:spcPct val="0"/>
              </a:spcBef>
              <a:spcAft>
                <a:spcPct val="0"/>
              </a:spcAft>
              <a:defRPr>
                <a:solidFill>
                  <a:srgbClr val="FF0000"/>
                </a:solidFill>
                <a:latin typeface="Arial" charset="0"/>
                <a:ea typeface="ＭＳ Ｐゴシック" pitchFamily="50" charset="-128"/>
              </a:defRPr>
            </a:lvl8pPr>
            <a:lvl9pPr marL="3900488" indent="-230188"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65</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0750" y="744538"/>
            <a:ext cx="4959350" cy="3721100"/>
          </a:xfrm>
          <a:ln/>
        </p:spPr>
      </p:sp>
      <p:sp>
        <p:nvSpPr>
          <p:cNvPr id="89092" name="Rectangle 3"/>
          <p:cNvSpPr>
            <a:spLocks noGrp="1" noChangeArrowheads="1"/>
          </p:cNvSpPr>
          <p:nvPr>
            <p:ph type="body" idx="1"/>
          </p:nvPr>
        </p:nvSpPr>
        <p:spPr>
          <a:xfrm>
            <a:off x="908050" y="4714875"/>
            <a:ext cx="4981575" cy="4467225"/>
          </a:xfrm>
          <a:noFill/>
        </p:spPr>
        <p:txBody>
          <a:bodyPr/>
          <a:lstStyle/>
          <a:p>
            <a:pPr eaLnBrk="1" hangingPunct="1"/>
            <a:r>
              <a:rPr lang="ja-JP" altLang="en-US" smtClean="0"/>
              <a:t>１</a:t>
            </a:r>
          </a:p>
        </p:txBody>
      </p:sp>
    </p:spTree>
    <p:extLst>
      <p:ext uri="{BB962C8B-B14F-4D97-AF65-F5344CB8AC3E}">
        <p14:creationId xmlns:p14="http://schemas.microsoft.com/office/powerpoint/2010/main" val="4220266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7713" indent="-287338">
              <a:defRPr>
                <a:solidFill>
                  <a:srgbClr val="FF0000"/>
                </a:solidFill>
                <a:latin typeface="Arial" charset="0"/>
                <a:ea typeface="ＭＳ Ｐゴシック" pitchFamily="50" charset="-128"/>
              </a:defRPr>
            </a:lvl2pPr>
            <a:lvl3pPr marL="1150938" indent="-230188">
              <a:defRPr>
                <a:solidFill>
                  <a:srgbClr val="FF0000"/>
                </a:solidFill>
                <a:latin typeface="Arial" charset="0"/>
                <a:ea typeface="ＭＳ Ｐゴシック" pitchFamily="50" charset="-128"/>
              </a:defRPr>
            </a:lvl3pPr>
            <a:lvl4pPr marL="1611313" indent="-230188">
              <a:defRPr>
                <a:solidFill>
                  <a:srgbClr val="FF0000"/>
                </a:solidFill>
                <a:latin typeface="Arial" charset="0"/>
                <a:ea typeface="ＭＳ Ｐゴシック" pitchFamily="50" charset="-128"/>
              </a:defRPr>
            </a:lvl4pPr>
            <a:lvl5pPr marL="2071688" indent="-230188">
              <a:defRPr>
                <a:solidFill>
                  <a:srgbClr val="FF0000"/>
                </a:solidFill>
                <a:latin typeface="Arial" charset="0"/>
                <a:ea typeface="ＭＳ Ｐゴシック" pitchFamily="50" charset="-128"/>
              </a:defRPr>
            </a:lvl5pPr>
            <a:lvl6pPr marL="2528888" indent="-230188" eaLnBrk="0" fontAlgn="base" hangingPunct="0">
              <a:spcBef>
                <a:spcPct val="0"/>
              </a:spcBef>
              <a:spcAft>
                <a:spcPct val="0"/>
              </a:spcAft>
              <a:defRPr>
                <a:solidFill>
                  <a:srgbClr val="FF0000"/>
                </a:solidFill>
                <a:latin typeface="Arial" charset="0"/>
                <a:ea typeface="ＭＳ Ｐゴシック" pitchFamily="50" charset="-128"/>
              </a:defRPr>
            </a:lvl6pPr>
            <a:lvl7pPr marL="2986088" indent="-230188" eaLnBrk="0" fontAlgn="base" hangingPunct="0">
              <a:spcBef>
                <a:spcPct val="0"/>
              </a:spcBef>
              <a:spcAft>
                <a:spcPct val="0"/>
              </a:spcAft>
              <a:defRPr>
                <a:solidFill>
                  <a:srgbClr val="FF0000"/>
                </a:solidFill>
                <a:latin typeface="Arial" charset="0"/>
                <a:ea typeface="ＭＳ Ｐゴシック" pitchFamily="50" charset="-128"/>
              </a:defRPr>
            </a:lvl7pPr>
            <a:lvl8pPr marL="3443288" indent="-230188" eaLnBrk="0" fontAlgn="base" hangingPunct="0">
              <a:spcBef>
                <a:spcPct val="0"/>
              </a:spcBef>
              <a:spcAft>
                <a:spcPct val="0"/>
              </a:spcAft>
              <a:defRPr>
                <a:solidFill>
                  <a:srgbClr val="FF0000"/>
                </a:solidFill>
                <a:latin typeface="Arial" charset="0"/>
                <a:ea typeface="ＭＳ Ｐゴシック" pitchFamily="50" charset="-128"/>
              </a:defRPr>
            </a:lvl8pPr>
            <a:lvl9pPr marL="3900488" indent="-230188"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66</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0750" y="744538"/>
            <a:ext cx="4959350" cy="3721100"/>
          </a:xfrm>
          <a:ln/>
        </p:spPr>
      </p:sp>
      <p:sp>
        <p:nvSpPr>
          <p:cNvPr id="89092" name="Rectangle 3"/>
          <p:cNvSpPr>
            <a:spLocks noGrp="1" noChangeArrowheads="1"/>
          </p:cNvSpPr>
          <p:nvPr>
            <p:ph type="body" idx="1"/>
          </p:nvPr>
        </p:nvSpPr>
        <p:spPr>
          <a:xfrm>
            <a:off x="908050" y="4714875"/>
            <a:ext cx="4981575" cy="4467225"/>
          </a:xfrm>
          <a:noFill/>
        </p:spPr>
        <p:txBody>
          <a:bodyPr/>
          <a:lstStyle/>
          <a:p>
            <a:pPr eaLnBrk="1" hangingPunct="1"/>
            <a:r>
              <a:rPr lang="ja-JP" altLang="en-US" smtClean="0"/>
              <a:t>１</a:t>
            </a:r>
          </a:p>
        </p:txBody>
      </p:sp>
    </p:spTree>
    <p:extLst>
      <p:ext uri="{BB962C8B-B14F-4D97-AF65-F5344CB8AC3E}">
        <p14:creationId xmlns:p14="http://schemas.microsoft.com/office/powerpoint/2010/main" val="637160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7713" indent="-287338">
              <a:defRPr>
                <a:solidFill>
                  <a:srgbClr val="FF0000"/>
                </a:solidFill>
                <a:latin typeface="Arial" charset="0"/>
                <a:ea typeface="ＭＳ Ｐゴシック" pitchFamily="50" charset="-128"/>
              </a:defRPr>
            </a:lvl2pPr>
            <a:lvl3pPr marL="1150938" indent="-230188">
              <a:defRPr>
                <a:solidFill>
                  <a:srgbClr val="FF0000"/>
                </a:solidFill>
                <a:latin typeface="Arial" charset="0"/>
                <a:ea typeface="ＭＳ Ｐゴシック" pitchFamily="50" charset="-128"/>
              </a:defRPr>
            </a:lvl3pPr>
            <a:lvl4pPr marL="1611313" indent="-230188">
              <a:defRPr>
                <a:solidFill>
                  <a:srgbClr val="FF0000"/>
                </a:solidFill>
                <a:latin typeface="Arial" charset="0"/>
                <a:ea typeface="ＭＳ Ｐゴシック" pitchFamily="50" charset="-128"/>
              </a:defRPr>
            </a:lvl4pPr>
            <a:lvl5pPr marL="2071688" indent="-230188">
              <a:defRPr>
                <a:solidFill>
                  <a:srgbClr val="FF0000"/>
                </a:solidFill>
                <a:latin typeface="Arial" charset="0"/>
                <a:ea typeface="ＭＳ Ｐゴシック" pitchFamily="50" charset="-128"/>
              </a:defRPr>
            </a:lvl5pPr>
            <a:lvl6pPr marL="2528888" indent="-230188" eaLnBrk="0" fontAlgn="base" hangingPunct="0">
              <a:spcBef>
                <a:spcPct val="0"/>
              </a:spcBef>
              <a:spcAft>
                <a:spcPct val="0"/>
              </a:spcAft>
              <a:defRPr>
                <a:solidFill>
                  <a:srgbClr val="FF0000"/>
                </a:solidFill>
                <a:latin typeface="Arial" charset="0"/>
                <a:ea typeface="ＭＳ Ｐゴシック" pitchFamily="50" charset="-128"/>
              </a:defRPr>
            </a:lvl6pPr>
            <a:lvl7pPr marL="2986088" indent="-230188" eaLnBrk="0" fontAlgn="base" hangingPunct="0">
              <a:spcBef>
                <a:spcPct val="0"/>
              </a:spcBef>
              <a:spcAft>
                <a:spcPct val="0"/>
              </a:spcAft>
              <a:defRPr>
                <a:solidFill>
                  <a:srgbClr val="FF0000"/>
                </a:solidFill>
                <a:latin typeface="Arial" charset="0"/>
                <a:ea typeface="ＭＳ Ｐゴシック" pitchFamily="50" charset="-128"/>
              </a:defRPr>
            </a:lvl7pPr>
            <a:lvl8pPr marL="3443288" indent="-230188" eaLnBrk="0" fontAlgn="base" hangingPunct="0">
              <a:spcBef>
                <a:spcPct val="0"/>
              </a:spcBef>
              <a:spcAft>
                <a:spcPct val="0"/>
              </a:spcAft>
              <a:defRPr>
                <a:solidFill>
                  <a:srgbClr val="FF0000"/>
                </a:solidFill>
                <a:latin typeface="Arial" charset="0"/>
                <a:ea typeface="ＭＳ Ｐゴシック" pitchFamily="50" charset="-128"/>
              </a:defRPr>
            </a:lvl8pPr>
            <a:lvl9pPr marL="3900488" indent="-230188"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67</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0750" y="744538"/>
            <a:ext cx="4959350" cy="3721100"/>
          </a:xfrm>
          <a:ln/>
        </p:spPr>
      </p:sp>
      <p:sp>
        <p:nvSpPr>
          <p:cNvPr id="89092" name="Rectangle 3"/>
          <p:cNvSpPr>
            <a:spLocks noGrp="1" noChangeArrowheads="1"/>
          </p:cNvSpPr>
          <p:nvPr>
            <p:ph type="body" idx="1"/>
          </p:nvPr>
        </p:nvSpPr>
        <p:spPr>
          <a:xfrm>
            <a:off x="908050" y="4714875"/>
            <a:ext cx="4981575" cy="4467225"/>
          </a:xfrm>
          <a:noFill/>
        </p:spPr>
        <p:txBody>
          <a:bodyPr/>
          <a:lstStyle/>
          <a:p>
            <a:pPr eaLnBrk="1" hangingPunct="1"/>
            <a:r>
              <a:rPr lang="ja-JP" altLang="en-US" smtClean="0"/>
              <a:t>１</a:t>
            </a:r>
          </a:p>
        </p:txBody>
      </p:sp>
    </p:spTree>
    <p:extLst>
      <p:ext uri="{BB962C8B-B14F-4D97-AF65-F5344CB8AC3E}">
        <p14:creationId xmlns:p14="http://schemas.microsoft.com/office/powerpoint/2010/main" val="378784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7713" indent="-287338">
              <a:defRPr>
                <a:solidFill>
                  <a:srgbClr val="FF0000"/>
                </a:solidFill>
                <a:latin typeface="Arial" charset="0"/>
                <a:ea typeface="ＭＳ Ｐゴシック" pitchFamily="50" charset="-128"/>
              </a:defRPr>
            </a:lvl2pPr>
            <a:lvl3pPr marL="1150938" indent="-230188">
              <a:defRPr>
                <a:solidFill>
                  <a:srgbClr val="FF0000"/>
                </a:solidFill>
                <a:latin typeface="Arial" charset="0"/>
                <a:ea typeface="ＭＳ Ｐゴシック" pitchFamily="50" charset="-128"/>
              </a:defRPr>
            </a:lvl3pPr>
            <a:lvl4pPr marL="1611313" indent="-230188">
              <a:defRPr>
                <a:solidFill>
                  <a:srgbClr val="FF0000"/>
                </a:solidFill>
                <a:latin typeface="Arial" charset="0"/>
                <a:ea typeface="ＭＳ Ｐゴシック" pitchFamily="50" charset="-128"/>
              </a:defRPr>
            </a:lvl4pPr>
            <a:lvl5pPr marL="2071688" indent="-230188">
              <a:defRPr>
                <a:solidFill>
                  <a:srgbClr val="FF0000"/>
                </a:solidFill>
                <a:latin typeface="Arial" charset="0"/>
                <a:ea typeface="ＭＳ Ｐゴシック" pitchFamily="50" charset="-128"/>
              </a:defRPr>
            </a:lvl5pPr>
            <a:lvl6pPr marL="2528888" indent="-230188" eaLnBrk="0" fontAlgn="base" hangingPunct="0">
              <a:spcBef>
                <a:spcPct val="0"/>
              </a:spcBef>
              <a:spcAft>
                <a:spcPct val="0"/>
              </a:spcAft>
              <a:defRPr>
                <a:solidFill>
                  <a:srgbClr val="FF0000"/>
                </a:solidFill>
                <a:latin typeface="Arial" charset="0"/>
                <a:ea typeface="ＭＳ Ｐゴシック" pitchFamily="50" charset="-128"/>
              </a:defRPr>
            </a:lvl6pPr>
            <a:lvl7pPr marL="2986088" indent="-230188" eaLnBrk="0" fontAlgn="base" hangingPunct="0">
              <a:spcBef>
                <a:spcPct val="0"/>
              </a:spcBef>
              <a:spcAft>
                <a:spcPct val="0"/>
              </a:spcAft>
              <a:defRPr>
                <a:solidFill>
                  <a:srgbClr val="FF0000"/>
                </a:solidFill>
                <a:latin typeface="Arial" charset="0"/>
                <a:ea typeface="ＭＳ Ｐゴシック" pitchFamily="50" charset="-128"/>
              </a:defRPr>
            </a:lvl7pPr>
            <a:lvl8pPr marL="3443288" indent="-230188" eaLnBrk="0" fontAlgn="base" hangingPunct="0">
              <a:spcBef>
                <a:spcPct val="0"/>
              </a:spcBef>
              <a:spcAft>
                <a:spcPct val="0"/>
              </a:spcAft>
              <a:defRPr>
                <a:solidFill>
                  <a:srgbClr val="FF0000"/>
                </a:solidFill>
                <a:latin typeface="Arial" charset="0"/>
                <a:ea typeface="ＭＳ Ｐゴシック" pitchFamily="50" charset="-128"/>
              </a:defRPr>
            </a:lvl8pPr>
            <a:lvl9pPr marL="3900488" indent="-230188"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68</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0750" y="744538"/>
            <a:ext cx="4959350" cy="3721100"/>
          </a:xfrm>
          <a:ln/>
        </p:spPr>
      </p:sp>
      <p:sp>
        <p:nvSpPr>
          <p:cNvPr id="89092" name="Rectangle 3"/>
          <p:cNvSpPr>
            <a:spLocks noGrp="1" noChangeArrowheads="1"/>
          </p:cNvSpPr>
          <p:nvPr>
            <p:ph type="body" idx="1"/>
          </p:nvPr>
        </p:nvSpPr>
        <p:spPr>
          <a:xfrm>
            <a:off x="908050" y="4714875"/>
            <a:ext cx="4981575" cy="4467225"/>
          </a:xfrm>
          <a:noFill/>
        </p:spPr>
        <p:txBody>
          <a:bodyPr/>
          <a:lstStyle/>
          <a:p>
            <a:pPr eaLnBrk="1" hangingPunct="1"/>
            <a:r>
              <a:rPr lang="ja-JP" altLang="en-US" smtClean="0"/>
              <a:t>１</a:t>
            </a:r>
          </a:p>
        </p:txBody>
      </p:sp>
    </p:spTree>
    <p:extLst>
      <p:ext uri="{BB962C8B-B14F-4D97-AF65-F5344CB8AC3E}">
        <p14:creationId xmlns:p14="http://schemas.microsoft.com/office/powerpoint/2010/main" val="2255041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7713" indent="-287338">
              <a:defRPr>
                <a:solidFill>
                  <a:srgbClr val="FF0000"/>
                </a:solidFill>
                <a:latin typeface="Arial" charset="0"/>
                <a:ea typeface="ＭＳ Ｐゴシック" pitchFamily="50" charset="-128"/>
              </a:defRPr>
            </a:lvl2pPr>
            <a:lvl3pPr marL="1150938" indent="-230188">
              <a:defRPr>
                <a:solidFill>
                  <a:srgbClr val="FF0000"/>
                </a:solidFill>
                <a:latin typeface="Arial" charset="0"/>
                <a:ea typeface="ＭＳ Ｐゴシック" pitchFamily="50" charset="-128"/>
              </a:defRPr>
            </a:lvl3pPr>
            <a:lvl4pPr marL="1611313" indent="-230188">
              <a:defRPr>
                <a:solidFill>
                  <a:srgbClr val="FF0000"/>
                </a:solidFill>
                <a:latin typeface="Arial" charset="0"/>
                <a:ea typeface="ＭＳ Ｐゴシック" pitchFamily="50" charset="-128"/>
              </a:defRPr>
            </a:lvl4pPr>
            <a:lvl5pPr marL="2071688" indent="-230188">
              <a:defRPr>
                <a:solidFill>
                  <a:srgbClr val="FF0000"/>
                </a:solidFill>
                <a:latin typeface="Arial" charset="0"/>
                <a:ea typeface="ＭＳ Ｐゴシック" pitchFamily="50" charset="-128"/>
              </a:defRPr>
            </a:lvl5pPr>
            <a:lvl6pPr marL="2528888" indent="-230188" eaLnBrk="0" fontAlgn="base" hangingPunct="0">
              <a:spcBef>
                <a:spcPct val="0"/>
              </a:spcBef>
              <a:spcAft>
                <a:spcPct val="0"/>
              </a:spcAft>
              <a:defRPr>
                <a:solidFill>
                  <a:srgbClr val="FF0000"/>
                </a:solidFill>
                <a:latin typeface="Arial" charset="0"/>
                <a:ea typeface="ＭＳ Ｐゴシック" pitchFamily="50" charset="-128"/>
              </a:defRPr>
            </a:lvl6pPr>
            <a:lvl7pPr marL="2986088" indent="-230188" eaLnBrk="0" fontAlgn="base" hangingPunct="0">
              <a:spcBef>
                <a:spcPct val="0"/>
              </a:spcBef>
              <a:spcAft>
                <a:spcPct val="0"/>
              </a:spcAft>
              <a:defRPr>
                <a:solidFill>
                  <a:srgbClr val="FF0000"/>
                </a:solidFill>
                <a:latin typeface="Arial" charset="0"/>
                <a:ea typeface="ＭＳ Ｐゴシック" pitchFamily="50" charset="-128"/>
              </a:defRPr>
            </a:lvl7pPr>
            <a:lvl8pPr marL="3443288" indent="-230188" eaLnBrk="0" fontAlgn="base" hangingPunct="0">
              <a:spcBef>
                <a:spcPct val="0"/>
              </a:spcBef>
              <a:spcAft>
                <a:spcPct val="0"/>
              </a:spcAft>
              <a:defRPr>
                <a:solidFill>
                  <a:srgbClr val="FF0000"/>
                </a:solidFill>
                <a:latin typeface="Arial" charset="0"/>
                <a:ea typeface="ＭＳ Ｐゴシック" pitchFamily="50" charset="-128"/>
              </a:defRPr>
            </a:lvl8pPr>
            <a:lvl9pPr marL="3900488" indent="-230188"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69</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0750" y="744538"/>
            <a:ext cx="4959350" cy="3721100"/>
          </a:xfrm>
          <a:ln/>
        </p:spPr>
      </p:sp>
      <p:sp>
        <p:nvSpPr>
          <p:cNvPr id="89092" name="Rectangle 3"/>
          <p:cNvSpPr>
            <a:spLocks noGrp="1" noChangeArrowheads="1"/>
          </p:cNvSpPr>
          <p:nvPr>
            <p:ph type="body" idx="1"/>
          </p:nvPr>
        </p:nvSpPr>
        <p:spPr>
          <a:xfrm>
            <a:off x="908050" y="4714875"/>
            <a:ext cx="4981575" cy="4467225"/>
          </a:xfrm>
          <a:noFill/>
        </p:spPr>
        <p:txBody>
          <a:bodyPr/>
          <a:lstStyle/>
          <a:p>
            <a:pPr eaLnBrk="1" hangingPunct="1"/>
            <a:r>
              <a:rPr lang="ja-JP" altLang="en-US" smtClean="0"/>
              <a:t>１</a:t>
            </a:r>
          </a:p>
        </p:txBody>
      </p:sp>
    </p:spTree>
    <p:extLst>
      <p:ext uri="{BB962C8B-B14F-4D97-AF65-F5344CB8AC3E}">
        <p14:creationId xmlns:p14="http://schemas.microsoft.com/office/powerpoint/2010/main" val="187435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7713" indent="-287338">
              <a:defRPr>
                <a:solidFill>
                  <a:srgbClr val="FF0000"/>
                </a:solidFill>
                <a:latin typeface="Arial" charset="0"/>
                <a:ea typeface="ＭＳ Ｐゴシック" pitchFamily="50" charset="-128"/>
              </a:defRPr>
            </a:lvl2pPr>
            <a:lvl3pPr marL="1150938" indent="-230188">
              <a:defRPr>
                <a:solidFill>
                  <a:srgbClr val="FF0000"/>
                </a:solidFill>
                <a:latin typeface="Arial" charset="0"/>
                <a:ea typeface="ＭＳ Ｐゴシック" pitchFamily="50" charset="-128"/>
              </a:defRPr>
            </a:lvl3pPr>
            <a:lvl4pPr marL="1611313" indent="-230188">
              <a:defRPr>
                <a:solidFill>
                  <a:srgbClr val="FF0000"/>
                </a:solidFill>
                <a:latin typeface="Arial" charset="0"/>
                <a:ea typeface="ＭＳ Ｐゴシック" pitchFamily="50" charset="-128"/>
              </a:defRPr>
            </a:lvl4pPr>
            <a:lvl5pPr marL="2071688" indent="-230188">
              <a:defRPr>
                <a:solidFill>
                  <a:srgbClr val="FF0000"/>
                </a:solidFill>
                <a:latin typeface="Arial" charset="0"/>
                <a:ea typeface="ＭＳ Ｐゴシック" pitchFamily="50" charset="-128"/>
              </a:defRPr>
            </a:lvl5pPr>
            <a:lvl6pPr marL="2528888" indent="-230188" eaLnBrk="0" fontAlgn="base" hangingPunct="0">
              <a:spcBef>
                <a:spcPct val="0"/>
              </a:spcBef>
              <a:spcAft>
                <a:spcPct val="0"/>
              </a:spcAft>
              <a:defRPr>
                <a:solidFill>
                  <a:srgbClr val="FF0000"/>
                </a:solidFill>
                <a:latin typeface="Arial" charset="0"/>
                <a:ea typeface="ＭＳ Ｐゴシック" pitchFamily="50" charset="-128"/>
              </a:defRPr>
            </a:lvl6pPr>
            <a:lvl7pPr marL="2986088" indent="-230188" eaLnBrk="0" fontAlgn="base" hangingPunct="0">
              <a:spcBef>
                <a:spcPct val="0"/>
              </a:spcBef>
              <a:spcAft>
                <a:spcPct val="0"/>
              </a:spcAft>
              <a:defRPr>
                <a:solidFill>
                  <a:srgbClr val="FF0000"/>
                </a:solidFill>
                <a:latin typeface="Arial" charset="0"/>
                <a:ea typeface="ＭＳ Ｐゴシック" pitchFamily="50" charset="-128"/>
              </a:defRPr>
            </a:lvl7pPr>
            <a:lvl8pPr marL="3443288" indent="-230188" eaLnBrk="0" fontAlgn="base" hangingPunct="0">
              <a:spcBef>
                <a:spcPct val="0"/>
              </a:spcBef>
              <a:spcAft>
                <a:spcPct val="0"/>
              </a:spcAft>
              <a:defRPr>
                <a:solidFill>
                  <a:srgbClr val="FF0000"/>
                </a:solidFill>
                <a:latin typeface="Arial" charset="0"/>
                <a:ea typeface="ＭＳ Ｐゴシック" pitchFamily="50" charset="-128"/>
              </a:defRPr>
            </a:lvl8pPr>
            <a:lvl9pPr marL="3900488" indent="-230188"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70</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0750" y="744538"/>
            <a:ext cx="4959350" cy="3721100"/>
          </a:xfrm>
          <a:ln/>
        </p:spPr>
      </p:sp>
      <p:sp>
        <p:nvSpPr>
          <p:cNvPr id="89092" name="Rectangle 3"/>
          <p:cNvSpPr>
            <a:spLocks noGrp="1" noChangeArrowheads="1"/>
          </p:cNvSpPr>
          <p:nvPr>
            <p:ph type="body" idx="1"/>
          </p:nvPr>
        </p:nvSpPr>
        <p:spPr>
          <a:xfrm>
            <a:off x="908050" y="4714875"/>
            <a:ext cx="4981575" cy="4467225"/>
          </a:xfrm>
          <a:noFill/>
        </p:spPr>
        <p:txBody>
          <a:bodyPr/>
          <a:lstStyle/>
          <a:p>
            <a:pPr eaLnBrk="1" hangingPunct="1"/>
            <a:r>
              <a:rPr lang="ja-JP" altLang="en-US" smtClean="0"/>
              <a:t>１</a:t>
            </a:r>
          </a:p>
        </p:txBody>
      </p:sp>
    </p:spTree>
    <p:extLst>
      <p:ext uri="{BB962C8B-B14F-4D97-AF65-F5344CB8AC3E}">
        <p14:creationId xmlns:p14="http://schemas.microsoft.com/office/powerpoint/2010/main" val="2323168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defTabSz="987266">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70068" indent="-296180" defTabSz="987266">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4720" indent="-236944" defTabSz="987266">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58607" indent="-236944" defTabSz="987266">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2495" indent="-236944" defTabSz="987266">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606383" indent="-236944" defTabSz="98726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80271" indent="-236944" defTabSz="98726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54159" indent="-236944" defTabSz="98726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4028046" indent="-236944" defTabSz="98726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E9C95F9-8FE3-48B9-859A-96CABCD26238}" type="slidenum">
              <a:rPr lang="en-US" altLang="ja-JP" sz="1300">
                <a:ea typeface="ＭＳ Ｐゴシック" panose="020B0600070205080204" pitchFamily="50" charset="-128"/>
              </a:rPr>
              <a:pPr>
                <a:spcBef>
                  <a:spcPct val="0"/>
                </a:spcBef>
              </a:pPr>
              <a:t>71</a:t>
            </a:fld>
            <a:endParaRPr lang="en-US" altLang="ja-JP" sz="1300">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ja-JP" altLang="en-US" smtClean="0">
                <a:latin typeface="Arial" panose="020B0604020202020204" pitchFamily="34" charset="0"/>
              </a:rPr>
              <a:t>マニュアル</a:t>
            </a:r>
            <a:r>
              <a:rPr lang="en-US" altLang="ja-JP" smtClean="0">
                <a:latin typeface="Arial" panose="020B0604020202020204" pitchFamily="34" charset="0"/>
              </a:rPr>
              <a:t>P24,25</a:t>
            </a:r>
          </a:p>
        </p:txBody>
      </p:sp>
    </p:spTree>
    <p:extLst>
      <p:ext uri="{BB962C8B-B14F-4D97-AF65-F5344CB8AC3E}">
        <p14:creationId xmlns:p14="http://schemas.microsoft.com/office/powerpoint/2010/main" val="3672531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00716390-B6FA-4C83-B0CF-AB10E3DE0DC4}" type="slidenum">
              <a:rPr lang="en-US" altLang="ja-JP">
                <a:solidFill>
                  <a:srgbClr val="000000"/>
                </a:solidFill>
                <a:ea typeface="ＭＳ Ｐゴシック" panose="020B0600070205080204" pitchFamily="50" charset="-128"/>
              </a:rPr>
              <a:pPr eaLnBrk="1" hangingPunct="1">
                <a:spcBef>
                  <a:spcPct val="0"/>
                </a:spcBef>
              </a:pPr>
              <a:t>73</a:t>
            </a:fld>
            <a:endParaRPr lang="en-US" altLang="ja-JP">
              <a:solidFill>
                <a:srgbClr val="000000"/>
              </a:solidFill>
              <a:ea typeface="ＭＳ Ｐゴシック" panose="020B0600070205080204" pitchFamily="50" charset="-128"/>
            </a:endParaRPr>
          </a:p>
        </p:txBody>
      </p:sp>
      <p:sp>
        <p:nvSpPr>
          <p:cNvPr id="40963" name="Rectangle 2"/>
          <p:cNvSpPr>
            <a:spLocks noGrp="1" noRot="1" noChangeAspect="1" noChangeArrowheads="1" noTextEdit="1"/>
          </p:cNvSpPr>
          <p:nvPr>
            <p:ph type="sldImg"/>
          </p:nvPr>
        </p:nvSpPr>
        <p:spPr>
          <a:xfrm>
            <a:off x="912813" y="742950"/>
            <a:ext cx="4968875" cy="3725863"/>
          </a:xfrm>
          <a:ln/>
        </p:spPr>
      </p:sp>
      <p:sp>
        <p:nvSpPr>
          <p:cNvPr id="40964" name="Rectangle 3"/>
          <p:cNvSpPr>
            <a:spLocks noGrp="1" noChangeArrowheads="1"/>
          </p:cNvSpPr>
          <p:nvPr>
            <p:ph type="body" idx="1"/>
          </p:nvPr>
        </p:nvSpPr>
        <p:spPr>
          <a:xfrm>
            <a:off x="906463" y="4714875"/>
            <a:ext cx="4984750" cy="4468813"/>
          </a:xfrm>
          <a:noFill/>
        </p:spPr>
        <p:txBody>
          <a:bodyPr lIns="92229" tIns="46115" rIns="92229" bIns="46115"/>
          <a:lstStyle/>
          <a:p>
            <a:pPr eaLnBrk="1" hangingPunct="1"/>
            <a:endParaRPr lang="ja-JP" altLang="ja-JP" smtClean="0">
              <a:latin typeface="Times New Roman" panose="02020603050405020304" pitchFamily="18" charset="0"/>
            </a:endParaRPr>
          </a:p>
        </p:txBody>
      </p:sp>
    </p:spTree>
    <p:extLst>
      <p:ext uri="{BB962C8B-B14F-4D97-AF65-F5344CB8AC3E}">
        <p14:creationId xmlns:p14="http://schemas.microsoft.com/office/powerpoint/2010/main" val="3108640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r>
              <a:rPr lang="ja-JP" altLang="en-US" b="1" u="sng" smtClean="0"/>
              <a:t>吸い上げ方式（受水槽がポンプより下にある）の場合の話</a:t>
            </a:r>
          </a:p>
          <a:p>
            <a:pPr eaLnBrk="1" hangingPunct="1"/>
            <a:endParaRPr lang="ja-JP" altLang="en-US" b="1" u="sng" smtClean="0"/>
          </a:p>
          <a:p>
            <a:pPr eaLnBrk="1" hangingPunct="1"/>
            <a:r>
              <a:rPr lang="ja-JP" altLang="en-US" smtClean="0"/>
              <a:t>給水ポンプは、非自吸式が主流。</a:t>
            </a:r>
          </a:p>
          <a:p>
            <a:pPr eaLnBrk="1" hangingPunct="1"/>
            <a:r>
              <a:rPr lang="ja-JP" altLang="en-US" smtClean="0"/>
              <a:t>吸上方式が減ってきたことや、自吸式はエアーを排出できる構造にする必要があり構造が複雑で高価</a:t>
            </a:r>
          </a:p>
          <a:p>
            <a:pPr eaLnBrk="1" hangingPunct="1"/>
            <a:endParaRPr lang="ja-JP" altLang="en-US" smtClean="0"/>
          </a:p>
          <a:p>
            <a:pPr eaLnBrk="1" hangingPunct="1"/>
            <a:r>
              <a:rPr lang="ja-JP" altLang="en-US" smtClean="0"/>
              <a:t>水槽清掃後、必ず呼び水必要。</a:t>
            </a:r>
          </a:p>
          <a:p>
            <a:pPr eaLnBrk="1" hangingPunct="1"/>
            <a:endParaRPr lang="ja-JP" altLang="en-US" smtClean="0"/>
          </a:p>
          <a:p>
            <a:pPr eaLnBrk="1" hangingPunct="1"/>
            <a:endParaRPr lang="ja-JP" altLang="en-US" smtClean="0"/>
          </a:p>
          <a:p>
            <a:pPr eaLnBrk="1" hangingPunct="1"/>
            <a:endParaRPr lang="en-US" altLang="ja-JP" smtClean="0"/>
          </a:p>
        </p:txBody>
      </p:sp>
    </p:spTree>
    <p:extLst>
      <p:ext uri="{BB962C8B-B14F-4D97-AF65-F5344CB8AC3E}">
        <p14:creationId xmlns:p14="http://schemas.microsoft.com/office/powerpoint/2010/main" val="787181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7713" indent="-287338">
              <a:defRPr>
                <a:solidFill>
                  <a:srgbClr val="FF0000"/>
                </a:solidFill>
                <a:latin typeface="Arial" charset="0"/>
                <a:ea typeface="ＭＳ Ｐゴシック" pitchFamily="50" charset="-128"/>
              </a:defRPr>
            </a:lvl2pPr>
            <a:lvl3pPr marL="1150938" indent="-230188">
              <a:defRPr>
                <a:solidFill>
                  <a:srgbClr val="FF0000"/>
                </a:solidFill>
                <a:latin typeface="Arial" charset="0"/>
                <a:ea typeface="ＭＳ Ｐゴシック" pitchFamily="50" charset="-128"/>
              </a:defRPr>
            </a:lvl3pPr>
            <a:lvl4pPr marL="1611313" indent="-230188">
              <a:defRPr>
                <a:solidFill>
                  <a:srgbClr val="FF0000"/>
                </a:solidFill>
                <a:latin typeface="Arial" charset="0"/>
                <a:ea typeface="ＭＳ Ｐゴシック" pitchFamily="50" charset="-128"/>
              </a:defRPr>
            </a:lvl4pPr>
            <a:lvl5pPr marL="2071688" indent="-230188">
              <a:defRPr>
                <a:solidFill>
                  <a:srgbClr val="FF0000"/>
                </a:solidFill>
                <a:latin typeface="Arial" charset="0"/>
                <a:ea typeface="ＭＳ Ｐゴシック" pitchFamily="50" charset="-128"/>
              </a:defRPr>
            </a:lvl5pPr>
            <a:lvl6pPr marL="2528888" indent="-230188" eaLnBrk="0" fontAlgn="base" hangingPunct="0">
              <a:spcBef>
                <a:spcPct val="0"/>
              </a:spcBef>
              <a:spcAft>
                <a:spcPct val="0"/>
              </a:spcAft>
              <a:defRPr>
                <a:solidFill>
                  <a:srgbClr val="FF0000"/>
                </a:solidFill>
                <a:latin typeface="Arial" charset="0"/>
                <a:ea typeface="ＭＳ Ｐゴシック" pitchFamily="50" charset="-128"/>
              </a:defRPr>
            </a:lvl6pPr>
            <a:lvl7pPr marL="2986088" indent="-230188" eaLnBrk="0" fontAlgn="base" hangingPunct="0">
              <a:spcBef>
                <a:spcPct val="0"/>
              </a:spcBef>
              <a:spcAft>
                <a:spcPct val="0"/>
              </a:spcAft>
              <a:defRPr>
                <a:solidFill>
                  <a:srgbClr val="FF0000"/>
                </a:solidFill>
                <a:latin typeface="Arial" charset="0"/>
                <a:ea typeface="ＭＳ Ｐゴシック" pitchFamily="50" charset="-128"/>
              </a:defRPr>
            </a:lvl7pPr>
            <a:lvl8pPr marL="3443288" indent="-230188" eaLnBrk="0" fontAlgn="base" hangingPunct="0">
              <a:spcBef>
                <a:spcPct val="0"/>
              </a:spcBef>
              <a:spcAft>
                <a:spcPct val="0"/>
              </a:spcAft>
              <a:defRPr>
                <a:solidFill>
                  <a:srgbClr val="FF0000"/>
                </a:solidFill>
                <a:latin typeface="Arial" charset="0"/>
                <a:ea typeface="ＭＳ Ｐゴシック" pitchFamily="50" charset="-128"/>
              </a:defRPr>
            </a:lvl8pPr>
            <a:lvl9pPr marL="3900488" indent="-230188"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91</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0750" y="744538"/>
            <a:ext cx="4959350" cy="3721100"/>
          </a:xfrm>
          <a:ln/>
        </p:spPr>
      </p:sp>
      <p:sp>
        <p:nvSpPr>
          <p:cNvPr id="89092" name="Rectangle 3"/>
          <p:cNvSpPr>
            <a:spLocks noGrp="1" noChangeArrowheads="1"/>
          </p:cNvSpPr>
          <p:nvPr>
            <p:ph type="body" idx="1"/>
          </p:nvPr>
        </p:nvSpPr>
        <p:spPr>
          <a:xfrm>
            <a:off x="908050" y="4714875"/>
            <a:ext cx="4981575" cy="4467225"/>
          </a:xfrm>
          <a:noFill/>
        </p:spPr>
        <p:txBody>
          <a:bodyPr/>
          <a:lstStyle/>
          <a:p>
            <a:pPr eaLnBrk="1" hangingPunct="1"/>
            <a:r>
              <a:rPr lang="ja-JP" altLang="en-US" smtClean="0"/>
              <a:t>１</a:t>
            </a:r>
          </a:p>
        </p:txBody>
      </p:sp>
    </p:spTree>
    <p:extLst>
      <p:ext uri="{BB962C8B-B14F-4D97-AF65-F5344CB8AC3E}">
        <p14:creationId xmlns:p14="http://schemas.microsoft.com/office/powerpoint/2010/main" val="1035685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7713" indent="-287338">
              <a:defRPr>
                <a:solidFill>
                  <a:srgbClr val="FF0000"/>
                </a:solidFill>
                <a:latin typeface="Arial" charset="0"/>
                <a:ea typeface="ＭＳ Ｐゴシック" pitchFamily="50" charset="-128"/>
              </a:defRPr>
            </a:lvl2pPr>
            <a:lvl3pPr marL="1150938" indent="-230188">
              <a:defRPr>
                <a:solidFill>
                  <a:srgbClr val="FF0000"/>
                </a:solidFill>
                <a:latin typeface="Arial" charset="0"/>
                <a:ea typeface="ＭＳ Ｐゴシック" pitchFamily="50" charset="-128"/>
              </a:defRPr>
            </a:lvl3pPr>
            <a:lvl4pPr marL="1611313" indent="-230188">
              <a:defRPr>
                <a:solidFill>
                  <a:srgbClr val="FF0000"/>
                </a:solidFill>
                <a:latin typeface="Arial" charset="0"/>
                <a:ea typeface="ＭＳ Ｐゴシック" pitchFamily="50" charset="-128"/>
              </a:defRPr>
            </a:lvl4pPr>
            <a:lvl5pPr marL="2071688" indent="-230188">
              <a:defRPr>
                <a:solidFill>
                  <a:srgbClr val="FF0000"/>
                </a:solidFill>
                <a:latin typeface="Arial" charset="0"/>
                <a:ea typeface="ＭＳ Ｐゴシック" pitchFamily="50" charset="-128"/>
              </a:defRPr>
            </a:lvl5pPr>
            <a:lvl6pPr marL="2528888" indent="-230188" eaLnBrk="0" fontAlgn="base" hangingPunct="0">
              <a:spcBef>
                <a:spcPct val="0"/>
              </a:spcBef>
              <a:spcAft>
                <a:spcPct val="0"/>
              </a:spcAft>
              <a:defRPr>
                <a:solidFill>
                  <a:srgbClr val="FF0000"/>
                </a:solidFill>
                <a:latin typeface="Arial" charset="0"/>
                <a:ea typeface="ＭＳ Ｐゴシック" pitchFamily="50" charset="-128"/>
              </a:defRPr>
            </a:lvl6pPr>
            <a:lvl7pPr marL="2986088" indent="-230188" eaLnBrk="0" fontAlgn="base" hangingPunct="0">
              <a:spcBef>
                <a:spcPct val="0"/>
              </a:spcBef>
              <a:spcAft>
                <a:spcPct val="0"/>
              </a:spcAft>
              <a:defRPr>
                <a:solidFill>
                  <a:srgbClr val="FF0000"/>
                </a:solidFill>
                <a:latin typeface="Arial" charset="0"/>
                <a:ea typeface="ＭＳ Ｐゴシック" pitchFamily="50" charset="-128"/>
              </a:defRPr>
            </a:lvl7pPr>
            <a:lvl8pPr marL="3443288" indent="-230188" eaLnBrk="0" fontAlgn="base" hangingPunct="0">
              <a:spcBef>
                <a:spcPct val="0"/>
              </a:spcBef>
              <a:spcAft>
                <a:spcPct val="0"/>
              </a:spcAft>
              <a:defRPr>
                <a:solidFill>
                  <a:srgbClr val="FF0000"/>
                </a:solidFill>
                <a:latin typeface="Arial" charset="0"/>
                <a:ea typeface="ＭＳ Ｐゴシック" pitchFamily="50" charset="-128"/>
              </a:defRPr>
            </a:lvl8pPr>
            <a:lvl9pPr marL="3900488" indent="-230188"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92</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0750" y="744538"/>
            <a:ext cx="4959350" cy="3721100"/>
          </a:xfrm>
          <a:ln/>
        </p:spPr>
      </p:sp>
      <p:sp>
        <p:nvSpPr>
          <p:cNvPr id="89092" name="Rectangle 3"/>
          <p:cNvSpPr>
            <a:spLocks noGrp="1" noChangeArrowheads="1"/>
          </p:cNvSpPr>
          <p:nvPr>
            <p:ph type="body" idx="1"/>
          </p:nvPr>
        </p:nvSpPr>
        <p:spPr>
          <a:xfrm>
            <a:off x="908050" y="4714875"/>
            <a:ext cx="4981575" cy="4467225"/>
          </a:xfrm>
          <a:noFill/>
        </p:spPr>
        <p:txBody>
          <a:bodyPr/>
          <a:lstStyle/>
          <a:p>
            <a:pPr eaLnBrk="1" hangingPunct="1"/>
            <a:r>
              <a:rPr lang="ja-JP" altLang="en-US" smtClean="0"/>
              <a:t>１</a:t>
            </a:r>
          </a:p>
        </p:txBody>
      </p:sp>
    </p:spTree>
    <p:extLst>
      <p:ext uri="{BB962C8B-B14F-4D97-AF65-F5344CB8AC3E}">
        <p14:creationId xmlns:p14="http://schemas.microsoft.com/office/powerpoint/2010/main" val="4129812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7713" indent="-287338">
              <a:defRPr>
                <a:solidFill>
                  <a:srgbClr val="FF0000"/>
                </a:solidFill>
                <a:latin typeface="Arial" charset="0"/>
                <a:ea typeface="ＭＳ Ｐゴシック" pitchFamily="50" charset="-128"/>
              </a:defRPr>
            </a:lvl2pPr>
            <a:lvl3pPr marL="1150938" indent="-230188">
              <a:defRPr>
                <a:solidFill>
                  <a:srgbClr val="FF0000"/>
                </a:solidFill>
                <a:latin typeface="Arial" charset="0"/>
                <a:ea typeface="ＭＳ Ｐゴシック" pitchFamily="50" charset="-128"/>
              </a:defRPr>
            </a:lvl3pPr>
            <a:lvl4pPr marL="1611313" indent="-230188">
              <a:defRPr>
                <a:solidFill>
                  <a:srgbClr val="FF0000"/>
                </a:solidFill>
                <a:latin typeface="Arial" charset="0"/>
                <a:ea typeface="ＭＳ Ｐゴシック" pitchFamily="50" charset="-128"/>
              </a:defRPr>
            </a:lvl4pPr>
            <a:lvl5pPr marL="2071688" indent="-230188">
              <a:defRPr>
                <a:solidFill>
                  <a:srgbClr val="FF0000"/>
                </a:solidFill>
                <a:latin typeface="Arial" charset="0"/>
                <a:ea typeface="ＭＳ Ｐゴシック" pitchFamily="50" charset="-128"/>
              </a:defRPr>
            </a:lvl5pPr>
            <a:lvl6pPr marL="2528888" indent="-230188" eaLnBrk="0" fontAlgn="base" hangingPunct="0">
              <a:spcBef>
                <a:spcPct val="0"/>
              </a:spcBef>
              <a:spcAft>
                <a:spcPct val="0"/>
              </a:spcAft>
              <a:defRPr>
                <a:solidFill>
                  <a:srgbClr val="FF0000"/>
                </a:solidFill>
                <a:latin typeface="Arial" charset="0"/>
                <a:ea typeface="ＭＳ Ｐゴシック" pitchFamily="50" charset="-128"/>
              </a:defRPr>
            </a:lvl6pPr>
            <a:lvl7pPr marL="2986088" indent="-230188" eaLnBrk="0" fontAlgn="base" hangingPunct="0">
              <a:spcBef>
                <a:spcPct val="0"/>
              </a:spcBef>
              <a:spcAft>
                <a:spcPct val="0"/>
              </a:spcAft>
              <a:defRPr>
                <a:solidFill>
                  <a:srgbClr val="FF0000"/>
                </a:solidFill>
                <a:latin typeface="Arial" charset="0"/>
                <a:ea typeface="ＭＳ Ｐゴシック" pitchFamily="50" charset="-128"/>
              </a:defRPr>
            </a:lvl7pPr>
            <a:lvl8pPr marL="3443288" indent="-230188" eaLnBrk="0" fontAlgn="base" hangingPunct="0">
              <a:spcBef>
                <a:spcPct val="0"/>
              </a:spcBef>
              <a:spcAft>
                <a:spcPct val="0"/>
              </a:spcAft>
              <a:defRPr>
                <a:solidFill>
                  <a:srgbClr val="FF0000"/>
                </a:solidFill>
                <a:latin typeface="Arial" charset="0"/>
                <a:ea typeface="ＭＳ Ｐゴシック" pitchFamily="50" charset="-128"/>
              </a:defRPr>
            </a:lvl8pPr>
            <a:lvl9pPr marL="3900488" indent="-230188"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93</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0750" y="744538"/>
            <a:ext cx="4959350" cy="3721100"/>
          </a:xfrm>
          <a:ln/>
        </p:spPr>
      </p:sp>
      <p:sp>
        <p:nvSpPr>
          <p:cNvPr id="89092" name="Rectangle 3"/>
          <p:cNvSpPr>
            <a:spLocks noGrp="1" noChangeArrowheads="1"/>
          </p:cNvSpPr>
          <p:nvPr>
            <p:ph type="body" idx="1"/>
          </p:nvPr>
        </p:nvSpPr>
        <p:spPr>
          <a:xfrm>
            <a:off x="908050" y="4714875"/>
            <a:ext cx="4981575" cy="4467225"/>
          </a:xfrm>
          <a:noFill/>
        </p:spPr>
        <p:txBody>
          <a:bodyPr/>
          <a:lstStyle/>
          <a:p>
            <a:pPr eaLnBrk="1" hangingPunct="1"/>
            <a:r>
              <a:rPr lang="ja-JP" altLang="en-US" smtClean="0"/>
              <a:t>１</a:t>
            </a:r>
          </a:p>
        </p:txBody>
      </p:sp>
    </p:spTree>
    <p:extLst>
      <p:ext uri="{BB962C8B-B14F-4D97-AF65-F5344CB8AC3E}">
        <p14:creationId xmlns:p14="http://schemas.microsoft.com/office/powerpoint/2010/main" val="108045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7713" indent="-287338">
              <a:defRPr>
                <a:solidFill>
                  <a:srgbClr val="FF0000"/>
                </a:solidFill>
                <a:latin typeface="Arial" charset="0"/>
                <a:ea typeface="ＭＳ Ｐゴシック" pitchFamily="50" charset="-128"/>
              </a:defRPr>
            </a:lvl2pPr>
            <a:lvl3pPr marL="1150938" indent="-230188">
              <a:defRPr>
                <a:solidFill>
                  <a:srgbClr val="FF0000"/>
                </a:solidFill>
                <a:latin typeface="Arial" charset="0"/>
                <a:ea typeface="ＭＳ Ｐゴシック" pitchFamily="50" charset="-128"/>
              </a:defRPr>
            </a:lvl3pPr>
            <a:lvl4pPr marL="1611313" indent="-230188">
              <a:defRPr>
                <a:solidFill>
                  <a:srgbClr val="FF0000"/>
                </a:solidFill>
                <a:latin typeface="Arial" charset="0"/>
                <a:ea typeface="ＭＳ Ｐゴシック" pitchFamily="50" charset="-128"/>
              </a:defRPr>
            </a:lvl4pPr>
            <a:lvl5pPr marL="2071688" indent="-230188">
              <a:defRPr>
                <a:solidFill>
                  <a:srgbClr val="FF0000"/>
                </a:solidFill>
                <a:latin typeface="Arial" charset="0"/>
                <a:ea typeface="ＭＳ Ｐゴシック" pitchFamily="50" charset="-128"/>
              </a:defRPr>
            </a:lvl5pPr>
            <a:lvl6pPr marL="2528888" indent="-230188" eaLnBrk="0" fontAlgn="base" hangingPunct="0">
              <a:spcBef>
                <a:spcPct val="0"/>
              </a:spcBef>
              <a:spcAft>
                <a:spcPct val="0"/>
              </a:spcAft>
              <a:defRPr>
                <a:solidFill>
                  <a:srgbClr val="FF0000"/>
                </a:solidFill>
                <a:latin typeface="Arial" charset="0"/>
                <a:ea typeface="ＭＳ Ｐゴシック" pitchFamily="50" charset="-128"/>
              </a:defRPr>
            </a:lvl6pPr>
            <a:lvl7pPr marL="2986088" indent="-230188" eaLnBrk="0" fontAlgn="base" hangingPunct="0">
              <a:spcBef>
                <a:spcPct val="0"/>
              </a:spcBef>
              <a:spcAft>
                <a:spcPct val="0"/>
              </a:spcAft>
              <a:defRPr>
                <a:solidFill>
                  <a:srgbClr val="FF0000"/>
                </a:solidFill>
                <a:latin typeface="Arial" charset="0"/>
                <a:ea typeface="ＭＳ Ｐゴシック" pitchFamily="50" charset="-128"/>
              </a:defRPr>
            </a:lvl7pPr>
            <a:lvl8pPr marL="3443288" indent="-230188" eaLnBrk="0" fontAlgn="base" hangingPunct="0">
              <a:spcBef>
                <a:spcPct val="0"/>
              </a:spcBef>
              <a:spcAft>
                <a:spcPct val="0"/>
              </a:spcAft>
              <a:defRPr>
                <a:solidFill>
                  <a:srgbClr val="FF0000"/>
                </a:solidFill>
                <a:latin typeface="Arial" charset="0"/>
                <a:ea typeface="ＭＳ Ｐゴシック" pitchFamily="50" charset="-128"/>
              </a:defRPr>
            </a:lvl8pPr>
            <a:lvl9pPr marL="3900488" indent="-230188"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94</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0750" y="744538"/>
            <a:ext cx="4959350" cy="3721100"/>
          </a:xfrm>
          <a:ln/>
        </p:spPr>
      </p:sp>
      <p:sp>
        <p:nvSpPr>
          <p:cNvPr id="89092" name="Rectangle 3"/>
          <p:cNvSpPr>
            <a:spLocks noGrp="1" noChangeArrowheads="1"/>
          </p:cNvSpPr>
          <p:nvPr>
            <p:ph type="body" idx="1"/>
          </p:nvPr>
        </p:nvSpPr>
        <p:spPr>
          <a:xfrm>
            <a:off x="908050" y="4714875"/>
            <a:ext cx="4981575" cy="4467225"/>
          </a:xfrm>
          <a:noFill/>
        </p:spPr>
        <p:txBody>
          <a:bodyPr/>
          <a:lstStyle/>
          <a:p>
            <a:pPr eaLnBrk="1" hangingPunct="1"/>
            <a:r>
              <a:rPr lang="ja-JP" altLang="en-US" smtClean="0"/>
              <a:t>１</a:t>
            </a:r>
          </a:p>
        </p:txBody>
      </p:sp>
    </p:spTree>
    <p:extLst>
      <p:ext uri="{BB962C8B-B14F-4D97-AF65-F5344CB8AC3E}">
        <p14:creationId xmlns:p14="http://schemas.microsoft.com/office/powerpoint/2010/main" val="3787106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7713" indent="-287338">
              <a:defRPr>
                <a:solidFill>
                  <a:srgbClr val="FF0000"/>
                </a:solidFill>
                <a:latin typeface="Arial" charset="0"/>
                <a:ea typeface="ＭＳ Ｐゴシック" pitchFamily="50" charset="-128"/>
              </a:defRPr>
            </a:lvl2pPr>
            <a:lvl3pPr marL="1150938" indent="-230188">
              <a:defRPr>
                <a:solidFill>
                  <a:srgbClr val="FF0000"/>
                </a:solidFill>
                <a:latin typeface="Arial" charset="0"/>
                <a:ea typeface="ＭＳ Ｐゴシック" pitchFamily="50" charset="-128"/>
              </a:defRPr>
            </a:lvl3pPr>
            <a:lvl4pPr marL="1611313" indent="-230188">
              <a:defRPr>
                <a:solidFill>
                  <a:srgbClr val="FF0000"/>
                </a:solidFill>
                <a:latin typeface="Arial" charset="0"/>
                <a:ea typeface="ＭＳ Ｐゴシック" pitchFamily="50" charset="-128"/>
              </a:defRPr>
            </a:lvl4pPr>
            <a:lvl5pPr marL="2071688" indent="-230188">
              <a:defRPr>
                <a:solidFill>
                  <a:srgbClr val="FF0000"/>
                </a:solidFill>
                <a:latin typeface="Arial" charset="0"/>
                <a:ea typeface="ＭＳ Ｐゴシック" pitchFamily="50" charset="-128"/>
              </a:defRPr>
            </a:lvl5pPr>
            <a:lvl6pPr marL="2528888" indent="-230188" eaLnBrk="0" fontAlgn="base" hangingPunct="0">
              <a:spcBef>
                <a:spcPct val="0"/>
              </a:spcBef>
              <a:spcAft>
                <a:spcPct val="0"/>
              </a:spcAft>
              <a:defRPr>
                <a:solidFill>
                  <a:srgbClr val="FF0000"/>
                </a:solidFill>
                <a:latin typeface="Arial" charset="0"/>
                <a:ea typeface="ＭＳ Ｐゴシック" pitchFamily="50" charset="-128"/>
              </a:defRPr>
            </a:lvl6pPr>
            <a:lvl7pPr marL="2986088" indent="-230188" eaLnBrk="0" fontAlgn="base" hangingPunct="0">
              <a:spcBef>
                <a:spcPct val="0"/>
              </a:spcBef>
              <a:spcAft>
                <a:spcPct val="0"/>
              </a:spcAft>
              <a:defRPr>
                <a:solidFill>
                  <a:srgbClr val="FF0000"/>
                </a:solidFill>
                <a:latin typeface="Arial" charset="0"/>
                <a:ea typeface="ＭＳ Ｐゴシック" pitchFamily="50" charset="-128"/>
              </a:defRPr>
            </a:lvl7pPr>
            <a:lvl8pPr marL="3443288" indent="-230188" eaLnBrk="0" fontAlgn="base" hangingPunct="0">
              <a:spcBef>
                <a:spcPct val="0"/>
              </a:spcBef>
              <a:spcAft>
                <a:spcPct val="0"/>
              </a:spcAft>
              <a:defRPr>
                <a:solidFill>
                  <a:srgbClr val="FF0000"/>
                </a:solidFill>
                <a:latin typeface="Arial" charset="0"/>
                <a:ea typeface="ＭＳ Ｐゴシック" pitchFamily="50" charset="-128"/>
              </a:defRPr>
            </a:lvl8pPr>
            <a:lvl9pPr marL="3900488" indent="-230188"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95</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0750" y="744538"/>
            <a:ext cx="4959350" cy="3721100"/>
          </a:xfrm>
          <a:ln/>
        </p:spPr>
      </p:sp>
      <p:sp>
        <p:nvSpPr>
          <p:cNvPr id="89092" name="Rectangle 3"/>
          <p:cNvSpPr>
            <a:spLocks noGrp="1" noChangeArrowheads="1"/>
          </p:cNvSpPr>
          <p:nvPr>
            <p:ph type="body" idx="1"/>
          </p:nvPr>
        </p:nvSpPr>
        <p:spPr>
          <a:xfrm>
            <a:off x="908050" y="4714875"/>
            <a:ext cx="4981575" cy="4467225"/>
          </a:xfrm>
          <a:noFill/>
        </p:spPr>
        <p:txBody>
          <a:bodyPr/>
          <a:lstStyle/>
          <a:p>
            <a:pPr eaLnBrk="1" hangingPunct="1"/>
            <a:r>
              <a:rPr lang="ja-JP" altLang="en-US" smtClean="0"/>
              <a:t>１</a:t>
            </a:r>
          </a:p>
        </p:txBody>
      </p:sp>
    </p:spTree>
    <p:extLst>
      <p:ext uri="{BB962C8B-B14F-4D97-AF65-F5344CB8AC3E}">
        <p14:creationId xmlns:p14="http://schemas.microsoft.com/office/powerpoint/2010/main" val="259669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CD8E629-DAA2-4B8E-BBA3-1A3E47EA8815}" type="slidenum">
              <a:rPr kumimoji="1" lang="ja-JP" altLang="en-US" smtClean="0"/>
              <a:t>96</a:t>
            </a:fld>
            <a:endParaRPr kumimoji="1" lang="ja-JP" altLang="en-US"/>
          </a:p>
        </p:txBody>
      </p:sp>
    </p:spTree>
    <p:extLst>
      <p:ext uri="{BB962C8B-B14F-4D97-AF65-F5344CB8AC3E}">
        <p14:creationId xmlns:p14="http://schemas.microsoft.com/office/powerpoint/2010/main" val="3838421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7713" indent="-287338">
              <a:defRPr>
                <a:solidFill>
                  <a:srgbClr val="FF0000"/>
                </a:solidFill>
                <a:latin typeface="Arial" charset="0"/>
                <a:ea typeface="ＭＳ Ｐゴシック" pitchFamily="50" charset="-128"/>
              </a:defRPr>
            </a:lvl2pPr>
            <a:lvl3pPr marL="1150938" indent="-230188">
              <a:defRPr>
                <a:solidFill>
                  <a:srgbClr val="FF0000"/>
                </a:solidFill>
                <a:latin typeface="Arial" charset="0"/>
                <a:ea typeface="ＭＳ Ｐゴシック" pitchFamily="50" charset="-128"/>
              </a:defRPr>
            </a:lvl3pPr>
            <a:lvl4pPr marL="1611313" indent="-230188">
              <a:defRPr>
                <a:solidFill>
                  <a:srgbClr val="FF0000"/>
                </a:solidFill>
                <a:latin typeface="Arial" charset="0"/>
                <a:ea typeface="ＭＳ Ｐゴシック" pitchFamily="50" charset="-128"/>
              </a:defRPr>
            </a:lvl4pPr>
            <a:lvl5pPr marL="2071688" indent="-230188">
              <a:defRPr>
                <a:solidFill>
                  <a:srgbClr val="FF0000"/>
                </a:solidFill>
                <a:latin typeface="Arial" charset="0"/>
                <a:ea typeface="ＭＳ Ｐゴシック" pitchFamily="50" charset="-128"/>
              </a:defRPr>
            </a:lvl5pPr>
            <a:lvl6pPr marL="2528888" indent="-230188" eaLnBrk="0" fontAlgn="base" hangingPunct="0">
              <a:spcBef>
                <a:spcPct val="0"/>
              </a:spcBef>
              <a:spcAft>
                <a:spcPct val="0"/>
              </a:spcAft>
              <a:defRPr>
                <a:solidFill>
                  <a:srgbClr val="FF0000"/>
                </a:solidFill>
                <a:latin typeface="Arial" charset="0"/>
                <a:ea typeface="ＭＳ Ｐゴシック" pitchFamily="50" charset="-128"/>
              </a:defRPr>
            </a:lvl6pPr>
            <a:lvl7pPr marL="2986088" indent="-230188" eaLnBrk="0" fontAlgn="base" hangingPunct="0">
              <a:spcBef>
                <a:spcPct val="0"/>
              </a:spcBef>
              <a:spcAft>
                <a:spcPct val="0"/>
              </a:spcAft>
              <a:defRPr>
                <a:solidFill>
                  <a:srgbClr val="FF0000"/>
                </a:solidFill>
                <a:latin typeface="Arial" charset="0"/>
                <a:ea typeface="ＭＳ Ｐゴシック" pitchFamily="50" charset="-128"/>
              </a:defRPr>
            </a:lvl7pPr>
            <a:lvl8pPr marL="3443288" indent="-230188" eaLnBrk="0" fontAlgn="base" hangingPunct="0">
              <a:spcBef>
                <a:spcPct val="0"/>
              </a:spcBef>
              <a:spcAft>
                <a:spcPct val="0"/>
              </a:spcAft>
              <a:defRPr>
                <a:solidFill>
                  <a:srgbClr val="FF0000"/>
                </a:solidFill>
                <a:latin typeface="Arial" charset="0"/>
                <a:ea typeface="ＭＳ Ｐゴシック" pitchFamily="50" charset="-128"/>
              </a:defRPr>
            </a:lvl8pPr>
            <a:lvl9pPr marL="3900488" indent="-230188"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97</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0750" y="744538"/>
            <a:ext cx="4959350" cy="3721100"/>
          </a:xfrm>
          <a:ln/>
        </p:spPr>
      </p:sp>
      <p:sp>
        <p:nvSpPr>
          <p:cNvPr id="89092" name="Rectangle 3"/>
          <p:cNvSpPr>
            <a:spLocks noGrp="1" noChangeArrowheads="1"/>
          </p:cNvSpPr>
          <p:nvPr>
            <p:ph type="body" idx="1"/>
          </p:nvPr>
        </p:nvSpPr>
        <p:spPr>
          <a:xfrm>
            <a:off x="908050" y="4714875"/>
            <a:ext cx="4981575" cy="4467225"/>
          </a:xfrm>
          <a:noFill/>
        </p:spPr>
        <p:txBody>
          <a:bodyPr/>
          <a:lstStyle/>
          <a:p>
            <a:pPr eaLnBrk="1" hangingPunct="1"/>
            <a:r>
              <a:rPr lang="ja-JP" altLang="en-US" smtClean="0"/>
              <a:t>１</a:t>
            </a:r>
          </a:p>
        </p:txBody>
      </p:sp>
    </p:spTree>
    <p:extLst>
      <p:ext uri="{BB962C8B-B14F-4D97-AF65-F5344CB8AC3E}">
        <p14:creationId xmlns:p14="http://schemas.microsoft.com/office/powerpoint/2010/main" val="1855820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7713" indent="-287338">
              <a:defRPr>
                <a:solidFill>
                  <a:srgbClr val="FF0000"/>
                </a:solidFill>
                <a:latin typeface="Arial" charset="0"/>
                <a:ea typeface="ＭＳ Ｐゴシック" pitchFamily="50" charset="-128"/>
              </a:defRPr>
            </a:lvl2pPr>
            <a:lvl3pPr marL="1150938" indent="-230188">
              <a:defRPr>
                <a:solidFill>
                  <a:srgbClr val="FF0000"/>
                </a:solidFill>
                <a:latin typeface="Arial" charset="0"/>
                <a:ea typeface="ＭＳ Ｐゴシック" pitchFamily="50" charset="-128"/>
              </a:defRPr>
            </a:lvl3pPr>
            <a:lvl4pPr marL="1611313" indent="-230188">
              <a:defRPr>
                <a:solidFill>
                  <a:srgbClr val="FF0000"/>
                </a:solidFill>
                <a:latin typeface="Arial" charset="0"/>
                <a:ea typeface="ＭＳ Ｐゴシック" pitchFamily="50" charset="-128"/>
              </a:defRPr>
            </a:lvl4pPr>
            <a:lvl5pPr marL="2071688" indent="-230188">
              <a:defRPr>
                <a:solidFill>
                  <a:srgbClr val="FF0000"/>
                </a:solidFill>
                <a:latin typeface="Arial" charset="0"/>
                <a:ea typeface="ＭＳ Ｐゴシック" pitchFamily="50" charset="-128"/>
              </a:defRPr>
            </a:lvl5pPr>
            <a:lvl6pPr marL="2528888" indent="-230188" eaLnBrk="0" fontAlgn="base" hangingPunct="0">
              <a:spcBef>
                <a:spcPct val="0"/>
              </a:spcBef>
              <a:spcAft>
                <a:spcPct val="0"/>
              </a:spcAft>
              <a:defRPr>
                <a:solidFill>
                  <a:srgbClr val="FF0000"/>
                </a:solidFill>
                <a:latin typeface="Arial" charset="0"/>
                <a:ea typeface="ＭＳ Ｐゴシック" pitchFamily="50" charset="-128"/>
              </a:defRPr>
            </a:lvl6pPr>
            <a:lvl7pPr marL="2986088" indent="-230188" eaLnBrk="0" fontAlgn="base" hangingPunct="0">
              <a:spcBef>
                <a:spcPct val="0"/>
              </a:spcBef>
              <a:spcAft>
                <a:spcPct val="0"/>
              </a:spcAft>
              <a:defRPr>
                <a:solidFill>
                  <a:srgbClr val="FF0000"/>
                </a:solidFill>
                <a:latin typeface="Arial" charset="0"/>
                <a:ea typeface="ＭＳ Ｐゴシック" pitchFamily="50" charset="-128"/>
              </a:defRPr>
            </a:lvl7pPr>
            <a:lvl8pPr marL="3443288" indent="-230188" eaLnBrk="0" fontAlgn="base" hangingPunct="0">
              <a:spcBef>
                <a:spcPct val="0"/>
              </a:spcBef>
              <a:spcAft>
                <a:spcPct val="0"/>
              </a:spcAft>
              <a:defRPr>
                <a:solidFill>
                  <a:srgbClr val="FF0000"/>
                </a:solidFill>
                <a:latin typeface="Arial" charset="0"/>
                <a:ea typeface="ＭＳ Ｐゴシック" pitchFamily="50" charset="-128"/>
              </a:defRPr>
            </a:lvl8pPr>
            <a:lvl9pPr marL="3900488" indent="-230188"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98</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0750" y="744538"/>
            <a:ext cx="4959350" cy="3721100"/>
          </a:xfrm>
          <a:ln/>
        </p:spPr>
      </p:sp>
      <p:sp>
        <p:nvSpPr>
          <p:cNvPr id="89092" name="Rectangle 3"/>
          <p:cNvSpPr>
            <a:spLocks noGrp="1" noChangeArrowheads="1"/>
          </p:cNvSpPr>
          <p:nvPr>
            <p:ph type="body" idx="1"/>
          </p:nvPr>
        </p:nvSpPr>
        <p:spPr>
          <a:xfrm>
            <a:off x="908050" y="4714875"/>
            <a:ext cx="4981575" cy="4467225"/>
          </a:xfrm>
          <a:noFill/>
        </p:spPr>
        <p:txBody>
          <a:bodyPr/>
          <a:lstStyle/>
          <a:p>
            <a:pPr eaLnBrk="1" hangingPunct="1"/>
            <a:r>
              <a:rPr lang="ja-JP" altLang="en-US" smtClean="0"/>
              <a:t>１</a:t>
            </a:r>
          </a:p>
        </p:txBody>
      </p:sp>
    </p:spTree>
    <p:extLst>
      <p:ext uri="{BB962C8B-B14F-4D97-AF65-F5344CB8AC3E}">
        <p14:creationId xmlns:p14="http://schemas.microsoft.com/office/powerpoint/2010/main" val="2417342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7713" indent="-287338">
              <a:defRPr>
                <a:solidFill>
                  <a:srgbClr val="FF0000"/>
                </a:solidFill>
                <a:latin typeface="Arial" charset="0"/>
                <a:ea typeface="ＭＳ Ｐゴシック" pitchFamily="50" charset="-128"/>
              </a:defRPr>
            </a:lvl2pPr>
            <a:lvl3pPr marL="1150938" indent="-230188">
              <a:defRPr>
                <a:solidFill>
                  <a:srgbClr val="FF0000"/>
                </a:solidFill>
                <a:latin typeface="Arial" charset="0"/>
                <a:ea typeface="ＭＳ Ｐゴシック" pitchFamily="50" charset="-128"/>
              </a:defRPr>
            </a:lvl3pPr>
            <a:lvl4pPr marL="1611313" indent="-230188">
              <a:defRPr>
                <a:solidFill>
                  <a:srgbClr val="FF0000"/>
                </a:solidFill>
                <a:latin typeface="Arial" charset="0"/>
                <a:ea typeface="ＭＳ Ｐゴシック" pitchFamily="50" charset="-128"/>
              </a:defRPr>
            </a:lvl4pPr>
            <a:lvl5pPr marL="2071688" indent="-230188">
              <a:defRPr>
                <a:solidFill>
                  <a:srgbClr val="FF0000"/>
                </a:solidFill>
                <a:latin typeface="Arial" charset="0"/>
                <a:ea typeface="ＭＳ Ｐゴシック" pitchFamily="50" charset="-128"/>
              </a:defRPr>
            </a:lvl5pPr>
            <a:lvl6pPr marL="2528888" indent="-230188" eaLnBrk="0" fontAlgn="base" hangingPunct="0">
              <a:spcBef>
                <a:spcPct val="0"/>
              </a:spcBef>
              <a:spcAft>
                <a:spcPct val="0"/>
              </a:spcAft>
              <a:defRPr>
                <a:solidFill>
                  <a:srgbClr val="FF0000"/>
                </a:solidFill>
                <a:latin typeface="Arial" charset="0"/>
                <a:ea typeface="ＭＳ Ｐゴシック" pitchFamily="50" charset="-128"/>
              </a:defRPr>
            </a:lvl6pPr>
            <a:lvl7pPr marL="2986088" indent="-230188" eaLnBrk="0" fontAlgn="base" hangingPunct="0">
              <a:spcBef>
                <a:spcPct val="0"/>
              </a:spcBef>
              <a:spcAft>
                <a:spcPct val="0"/>
              </a:spcAft>
              <a:defRPr>
                <a:solidFill>
                  <a:srgbClr val="FF0000"/>
                </a:solidFill>
                <a:latin typeface="Arial" charset="0"/>
                <a:ea typeface="ＭＳ Ｐゴシック" pitchFamily="50" charset="-128"/>
              </a:defRPr>
            </a:lvl7pPr>
            <a:lvl8pPr marL="3443288" indent="-230188" eaLnBrk="0" fontAlgn="base" hangingPunct="0">
              <a:spcBef>
                <a:spcPct val="0"/>
              </a:spcBef>
              <a:spcAft>
                <a:spcPct val="0"/>
              </a:spcAft>
              <a:defRPr>
                <a:solidFill>
                  <a:srgbClr val="FF0000"/>
                </a:solidFill>
                <a:latin typeface="Arial" charset="0"/>
                <a:ea typeface="ＭＳ Ｐゴシック" pitchFamily="50" charset="-128"/>
              </a:defRPr>
            </a:lvl8pPr>
            <a:lvl9pPr marL="3900488" indent="-230188"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99</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0750" y="744538"/>
            <a:ext cx="4959350" cy="3721100"/>
          </a:xfrm>
          <a:ln/>
        </p:spPr>
      </p:sp>
      <p:sp>
        <p:nvSpPr>
          <p:cNvPr id="89092" name="Rectangle 3"/>
          <p:cNvSpPr>
            <a:spLocks noGrp="1" noChangeArrowheads="1"/>
          </p:cNvSpPr>
          <p:nvPr>
            <p:ph type="body" idx="1"/>
          </p:nvPr>
        </p:nvSpPr>
        <p:spPr>
          <a:xfrm>
            <a:off x="908050" y="4714875"/>
            <a:ext cx="4981575" cy="4467225"/>
          </a:xfrm>
          <a:noFill/>
        </p:spPr>
        <p:txBody>
          <a:bodyPr/>
          <a:lstStyle/>
          <a:p>
            <a:pPr eaLnBrk="1" hangingPunct="1"/>
            <a:r>
              <a:rPr lang="ja-JP" altLang="en-US" smtClean="0"/>
              <a:t>１</a:t>
            </a:r>
          </a:p>
        </p:txBody>
      </p:sp>
    </p:spTree>
    <p:extLst>
      <p:ext uri="{BB962C8B-B14F-4D97-AF65-F5344CB8AC3E}">
        <p14:creationId xmlns:p14="http://schemas.microsoft.com/office/powerpoint/2010/main" val="354200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CD8E629-DAA2-4B8E-BBA3-1A3E47EA8815}" type="slidenum">
              <a:rPr kumimoji="1" lang="ja-JP" altLang="en-US" smtClean="0"/>
              <a:t>101</a:t>
            </a:fld>
            <a:endParaRPr kumimoji="1" lang="ja-JP" altLang="en-US"/>
          </a:p>
        </p:txBody>
      </p:sp>
    </p:spTree>
    <p:extLst>
      <p:ext uri="{BB962C8B-B14F-4D97-AF65-F5344CB8AC3E}">
        <p14:creationId xmlns:p14="http://schemas.microsoft.com/office/powerpoint/2010/main" val="742418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0EFE24C-1041-47C6-B8A1-A96A8199319E}" type="slidenum">
              <a:rPr kumimoji="1" lang="ja-JP" altLang="en-US" smtClean="0"/>
              <a:t>20</a:t>
            </a:fld>
            <a:endParaRPr kumimoji="1" lang="ja-JP" altLang="en-US"/>
          </a:p>
        </p:txBody>
      </p:sp>
    </p:spTree>
    <p:extLst>
      <p:ext uri="{BB962C8B-B14F-4D97-AF65-F5344CB8AC3E}">
        <p14:creationId xmlns:p14="http://schemas.microsoft.com/office/powerpoint/2010/main" val="930648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12C053C-2F5E-4062-A4D8-6D237CFAF967}" type="slidenum">
              <a:rPr lang="en-US" altLang="ja-JP" smtClean="0"/>
              <a:pPr>
                <a:defRPr/>
              </a:pPr>
              <a:t>23</a:t>
            </a:fld>
            <a:endParaRPr lang="en-US" altLang="ja-JP"/>
          </a:p>
        </p:txBody>
      </p:sp>
    </p:spTree>
    <p:extLst>
      <p:ext uri="{BB962C8B-B14F-4D97-AF65-F5344CB8AC3E}">
        <p14:creationId xmlns:p14="http://schemas.microsoft.com/office/powerpoint/2010/main" val="1500050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12C053C-2F5E-4062-A4D8-6D237CFAF967}" type="slidenum">
              <a:rPr lang="en-US" altLang="ja-JP" smtClean="0"/>
              <a:pPr>
                <a:defRPr/>
              </a:pPr>
              <a:t>27</a:t>
            </a:fld>
            <a:endParaRPr lang="en-US" altLang="ja-JP"/>
          </a:p>
        </p:txBody>
      </p:sp>
    </p:spTree>
    <p:extLst>
      <p:ext uri="{BB962C8B-B14F-4D97-AF65-F5344CB8AC3E}">
        <p14:creationId xmlns:p14="http://schemas.microsoft.com/office/powerpoint/2010/main" val="2748331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8685" indent="-287712">
              <a:defRPr>
                <a:solidFill>
                  <a:srgbClr val="FF0000"/>
                </a:solidFill>
                <a:latin typeface="Arial" charset="0"/>
                <a:ea typeface="ＭＳ Ｐゴシック" pitchFamily="50" charset="-128"/>
              </a:defRPr>
            </a:lvl2pPr>
            <a:lvl3pPr marL="1152434" indent="-230487">
              <a:defRPr>
                <a:solidFill>
                  <a:srgbClr val="FF0000"/>
                </a:solidFill>
                <a:latin typeface="Arial" charset="0"/>
                <a:ea typeface="ＭＳ Ｐゴシック" pitchFamily="50" charset="-128"/>
              </a:defRPr>
            </a:lvl3pPr>
            <a:lvl4pPr marL="1613408" indent="-230487">
              <a:defRPr>
                <a:solidFill>
                  <a:srgbClr val="FF0000"/>
                </a:solidFill>
                <a:latin typeface="Arial" charset="0"/>
                <a:ea typeface="ＭＳ Ｐゴシック" pitchFamily="50" charset="-128"/>
              </a:defRPr>
            </a:lvl4pPr>
            <a:lvl5pPr marL="2074381" indent="-230487">
              <a:defRPr>
                <a:solidFill>
                  <a:srgbClr val="FF0000"/>
                </a:solidFill>
                <a:latin typeface="Arial" charset="0"/>
                <a:ea typeface="ＭＳ Ｐゴシック" pitchFamily="50" charset="-128"/>
              </a:defRPr>
            </a:lvl5pPr>
            <a:lvl6pPr marL="2532176" indent="-230487" eaLnBrk="0" fontAlgn="base" hangingPunct="0">
              <a:spcBef>
                <a:spcPct val="0"/>
              </a:spcBef>
              <a:spcAft>
                <a:spcPct val="0"/>
              </a:spcAft>
              <a:defRPr>
                <a:solidFill>
                  <a:srgbClr val="FF0000"/>
                </a:solidFill>
                <a:latin typeface="Arial" charset="0"/>
                <a:ea typeface="ＭＳ Ｐゴシック" pitchFamily="50" charset="-128"/>
              </a:defRPr>
            </a:lvl6pPr>
            <a:lvl7pPr marL="2989970" indent="-230487" eaLnBrk="0" fontAlgn="base" hangingPunct="0">
              <a:spcBef>
                <a:spcPct val="0"/>
              </a:spcBef>
              <a:spcAft>
                <a:spcPct val="0"/>
              </a:spcAft>
              <a:defRPr>
                <a:solidFill>
                  <a:srgbClr val="FF0000"/>
                </a:solidFill>
                <a:latin typeface="Arial" charset="0"/>
                <a:ea typeface="ＭＳ Ｐゴシック" pitchFamily="50" charset="-128"/>
              </a:defRPr>
            </a:lvl7pPr>
            <a:lvl8pPr marL="3447764" indent="-230487" eaLnBrk="0" fontAlgn="base" hangingPunct="0">
              <a:spcBef>
                <a:spcPct val="0"/>
              </a:spcBef>
              <a:spcAft>
                <a:spcPct val="0"/>
              </a:spcAft>
              <a:defRPr>
                <a:solidFill>
                  <a:srgbClr val="FF0000"/>
                </a:solidFill>
                <a:latin typeface="Arial" charset="0"/>
                <a:ea typeface="ＭＳ Ｐゴシック" pitchFamily="50" charset="-128"/>
              </a:defRPr>
            </a:lvl8pPr>
            <a:lvl9pPr marL="3905559" indent="-230487"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46</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2338" y="746125"/>
            <a:ext cx="4965700" cy="3725863"/>
          </a:xfrm>
          <a:ln/>
        </p:spPr>
      </p:sp>
      <p:sp>
        <p:nvSpPr>
          <p:cNvPr id="89092" name="Rectangle 3"/>
          <p:cNvSpPr>
            <a:spLocks noGrp="1" noChangeArrowheads="1"/>
          </p:cNvSpPr>
          <p:nvPr>
            <p:ph type="body" idx="1"/>
          </p:nvPr>
        </p:nvSpPr>
        <p:spPr>
          <a:xfrm>
            <a:off x="909323" y="4720908"/>
            <a:ext cx="4988555" cy="4472940"/>
          </a:xfrm>
          <a:noFill/>
        </p:spPr>
        <p:txBody>
          <a:bodyPr/>
          <a:lstStyle/>
          <a:p>
            <a:pPr eaLnBrk="1" hangingPunct="1"/>
            <a:r>
              <a:rPr lang="ja-JP" altLang="en-US" smtClean="0"/>
              <a:t>１</a:t>
            </a:r>
          </a:p>
        </p:txBody>
      </p:sp>
    </p:spTree>
    <p:extLst>
      <p:ext uri="{BB962C8B-B14F-4D97-AF65-F5344CB8AC3E}">
        <p14:creationId xmlns:p14="http://schemas.microsoft.com/office/powerpoint/2010/main" val="1842521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8685" indent="-287712">
              <a:defRPr>
                <a:solidFill>
                  <a:srgbClr val="FF0000"/>
                </a:solidFill>
                <a:latin typeface="Arial" charset="0"/>
                <a:ea typeface="ＭＳ Ｐゴシック" pitchFamily="50" charset="-128"/>
              </a:defRPr>
            </a:lvl2pPr>
            <a:lvl3pPr marL="1152434" indent="-230487">
              <a:defRPr>
                <a:solidFill>
                  <a:srgbClr val="FF0000"/>
                </a:solidFill>
                <a:latin typeface="Arial" charset="0"/>
                <a:ea typeface="ＭＳ Ｐゴシック" pitchFamily="50" charset="-128"/>
              </a:defRPr>
            </a:lvl3pPr>
            <a:lvl4pPr marL="1613408" indent="-230487">
              <a:defRPr>
                <a:solidFill>
                  <a:srgbClr val="FF0000"/>
                </a:solidFill>
                <a:latin typeface="Arial" charset="0"/>
                <a:ea typeface="ＭＳ Ｐゴシック" pitchFamily="50" charset="-128"/>
              </a:defRPr>
            </a:lvl4pPr>
            <a:lvl5pPr marL="2074381" indent="-230487">
              <a:defRPr>
                <a:solidFill>
                  <a:srgbClr val="FF0000"/>
                </a:solidFill>
                <a:latin typeface="Arial" charset="0"/>
                <a:ea typeface="ＭＳ Ｐゴシック" pitchFamily="50" charset="-128"/>
              </a:defRPr>
            </a:lvl5pPr>
            <a:lvl6pPr marL="2532176" indent="-230487" eaLnBrk="0" fontAlgn="base" hangingPunct="0">
              <a:spcBef>
                <a:spcPct val="0"/>
              </a:spcBef>
              <a:spcAft>
                <a:spcPct val="0"/>
              </a:spcAft>
              <a:defRPr>
                <a:solidFill>
                  <a:srgbClr val="FF0000"/>
                </a:solidFill>
                <a:latin typeface="Arial" charset="0"/>
                <a:ea typeface="ＭＳ Ｐゴシック" pitchFamily="50" charset="-128"/>
              </a:defRPr>
            </a:lvl6pPr>
            <a:lvl7pPr marL="2989970" indent="-230487" eaLnBrk="0" fontAlgn="base" hangingPunct="0">
              <a:spcBef>
                <a:spcPct val="0"/>
              </a:spcBef>
              <a:spcAft>
                <a:spcPct val="0"/>
              </a:spcAft>
              <a:defRPr>
                <a:solidFill>
                  <a:srgbClr val="FF0000"/>
                </a:solidFill>
                <a:latin typeface="Arial" charset="0"/>
                <a:ea typeface="ＭＳ Ｐゴシック" pitchFamily="50" charset="-128"/>
              </a:defRPr>
            </a:lvl7pPr>
            <a:lvl8pPr marL="3447764" indent="-230487" eaLnBrk="0" fontAlgn="base" hangingPunct="0">
              <a:spcBef>
                <a:spcPct val="0"/>
              </a:spcBef>
              <a:spcAft>
                <a:spcPct val="0"/>
              </a:spcAft>
              <a:defRPr>
                <a:solidFill>
                  <a:srgbClr val="FF0000"/>
                </a:solidFill>
                <a:latin typeface="Arial" charset="0"/>
                <a:ea typeface="ＭＳ Ｐゴシック" pitchFamily="50" charset="-128"/>
              </a:defRPr>
            </a:lvl8pPr>
            <a:lvl9pPr marL="3905559" indent="-230487"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47</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2338" y="746125"/>
            <a:ext cx="4965700" cy="3725863"/>
          </a:xfrm>
          <a:ln/>
        </p:spPr>
      </p:sp>
      <p:sp>
        <p:nvSpPr>
          <p:cNvPr id="89092" name="Rectangle 3"/>
          <p:cNvSpPr>
            <a:spLocks noGrp="1" noChangeArrowheads="1"/>
          </p:cNvSpPr>
          <p:nvPr>
            <p:ph type="body" idx="1"/>
          </p:nvPr>
        </p:nvSpPr>
        <p:spPr>
          <a:xfrm>
            <a:off x="909323" y="4720908"/>
            <a:ext cx="4988555" cy="4472940"/>
          </a:xfrm>
          <a:noFill/>
        </p:spPr>
        <p:txBody>
          <a:bodyPr/>
          <a:lstStyle/>
          <a:p>
            <a:pPr eaLnBrk="1" hangingPunct="1"/>
            <a:r>
              <a:rPr lang="ja-JP" altLang="en-US" smtClean="0"/>
              <a:t>１</a:t>
            </a:r>
          </a:p>
        </p:txBody>
      </p:sp>
    </p:spTree>
    <p:extLst>
      <p:ext uri="{BB962C8B-B14F-4D97-AF65-F5344CB8AC3E}">
        <p14:creationId xmlns:p14="http://schemas.microsoft.com/office/powerpoint/2010/main" val="461364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8685" indent="-287712">
              <a:defRPr>
                <a:solidFill>
                  <a:srgbClr val="FF0000"/>
                </a:solidFill>
                <a:latin typeface="Arial" charset="0"/>
                <a:ea typeface="ＭＳ Ｐゴシック" pitchFamily="50" charset="-128"/>
              </a:defRPr>
            </a:lvl2pPr>
            <a:lvl3pPr marL="1152434" indent="-230487">
              <a:defRPr>
                <a:solidFill>
                  <a:srgbClr val="FF0000"/>
                </a:solidFill>
                <a:latin typeface="Arial" charset="0"/>
                <a:ea typeface="ＭＳ Ｐゴシック" pitchFamily="50" charset="-128"/>
              </a:defRPr>
            </a:lvl3pPr>
            <a:lvl4pPr marL="1613408" indent="-230487">
              <a:defRPr>
                <a:solidFill>
                  <a:srgbClr val="FF0000"/>
                </a:solidFill>
                <a:latin typeface="Arial" charset="0"/>
                <a:ea typeface="ＭＳ Ｐゴシック" pitchFamily="50" charset="-128"/>
              </a:defRPr>
            </a:lvl4pPr>
            <a:lvl5pPr marL="2074381" indent="-230487">
              <a:defRPr>
                <a:solidFill>
                  <a:srgbClr val="FF0000"/>
                </a:solidFill>
                <a:latin typeface="Arial" charset="0"/>
                <a:ea typeface="ＭＳ Ｐゴシック" pitchFamily="50" charset="-128"/>
              </a:defRPr>
            </a:lvl5pPr>
            <a:lvl6pPr marL="2532176" indent="-230487" eaLnBrk="0" fontAlgn="base" hangingPunct="0">
              <a:spcBef>
                <a:spcPct val="0"/>
              </a:spcBef>
              <a:spcAft>
                <a:spcPct val="0"/>
              </a:spcAft>
              <a:defRPr>
                <a:solidFill>
                  <a:srgbClr val="FF0000"/>
                </a:solidFill>
                <a:latin typeface="Arial" charset="0"/>
                <a:ea typeface="ＭＳ Ｐゴシック" pitchFamily="50" charset="-128"/>
              </a:defRPr>
            </a:lvl6pPr>
            <a:lvl7pPr marL="2989970" indent="-230487" eaLnBrk="0" fontAlgn="base" hangingPunct="0">
              <a:spcBef>
                <a:spcPct val="0"/>
              </a:spcBef>
              <a:spcAft>
                <a:spcPct val="0"/>
              </a:spcAft>
              <a:defRPr>
                <a:solidFill>
                  <a:srgbClr val="FF0000"/>
                </a:solidFill>
                <a:latin typeface="Arial" charset="0"/>
                <a:ea typeface="ＭＳ Ｐゴシック" pitchFamily="50" charset="-128"/>
              </a:defRPr>
            </a:lvl7pPr>
            <a:lvl8pPr marL="3447764" indent="-230487" eaLnBrk="0" fontAlgn="base" hangingPunct="0">
              <a:spcBef>
                <a:spcPct val="0"/>
              </a:spcBef>
              <a:spcAft>
                <a:spcPct val="0"/>
              </a:spcAft>
              <a:defRPr>
                <a:solidFill>
                  <a:srgbClr val="FF0000"/>
                </a:solidFill>
                <a:latin typeface="Arial" charset="0"/>
                <a:ea typeface="ＭＳ Ｐゴシック" pitchFamily="50" charset="-128"/>
              </a:defRPr>
            </a:lvl8pPr>
            <a:lvl9pPr marL="3905559" indent="-230487"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48</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2338" y="746125"/>
            <a:ext cx="4965700" cy="3725863"/>
          </a:xfrm>
          <a:ln/>
        </p:spPr>
      </p:sp>
      <p:sp>
        <p:nvSpPr>
          <p:cNvPr id="89092" name="Rectangle 3"/>
          <p:cNvSpPr>
            <a:spLocks noGrp="1" noChangeArrowheads="1"/>
          </p:cNvSpPr>
          <p:nvPr>
            <p:ph type="body" idx="1"/>
          </p:nvPr>
        </p:nvSpPr>
        <p:spPr>
          <a:xfrm>
            <a:off x="909323" y="4720908"/>
            <a:ext cx="4988555" cy="4472940"/>
          </a:xfrm>
          <a:noFill/>
        </p:spPr>
        <p:txBody>
          <a:bodyPr/>
          <a:lstStyle/>
          <a:p>
            <a:pPr eaLnBrk="1" hangingPunct="1"/>
            <a:r>
              <a:rPr lang="ja-JP" altLang="en-US" smtClean="0"/>
              <a:t>１</a:t>
            </a:r>
          </a:p>
        </p:txBody>
      </p:sp>
    </p:spTree>
    <p:extLst>
      <p:ext uri="{BB962C8B-B14F-4D97-AF65-F5344CB8AC3E}">
        <p14:creationId xmlns:p14="http://schemas.microsoft.com/office/powerpoint/2010/main" val="2017051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rgbClr val="FF0000"/>
                </a:solidFill>
                <a:latin typeface="Arial" charset="0"/>
                <a:ea typeface="ＭＳ Ｐゴシック" pitchFamily="50" charset="-128"/>
              </a:defRPr>
            </a:lvl1pPr>
            <a:lvl2pPr marL="748685" indent="-287712">
              <a:defRPr>
                <a:solidFill>
                  <a:srgbClr val="FF0000"/>
                </a:solidFill>
                <a:latin typeface="Arial" charset="0"/>
                <a:ea typeface="ＭＳ Ｐゴシック" pitchFamily="50" charset="-128"/>
              </a:defRPr>
            </a:lvl2pPr>
            <a:lvl3pPr marL="1152434" indent="-230487">
              <a:defRPr>
                <a:solidFill>
                  <a:srgbClr val="FF0000"/>
                </a:solidFill>
                <a:latin typeface="Arial" charset="0"/>
                <a:ea typeface="ＭＳ Ｐゴシック" pitchFamily="50" charset="-128"/>
              </a:defRPr>
            </a:lvl3pPr>
            <a:lvl4pPr marL="1613408" indent="-230487">
              <a:defRPr>
                <a:solidFill>
                  <a:srgbClr val="FF0000"/>
                </a:solidFill>
                <a:latin typeface="Arial" charset="0"/>
                <a:ea typeface="ＭＳ Ｐゴシック" pitchFamily="50" charset="-128"/>
              </a:defRPr>
            </a:lvl4pPr>
            <a:lvl5pPr marL="2074381" indent="-230487">
              <a:defRPr>
                <a:solidFill>
                  <a:srgbClr val="FF0000"/>
                </a:solidFill>
                <a:latin typeface="Arial" charset="0"/>
                <a:ea typeface="ＭＳ Ｐゴシック" pitchFamily="50" charset="-128"/>
              </a:defRPr>
            </a:lvl5pPr>
            <a:lvl6pPr marL="2532176" indent="-230487" eaLnBrk="0" fontAlgn="base" hangingPunct="0">
              <a:spcBef>
                <a:spcPct val="0"/>
              </a:spcBef>
              <a:spcAft>
                <a:spcPct val="0"/>
              </a:spcAft>
              <a:defRPr>
                <a:solidFill>
                  <a:srgbClr val="FF0000"/>
                </a:solidFill>
                <a:latin typeface="Arial" charset="0"/>
                <a:ea typeface="ＭＳ Ｐゴシック" pitchFamily="50" charset="-128"/>
              </a:defRPr>
            </a:lvl6pPr>
            <a:lvl7pPr marL="2989970" indent="-230487" eaLnBrk="0" fontAlgn="base" hangingPunct="0">
              <a:spcBef>
                <a:spcPct val="0"/>
              </a:spcBef>
              <a:spcAft>
                <a:spcPct val="0"/>
              </a:spcAft>
              <a:defRPr>
                <a:solidFill>
                  <a:srgbClr val="FF0000"/>
                </a:solidFill>
                <a:latin typeface="Arial" charset="0"/>
                <a:ea typeface="ＭＳ Ｐゴシック" pitchFamily="50" charset="-128"/>
              </a:defRPr>
            </a:lvl7pPr>
            <a:lvl8pPr marL="3447764" indent="-230487" eaLnBrk="0" fontAlgn="base" hangingPunct="0">
              <a:spcBef>
                <a:spcPct val="0"/>
              </a:spcBef>
              <a:spcAft>
                <a:spcPct val="0"/>
              </a:spcAft>
              <a:defRPr>
                <a:solidFill>
                  <a:srgbClr val="FF0000"/>
                </a:solidFill>
                <a:latin typeface="Arial" charset="0"/>
                <a:ea typeface="ＭＳ Ｐゴシック" pitchFamily="50" charset="-128"/>
              </a:defRPr>
            </a:lvl8pPr>
            <a:lvl9pPr marL="3905559" indent="-230487" eaLnBrk="0" fontAlgn="base" hangingPunct="0">
              <a:spcBef>
                <a:spcPct val="0"/>
              </a:spcBef>
              <a:spcAft>
                <a:spcPct val="0"/>
              </a:spcAft>
              <a:defRPr>
                <a:solidFill>
                  <a:srgbClr val="FF0000"/>
                </a:solidFill>
                <a:latin typeface="Arial" charset="0"/>
                <a:ea typeface="ＭＳ Ｐゴシック" pitchFamily="50" charset="-128"/>
              </a:defRPr>
            </a:lvl9pPr>
          </a:lstStyle>
          <a:p>
            <a:fld id="{37135371-F7A3-4A90-9915-B133E585E3E5}" type="slidenum">
              <a:rPr lang="en-US" altLang="ja-JP" smtClean="0">
                <a:solidFill>
                  <a:schemeClr val="tx1"/>
                </a:solidFill>
              </a:rPr>
              <a:pPr/>
              <a:t>49</a:t>
            </a:fld>
            <a:endParaRPr lang="en-US" altLang="ja-JP" smtClean="0">
              <a:solidFill>
                <a:schemeClr val="tx1"/>
              </a:solidFill>
            </a:endParaRPr>
          </a:p>
        </p:txBody>
      </p:sp>
      <p:sp>
        <p:nvSpPr>
          <p:cNvPr id="89091" name="Rectangle 2"/>
          <p:cNvSpPr>
            <a:spLocks noGrp="1" noRot="1" noChangeAspect="1" noChangeArrowheads="1" noTextEdit="1"/>
          </p:cNvSpPr>
          <p:nvPr>
            <p:ph type="sldImg"/>
          </p:nvPr>
        </p:nvSpPr>
        <p:spPr>
          <a:xfrm>
            <a:off x="922338" y="746125"/>
            <a:ext cx="4965700" cy="3725863"/>
          </a:xfrm>
          <a:ln/>
        </p:spPr>
      </p:sp>
      <p:sp>
        <p:nvSpPr>
          <p:cNvPr id="89092" name="Rectangle 3"/>
          <p:cNvSpPr>
            <a:spLocks noGrp="1" noChangeArrowheads="1"/>
          </p:cNvSpPr>
          <p:nvPr>
            <p:ph type="body" idx="1"/>
          </p:nvPr>
        </p:nvSpPr>
        <p:spPr>
          <a:xfrm>
            <a:off x="909323" y="4720908"/>
            <a:ext cx="4988555" cy="4472940"/>
          </a:xfrm>
          <a:noFill/>
        </p:spPr>
        <p:txBody>
          <a:bodyPr/>
          <a:lstStyle/>
          <a:p>
            <a:pPr eaLnBrk="1" hangingPunct="1"/>
            <a:r>
              <a:rPr lang="ja-JP" altLang="en-US" smtClean="0"/>
              <a:t>１</a:t>
            </a:r>
          </a:p>
        </p:txBody>
      </p:sp>
    </p:spTree>
    <p:extLst>
      <p:ext uri="{BB962C8B-B14F-4D97-AF65-F5344CB8AC3E}">
        <p14:creationId xmlns:p14="http://schemas.microsoft.com/office/powerpoint/2010/main" val="1676903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0" name="正方形/長方形 9"/>
          <p:cNvSpPr/>
          <p:nvPr userDrawn="1"/>
        </p:nvSpPr>
        <p:spPr>
          <a:xfrm>
            <a:off x="0" y="6468252"/>
            <a:ext cx="9144000" cy="389748"/>
          </a:xfrm>
          <a:prstGeom prst="rect">
            <a:avLst/>
          </a:prstGeom>
          <a:solidFill>
            <a:srgbClr val="0066FF">
              <a:alpha val="30000"/>
            </a:srgbClr>
          </a:solidFill>
        </p:spPr>
        <p:txBody>
          <a:bodyPr wrap="square" rtlCol="0" anchor="ctr">
            <a:spAutoFit/>
          </a:bodyPr>
          <a:lstStyle/>
          <a:p>
            <a:pPr algn="ctr"/>
            <a:endParaRPr kumimoji="1" lang="ja-JP" altLang="en-US" u="sng" dirty="0" smtClean="0">
              <a:solidFill>
                <a:schemeClr val="tx1"/>
              </a:solidFill>
            </a:endParaRPr>
          </a:p>
        </p:txBody>
      </p:sp>
      <p:sp>
        <p:nvSpPr>
          <p:cNvPr id="2" name="タイトル 1"/>
          <p:cNvSpPr>
            <a:spLocks noGrp="1"/>
          </p:cNvSpPr>
          <p:nvPr>
            <p:ph type="ctrTitle"/>
          </p:nvPr>
        </p:nvSpPr>
        <p:spPr>
          <a:xfrm>
            <a:off x="683568" y="908720"/>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6" name="Rectangle 6"/>
          <p:cNvSpPr>
            <a:spLocks noGrp="1" noChangeArrowheads="1"/>
          </p:cNvSpPr>
          <p:nvPr>
            <p:ph type="sldNum" sz="quarter" idx="12"/>
          </p:nvPr>
        </p:nvSpPr>
        <p:spPr>
          <a:xfrm>
            <a:off x="6876256" y="6532195"/>
            <a:ext cx="2133600" cy="313715"/>
          </a:xfrm>
          <a:ln/>
        </p:spPr>
        <p:txBody>
          <a:bodyPr/>
          <a:lstStyle>
            <a:lvl1pPr algn="r">
              <a:defRPr/>
            </a:lvl1pPr>
          </a:lstStyle>
          <a:p>
            <a:pPr>
              <a:defRPr/>
            </a:pPr>
            <a:fld id="{23D2C56F-E455-4505-A0A1-E0612E4656AE}" type="slidenum">
              <a:rPr lang="en-US" altLang="ja-JP" smtClean="0"/>
              <a:pPr>
                <a:defRPr/>
              </a:pPr>
              <a:t>‹#›</a:t>
            </a:fld>
            <a:endParaRPr lang="en-US" altLang="ja-JP"/>
          </a:p>
        </p:txBody>
      </p:sp>
      <p:pic>
        <p:nvPicPr>
          <p:cNvPr id="8" name="Picture 8" descr="logo02-migi_ikioi"/>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20869"/>
          <a:stretch>
            <a:fillRect/>
          </a:stretch>
        </p:blipFill>
        <p:spPr bwMode="auto">
          <a:xfrm>
            <a:off x="3923928" y="6453627"/>
            <a:ext cx="1516187" cy="37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userDrawn="1"/>
        </p:nvSpPr>
        <p:spPr>
          <a:xfrm>
            <a:off x="-36512" y="2757714"/>
            <a:ext cx="9013762" cy="167230"/>
          </a:xfrm>
          <a:prstGeom prst="rect">
            <a:avLst/>
          </a:prstGeom>
          <a:solidFill>
            <a:srgbClr val="0033CC"/>
          </a:solidFill>
          <a:ln>
            <a:noFill/>
          </a:ln>
          <a:effectLst>
            <a:outerShdw blurRad="127000" dist="76200" dir="2400000" sx="102000" sy="102000" algn="tl" rotWithShape="0">
              <a:prstClr val="black">
                <a:alpha val="32000"/>
              </a:prst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userDrawn="1"/>
        </p:nvSpPr>
        <p:spPr>
          <a:xfrm>
            <a:off x="0" y="-111927"/>
            <a:ext cx="9147907" cy="2924944"/>
          </a:xfrm>
          <a:prstGeom prst="rect">
            <a:avLst/>
          </a:prstGeom>
          <a:solidFill>
            <a:srgbClr val="CCECFF">
              <a:alpha val="47000"/>
            </a:srgbClr>
          </a:solidFill>
        </p:spPr>
        <p:txBody>
          <a:bodyPr wrap="square" rtlCol="0" anchor="ctr">
            <a:spAutoFit/>
          </a:bodyPr>
          <a:lstStyle/>
          <a:p>
            <a:pPr algn="ctr"/>
            <a:endParaRPr kumimoji="1" lang="ja-JP" altLang="en-US" u="sng" dirty="0" smtClean="0">
              <a:solidFill>
                <a:schemeClr val="tx1"/>
              </a:solidFill>
            </a:endParaRPr>
          </a:p>
        </p:txBody>
      </p:sp>
    </p:spTree>
    <p:extLst>
      <p:ext uri="{BB962C8B-B14F-4D97-AF65-F5344CB8AC3E}">
        <p14:creationId xmlns:p14="http://schemas.microsoft.com/office/powerpoint/2010/main" val="125821882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8EF4A03-1862-49C9-8138-E806845F0511}" type="slidenum">
              <a:rPr lang="en-US" altLang="ja-JP"/>
              <a:pPr>
                <a:defRPr/>
              </a:pPr>
              <a:t>‹#›</a:t>
            </a:fld>
            <a:endParaRPr lang="en-US" altLang="ja-JP"/>
          </a:p>
        </p:txBody>
      </p:sp>
    </p:spTree>
    <p:extLst>
      <p:ext uri="{BB962C8B-B14F-4D97-AF65-F5344CB8AC3E}">
        <p14:creationId xmlns:p14="http://schemas.microsoft.com/office/powerpoint/2010/main" val="399682339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9703AFD-5BF9-456F-8F08-9F630B0A8F7A}" type="slidenum">
              <a:rPr lang="en-US" altLang="ja-JP"/>
              <a:pPr>
                <a:defRPr/>
              </a:pPr>
              <a:t>‹#›</a:t>
            </a:fld>
            <a:endParaRPr lang="en-US" altLang="ja-JP"/>
          </a:p>
        </p:txBody>
      </p:sp>
    </p:spTree>
    <p:extLst>
      <p:ext uri="{BB962C8B-B14F-4D97-AF65-F5344CB8AC3E}">
        <p14:creationId xmlns:p14="http://schemas.microsoft.com/office/powerpoint/2010/main" val="1498093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4B74E70-7CD4-4302-B1D5-EC9652ECBC9F}" type="slidenum">
              <a:rPr lang="en-US" altLang="ja-JP"/>
              <a:pPr>
                <a:defRPr/>
              </a:pPr>
              <a:t>‹#›</a:t>
            </a:fld>
            <a:endParaRPr lang="en-US" altLang="ja-JP"/>
          </a:p>
        </p:txBody>
      </p:sp>
    </p:spTree>
    <p:extLst>
      <p:ext uri="{BB962C8B-B14F-4D97-AF65-F5344CB8AC3E}">
        <p14:creationId xmlns:p14="http://schemas.microsoft.com/office/powerpoint/2010/main" val="2110472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A60B96E-880D-4651-A0B4-31B82A30D7FD}" type="slidenum">
              <a:rPr lang="en-US" altLang="ja-JP"/>
              <a:pPr>
                <a:defRPr/>
              </a:pPr>
              <a:t>‹#›</a:t>
            </a:fld>
            <a:endParaRPr lang="en-US" altLang="ja-JP"/>
          </a:p>
        </p:txBody>
      </p:sp>
    </p:spTree>
    <p:extLst>
      <p:ext uri="{BB962C8B-B14F-4D97-AF65-F5344CB8AC3E}">
        <p14:creationId xmlns:p14="http://schemas.microsoft.com/office/powerpoint/2010/main" val="4223148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041F1FC1-EE05-4F2F-B429-7E9DF51142FC}" type="slidenum">
              <a:rPr lang="en-US" altLang="ja-JP"/>
              <a:pPr>
                <a:defRPr/>
              </a:pPr>
              <a:t>‹#›</a:t>
            </a:fld>
            <a:endParaRPr lang="en-US" altLang="ja-JP"/>
          </a:p>
        </p:txBody>
      </p:sp>
    </p:spTree>
    <p:extLst>
      <p:ext uri="{BB962C8B-B14F-4D97-AF65-F5344CB8AC3E}">
        <p14:creationId xmlns:p14="http://schemas.microsoft.com/office/powerpoint/2010/main" val="2116164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タイトル、クリップ アート、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クリップアート プレースホルダー 2"/>
          <p:cNvSpPr>
            <a:spLocks noGrp="1"/>
          </p:cNvSpPr>
          <p:nvPr>
            <p:ph type="clipArt" sz="half" idx="1"/>
          </p:nvPr>
        </p:nvSpPr>
        <p:spPr>
          <a:xfrm>
            <a:off x="457200" y="1600200"/>
            <a:ext cx="4038600" cy="4525963"/>
          </a:xfrm>
        </p:spPr>
        <p:txBody>
          <a:bodyPr/>
          <a:lstStyle/>
          <a:p>
            <a:pPr lvl="0"/>
            <a:endParaRPr lang="ja-JP" altLang="en-US" noProof="0" smtClean="0"/>
          </a:p>
        </p:txBody>
      </p:sp>
      <p:sp>
        <p:nvSpPr>
          <p:cNvPr id="4" name="テキスト プレースホルダー 3"/>
          <p:cNvSpPr>
            <a:spLocks noGrp="1"/>
          </p:cNvSpPr>
          <p:nvPr>
            <p:ph type="body" sz="half" idx="2"/>
          </p:nvPr>
        </p:nvSpPr>
        <p:spPr>
          <a:xfrm>
            <a:off x="4648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4E32817-9BC1-4F7F-A553-13F6464D12CD}" type="slidenum">
              <a:rPr lang="en-US" altLang="ja-JP"/>
              <a:pPr>
                <a:defRPr/>
              </a:pPr>
              <a:t>‹#›</a:t>
            </a:fld>
            <a:endParaRPr lang="en-US" altLang="ja-JP"/>
          </a:p>
        </p:txBody>
      </p:sp>
    </p:spTree>
    <p:extLst>
      <p:ext uri="{BB962C8B-B14F-4D97-AF65-F5344CB8AC3E}">
        <p14:creationId xmlns:p14="http://schemas.microsoft.com/office/powerpoint/2010/main" val="3667690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8" name="角丸四角形 7"/>
          <p:cNvSpPr/>
          <p:nvPr userDrawn="1"/>
        </p:nvSpPr>
        <p:spPr>
          <a:xfrm>
            <a:off x="238805" y="1306860"/>
            <a:ext cx="8666391" cy="4921509"/>
          </a:xfrm>
          <a:prstGeom prst="roundRect">
            <a:avLst>
              <a:gd name="adj" fmla="val 1901"/>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7" name="正方形/長方形 6"/>
          <p:cNvSpPr/>
          <p:nvPr userDrawn="1"/>
        </p:nvSpPr>
        <p:spPr>
          <a:xfrm>
            <a:off x="-21431" y="-7144"/>
            <a:ext cx="9180671" cy="12667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7F2BB1C0-44EB-4EE2-B72C-858A298B129B}" type="slidenum">
              <a:rPr kumimoji="1" lang="ja-JP" altLang="en-US" smtClean="0"/>
              <a:t>‹#›</a:t>
            </a:fld>
            <a:endParaRPr kumimoji="1" lang="ja-JP" altLang="en-US"/>
          </a:p>
        </p:txBody>
      </p:sp>
      <p:sp>
        <p:nvSpPr>
          <p:cNvPr id="10" name="テキスト プレースホルダー 9"/>
          <p:cNvSpPr>
            <a:spLocks noGrp="1"/>
          </p:cNvSpPr>
          <p:nvPr>
            <p:ph type="body" sz="quarter" idx="13"/>
          </p:nvPr>
        </p:nvSpPr>
        <p:spPr>
          <a:xfrm>
            <a:off x="238805" y="73199"/>
            <a:ext cx="8666391" cy="1152128"/>
          </a:xfrm>
        </p:spPr>
        <p:txBody>
          <a:bodyPr anchor="ctr"/>
          <a:lstStyle>
            <a:lvl1pPr marL="0" indent="0" algn="ctr">
              <a:buNone/>
              <a:defRPr sz="36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extLst>
      <p:ext uri="{BB962C8B-B14F-4D97-AF65-F5344CB8AC3E}">
        <p14:creationId xmlns:p14="http://schemas.microsoft.com/office/powerpoint/2010/main" val="32468197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 name="正方形/長方形 10"/>
          <p:cNvSpPr/>
          <p:nvPr userDrawn="1"/>
        </p:nvSpPr>
        <p:spPr>
          <a:xfrm>
            <a:off x="0" y="0"/>
            <a:ext cx="9169400" cy="691884"/>
          </a:xfrm>
          <a:prstGeom prst="rect">
            <a:avLst/>
          </a:prstGeom>
          <a:solidFill>
            <a:srgbClr val="CCECFF">
              <a:alpha val="47000"/>
            </a:srgbClr>
          </a:solidFill>
        </p:spPr>
        <p:txBody>
          <a:bodyPr wrap="square" rtlCol="0" anchor="ctr">
            <a:spAutoFit/>
          </a:bodyPr>
          <a:lstStyle/>
          <a:p>
            <a:pPr algn="ctr"/>
            <a:endParaRPr kumimoji="1" lang="ja-JP" altLang="en-US" u="sng" dirty="0" smtClean="0">
              <a:solidFill>
                <a:schemeClr val="tx1"/>
              </a:solidFill>
            </a:endParaRPr>
          </a:p>
        </p:txBody>
      </p:sp>
      <p:sp>
        <p:nvSpPr>
          <p:cNvPr id="2" name="タイトル 1"/>
          <p:cNvSpPr>
            <a:spLocks noGrp="1"/>
          </p:cNvSpPr>
          <p:nvPr>
            <p:ph type="title"/>
          </p:nvPr>
        </p:nvSpPr>
        <p:spPr>
          <a:xfrm>
            <a:off x="144016" y="32814"/>
            <a:ext cx="5076056" cy="587874"/>
          </a:xfrm>
        </p:spPr>
        <p:txBody>
          <a:bodyPr/>
          <a:lstStyle>
            <a:lvl1pPr algn="l">
              <a:defRPr sz="2800"/>
            </a:lvl1pPr>
          </a:lstStyle>
          <a:p>
            <a:r>
              <a:rPr lang="ja-JP" altLang="en-US" dirty="0" smtClean="0"/>
              <a:t>マスター タイトルの書式設定</a:t>
            </a:r>
            <a:endParaRPr lang="ja-JP" altLang="en-US" dirty="0"/>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正方形/長方形 6"/>
          <p:cNvSpPr/>
          <p:nvPr userDrawn="1"/>
        </p:nvSpPr>
        <p:spPr>
          <a:xfrm>
            <a:off x="-21456" y="656135"/>
            <a:ext cx="9013762" cy="167230"/>
          </a:xfrm>
          <a:prstGeom prst="rect">
            <a:avLst/>
          </a:prstGeom>
          <a:solidFill>
            <a:srgbClr val="0033CC"/>
          </a:solidFill>
          <a:ln>
            <a:noFill/>
          </a:ln>
          <a:effectLst>
            <a:outerShdw blurRad="127000" dist="76200" dir="2400000" sx="102000" sy="102000" algn="tl" rotWithShape="0">
              <a:prstClr val="black">
                <a:alpha val="32000"/>
              </a:prst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0" y="6468252"/>
            <a:ext cx="9144000" cy="389748"/>
          </a:xfrm>
          <a:prstGeom prst="rect">
            <a:avLst/>
          </a:prstGeom>
          <a:solidFill>
            <a:srgbClr val="0066FF">
              <a:alpha val="30000"/>
            </a:srgbClr>
          </a:solidFill>
        </p:spPr>
        <p:txBody>
          <a:bodyPr wrap="square" rtlCol="0" anchor="ctr">
            <a:spAutoFit/>
          </a:bodyPr>
          <a:lstStyle/>
          <a:p>
            <a:pPr algn="ctr"/>
            <a:endParaRPr kumimoji="1" lang="ja-JP" altLang="en-US" u="sng" dirty="0" smtClean="0">
              <a:solidFill>
                <a:schemeClr val="tx1"/>
              </a:solidFill>
            </a:endParaRPr>
          </a:p>
        </p:txBody>
      </p:sp>
      <p:sp>
        <p:nvSpPr>
          <p:cNvPr id="9" name="Rectangle 6"/>
          <p:cNvSpPr>
            <a:spLocks noGrp="1" noChangeArrowheads="1"/>
          </p:cNvSpPr>
          <p:nvPr>
            <p:ph type="sldNum" sz="quarter" idx="12"/>
          </p:nvPr>
        </p:nvSpPr>
        <p:spPr>
          <a:xfrm>
            <a:off x="6876256" y="6532195"/>
            <a:ext cx="2133600" cy="313715"/>
          </a:xfrm>
          <a:ln/>
        </p:spPr>
        <p:txBody>
          <a:bodyPr/>
          <a:lstStyle>
            <a:lvl1pPr algn="r">
              <a:defRPr/>
            </a:lvl1pPr>
          </a:lstStyle>
          <a:p>
            <a:pPr>
              <a:defRPr/>
            </a:pPr>
            <a:fld id="{23D2C56F-E455-4505-A0A1-E0612E4656AE}" type="slidenum">
              <a:rPr lang="en-US" altLang="ja-JP" smtClean="0"/>
              <a:pPr>
                <a:defRPr/>
              </a:pPr>
              <a:t>‹#›</a:t>
            </a:fld>
            <a:endParaRPr lang="en-US" altLang="ja-JP"/>
          </a:p>
        </p:txBody>
      </p:sp>
      <p:pic>
        <p:nvPicPr>
          <p:cNvPr id="10" name="Picture 8" descr="logo02-migi_ikioi"/>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20869"/>
          <a:stretch>
            <a:fillRect/>
          </a:stretch>
        </p:blipFill>
        <p:spPr bwMode="auto">
          <a:xfrm>
            <a:off x="3923928" y="6453627"/>
            <a:ext cx="1516187" cy="37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2284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ltLang="ja-JP" dirty="0" smtClean="0"/>
          </a:p>
          <a:p>
            <a:pPr>
              <a:defRPr/>
            </a:pPr>
            <a:fld id="{FB449799-AA95-4B30-A815-B15E964B6903}" type="slidenum">
              <a:rPr lang="en-US" altLang="ja-JP" smtClean="0"/>
              <a:pPr>
                <a:defRPr/>
              </a:pPr>
              <a:t>‹#›</a:t>
            </a:fld>
            <a:endParaRPr lang="en-US" altLang="ja-JP" dirty="0"/>
          </a:p>
        </p:txBody>
      </p:sp>
    </p:spTree>
    <p:extLst>
      <p:ext uri="{BB962C8B-B14F-4D97-AF65-F5344CB8AC3E}">
        <p14:creationId xmlns:p14="http://schemas.microsoft.com/office/powerpoint/2010/main" val="41218236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30992E7-E76D-4101-BB59-7C2FA8A05C16}" type="slidenum">
              <a:rPr lang="en-US" altLang="ja-JP"/>
              <a:pPr>
                <a:defRPr/>
              </a:pPr>
              <a:t>‹#›</a:t>
            </a:fld>
            <a:endParaRPr lang="en-US" altLang="ja-JP"/>
          </a:p>
        </p:txBody>
      </p:sp>
    </p:spTree>
    <p:extLst>
      <p:ext uri="{BB962C8B-B14F-4D97-AF65-F5344CB8AC3E}">
        <p14:creationId xmlns:p14="http://schemas.microsoft.com/office/powerpoint/2010/main" val="15768746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436D36AE-3E5D-4F42-AAB4-E73E1E64C13C}" type="slidenum">
              <a:rPr lang="en-US" altLang="ja-JP"/>
              <a:pPr>
                <a:defRPr/>
              </a:pPr>
              <a:t>‹#›</a:t>
            </a:fld>
            <a:endParaRPr lang="en-US" altLang="ja-JP"/>
          </a:p>
        </p:txBody>
      </p:sp>
    </p:spTree>
    <p:extLst>
      <p:ext uri="{BB962C8B-B14F-4D97-AF65-F5344CB8AC3E}">
        <p14:creationId xmlns:p14="http://schemas.microsoft.com/office/powerpoint/2010/main" val="25817641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00B343DF-43DB-44AF-A345-348EDA800C9A}" type="slidenum">
              <a:rPr lang="en-US" altLang="ja-JP"/>
              <a:pPr>
                <a:defRPr/>
              </a:pPr>
              <a:t>‹#›</a:t>
            </a:fld>
            <a:endParaRPr lang="en-US" altLang="ja-JP"/>
          </a:p>
        </p:txBody>
      </p:sp>
    </p:spTree>
    <p:extLst>
      <p:ext uri="{BB962C8B-B14F-4D97-AF65-F5344CB8AC3E}">
        <p14:creationId xmlns:p14="http://schemas.microsoft.com/office/powerpoint/2010/main" val="171394703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p:cNvSpPr/>
          <p:nvPr userDrawn="1"/>
        </p:nvSpPr>
        <p:spPr>
          <a:xfrm>
            <a:off x="0" y="6468252"/>
            <a:ext cx="9144000" cy="389748"/>
          </a:xfrm>
          <a:prstGeom prst="rect">
            <a:avLst/>
          </a:prstGeom>
          <a:solidFill>
            <a:srgbClr val="0066FF">
              <a:alpha val="30000"/>
            </a:srgbClr>
          </a:solidFill>
        </p:spPr>
        <p:txBody>
          <a:bodyPr wrap="square" rtlCol="0" anchor="ctr">
            <a:spAutoFit/>
          </a:bodyPr>
          <a:lstStyle/>
          <a:p>
            <a:pPr algn="ctr"/>
            <a:endParaRPr kumimoji="1" lang="ja-JP" altLang="en-US" u="sng" dirty="0" smtClean="0">
              <a:solidFill>
                <a:schemeClr val="tx1"/>
              </a:solidFill>
            </a:endParaRPr>
          </a:p>
        </p:txBody>
      </p:sp>
      <p:sp>
        <p:nvSpPr>
          <p:cNvPr id="7" name="Rectangle 6"/>
          <p:cNvSpPr>
            <a:spLocks noGrp="1" noChangeArrowheads="1"/>
          </p:cNvSpPr>
          <p:nvPr>
            <p:ph type="sldNum" sz="quarter" idx="12"/>
          </p:nvPr>
        </p:nvSpPr>
        <p:spPr>
          <a:xfrm>
            <a:off x="6876256" y="6532195"/>
            <a:ext cx="2133600" cy="313715"/>
          </a:xfrm>
          <a:ln/>
        </p:spPr>
        <p:txBody>
          <a:bodyPr/>
          <a:lstStyle>
            <a:lvl1pPr algn="r">
              <a:defRPr/>
            </a:lvl1pPr>
          </a:lstStyle>
          <a:p>
            <a:pPr>
              <a:defRPr/>
            </a:pPr>
            <a:fld id="{23D2C56F-E455-4505-A0A1-E0612E4656AE}" type="slidenum">
              <a:rPr lang="en-US" altLang="ja-JP" smtClean="0"/>
              <a:pPr>
                <a:defRPr/>
              </a:pPr>
              <a:t>‹#›</a:t>
            </a:fld>
            <a:endParaRPr lang="en-US" altLang="ja-JP"/>
          </a:p>
        </p:txBody>
      </p:sp>
      <p:pic>
        <p:nvPicPr>
          <p:cNvPr id="8" name="Picture 8" descr="logo02-migi_ikioi"/>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20869"/>
          <a:stretch>
            <a:fillRect/>
          </a:stretch>
        </p:blipFill>
        <p:spPr bwMode="auto">
          <a:xfrm>
            <a:off x="3923928" y="6453627"/>
            <a:ext cx="1516187" cy="37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0518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C7D767F-0F5E-4FEB-B59B-0F9F7B195D43}" type="slidenum">
              <a:rPr lang="en-US" altLang="ja-JP"/>
              <a:pPr>
                <a:defRPr/>
              </a:pPr>
              <a:t>‹#›</a:t>
            </a:fld>
            <a:endParaRPr lang="en-US" altLang="ja-JP"/>
          </a:p>
        </p:txBody>
      </p:sp>
    </p:spTree>
    <p:extLst>
      <p:ext uri="{BB962C8B-B14F-4D97-AF65-F5344CB8AC3E}">
        <p14:creationId xmlns:p14="http://schemas.microsoft.com/office/powerpoint/2010/main" val="4392879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BC2EB95-F4CE-4747-886A-55E771A45207}" type="slidenum">
              <a:rPr lang="en-US" altLang="ja-JP"/>
              <a:pPr>
                <a:defRPr/>
              </a:pPr>
              <a:t>‹#›</a:t>
            </a:fld>
            <a:endParaRPr lang="en-US" altLang="ja-JP"/>
          </a:p>
        </p:txBody>
      </p:sp>
    </p:spTree>
    <p:extLst>
      <p:ext uri="{BB962C8B-B14F-4D97-AF65-F5344CB8AC3E}">
        <p14:creationId xmlns:p14="http://schemas.microsoft.com/office/powerpoint/2010/main" val="162411856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59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1" sz="1400">
                <a:solidFill>
                  <a:schemeClr val="tx1"/>
                </a:solidFill>
              </a:defRPr>
            </a:lvl1pPr>
          </a:lstStyle>
          <a:p>
            <a:pPr>
              <a:defRPr/>
            </a:pPr>
            <a:endParaRPr lang="en-US" altLang="ja-JP"/>
          </a:p>
        </p:txBody>
      </p:sp>
      <p:sp>
        <p:nvSpPr>
          <p:cNvPr id="4659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1" sz="1400">
                <a:solidFill>
                  <a:schemeClr val="tx1"/>
                </a:solidFill>
              </a:defRPr>
            </a:lvl1pPr>
          </a:lstStyle>
          <a:p>
            <a:pPr>
              <a:defRPr/>
            </a:pPr>
            <a:endParaRPr lang="en-US" altLang="ja-JP"/>
          </a:p>
        </p:txBody>
      </p:sp>
      <p:sp>
        <p:nvSpPr>
          <p:cNvPr id="4659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1" sz="1400">
                <a:solidFill>
                  <a:schemeClr val="tx1"/>
                </a:solidFill>
              </a:defRPr>
            </a:lvl1pPr>
          </a:lstStyle>
          <a:p>
            <a:pPr>
              <a:defRPr/>
            </a:pPr>
            <a:fld id="{B2AB3D8F-D9D4-41F4-9293-03CEF92213AA}"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 id="2147484232" r:id="rId12"/>
    <p:sldLayoutId id="2147484233" r:id="rId13"/>
    <p:sldLayoutId id="2147484234" r:id="rId14"/>
    <p:sldLayoutId id="2147484235" r:id="rId15"/>
    <p:sldLayoutId id="2147484238" r:id="rId16"/>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0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5" Type="http://schemas.openxmlformats.org/officeDocument/2006/relationships/image" Target="../media/image170.jpeg"/><Relationship Id="rId4" Type="http://schemas.openxmlformats.org/officeDocument/2006/relationships/image" Target="../media/image9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173.jpg"/><Relationship Id="rId4" Type="http://schemas.openxmlformats.org/officeDocument/2006/relationships/image" Target="../media/image172.png"/></Relationships>
</file>

<file path=ppt/slides/_rels/slide10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177.png"/><Relationship Id="rId4" Type="http://schemas.openxmlformats.org/officeDocument/2006/relationships/image" Target="../media/image176.png"/></Relationships>
</file>

<file path=ppt/slides/_rels/slide106.xml.rels><?xml version="1.0" encoding="UTF-8" standalone="yes"?>
<Relationships xmlns="http://schemas.openxmlformats.org/package/2006/relationships"><Relationship Id="rId8" Type="http://schemas.openxmlformats.org/officeDocument/2006/relationships/image" Target="../media/image178.png"/><Relationship Id="rId3" Type="http://schemas.microsoft.com/office/2007/relationships/media" Target="../media/media5.mp4"/><Relationship Id="rId7"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181.jpeg"/><Relationship Id="rId5" Type="http://schemas.microsoft.com/office/2007/relationships/media" Target="../media/media6.mp4"/><Relationship Id="rId10" Type="http://schemas.openxmlformats.org/officeDocument/2006/relationships/image" Target="../media/image180.png"/><Relationship Id="rId4" Type="http://schemas.openxmlformats.org/officeDocument/2006/relationships/video" Target="../media/media5.mp4"/><Relationship Id="rId9" Type="http://schemas.openxmlformats.org/officeDocument/2006/relationships/image" Target="../media/image179.png"/></Relationships>
</file>

<file path=ppt/slides/_rels/slide107.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182.jpg"/><Relationship Id="rId1" Type="http://schemas.openxmlformats.org/officeDocument/2006/relationships/slideLayout" Target="../slideLayouts/slideLayout2.xml"/><Relationship Id="rId5" Type="http://schemas.openxmlformats.org/officeDocument/2006/relationships/image" Target="../media/image174.jpeg"/><Relationship Id="rId4" Type="http://schemas.openxmlformats.org/officeDocument/2006/relationships/image" Target="../media/image91.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png"/><Relationship Id="rId1" Type="http://schemas.openxmlformats.org/officeDocument/2006/relationships/slideLayout" Target="../slideLayouts/slideLayout7.xml"/><Relationship Id="rId5" Type="http://schemas.openxmlformats.org/officeDocument/2006/relationships/image" Target="../media/image187.png"/><Relationship Id="rId4" Type="http://schemas.openxmlformats.org/officeDocument/2006/relationships/image" Target="../media/image18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wmf"/><Relationship Id="rId4" Type="http://schemas.openxmlformats.org/officeDocument/2006/relationships/image" Target="../media/image23.wmf"/></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emf"/><Relationship Id="rId3" Type="http://schemas.openxmlformats.org/officeDocument/2006/relationships/image" Target="../media/image28.png"/><Relationship Id="rId7" Type="http://schemas.openxmlformats.org/officeDocument/2006/relationships/image" Target="../media/image32.jpeg"/><Relationship Id="rId12" Type="http://schemas.openxmlformats.org/officeDocument/2006/relationships/image" Target="../media/image37.emf"/><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emf"/><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2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wmf"/><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2.xml"/><Relationship Id="rId4" Type="http://schemas.openxmlformats.org/officeDocument/2006/relationships/image" Target="../media/image101.emf"/></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0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09.jpeg"/><Relationship Id="rId4" Type="http://schemas.openxmlformats.org/officeDocument/2006/relationships/image" Target="../media/image10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1.jpeg"/><Relationship Id="rId5" Type="http://schemas.openxmlformats.org/officeDocument/2006/relationships/image" Target="../media/image110.wmf"/><Relationship Id="rId4" Type="http://schemas.openxmlformats.org/officeDocument/2006/relationships/oleObject" Target="../embeddings/oleObject2.bin"/></Relationships>
</file>

<file path=ppt/slides/_rels/slide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png"/><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9.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9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1</a:t>
            </a:fld>
            <a:endParaRPr lang="en-US" altLang="ja-JP"/>
          </a:p>
        </p:txBody>
      </p:sp>
      <p:sp>
        <p:nvSpPr>
          <p:cNvPr id="5" name="Text Box 2"/>
          <p:cNvSpPr txBox="1">
            <a:spLocks noChangeArrowheads="1"/>
          </p:cNvSpPr>
          <p:nvPr/>
        </p:nvSpPr>
        <p:spPr bwMode="auto">
          <a:xfrm>
            <a:off x="438865" y="1553101"/>
            <a:ext cx="7272808" cy="1015663"/>
          </a:xfrm>
          <a:prstGeom prst="rect">
            <a:avLst/>
          </a:prstGeom>
          <a:noFill/>
          <a:ln>
            <a:noFill/>
          </a:ln>
          <a:effectLst>
            <a:outerShdw dist="45791" dir="2021404"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algn="ctr" eaLnBrk="1" hangingPunct="1">
              <a:spcBef>
                <a:spcPct val="0"/>
              </a:spcBef>
              <a:buClrTx/>
              <a:buSzTx/>
              <a:buFontTx/>
              <a:buNone/>
            </a:pPr>
            <a:r>
              <a:rPr lang="ja-JP" altLang="en-US" sz="6000" dirty="0" smtClean="0">
                <a:latin typeface="Tahoma" pitchFamily="34" charset="0"/>
              </a:rPr>
              <a:t>ポンプの基礎知識</a:t>
            </a:r>
            <a:endParaRPr lang="ja-JP" altLang="en-US" sz="6000" dirty="0">
              <a:latin typeface="Tahoma" pitchFamily="34" charset="0"/>
            </a:endParaRPr>
          </a:p>
        </p:txBody>
      </p:sp>
      <p:pic>
        <p:nvPicPr>
          <p:cNvPr id="11"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98581" y="6045913"/>
            <a:ext cx="2411275" cy="34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3"/>
          <p:cNvSpPr txBox="1">
            <a:spLocks noChangeArrowheads="1"/>
          </p:cNvSpPr>
          <p:nvPr/>
        </p:nvSpPr>
        <p:spPr bwMode="auto">
          <a:xfrm>
            <a:off x="1630029" y="3168456"/>
            <a:ext cx="496855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1593903" algn="ctr" rotWithShape="0">
                    <a:srgbClr val="5F5F5F">
                      <a:alpha val="50000"/>
                    </a:srgbClr>
                  </a:outerShdw>
                </a:effectLst>
              </a14:hiddenEffects>
            </a:ext>
          </a:extLst>
        </p:spPr>
        <p:txBody>
          <a:bodyPr wrap="square">
            <a:spAutoFit/>
          </a:bodyPr>
          <a:lstStyle>
            <a:lvl1pPr>
              <a:spcBef>
                <a:spcPct val="20000"/>
              </a:spcBef>
              <a:buClr>
                <a:schemeClr val="bg2"/>
              </a:buClr>
              <a:buSzPct val="75000"/>
              <a:buFont typeface="Wingdings" pitchFamily="2" charset="2"/>
              <a:buChar char="n"/>
              <a:defRPr kumimoji="1" sz="3200">
                <a:solidFill>
                  <a:schemeClr val="tx1"/>
                </a:solidFill>
                <a:latin typeface="Arial" charset="0"/>
                <a:ea typeface="ＭＳ Ｐゴシック" pitchFamily="50" charset="-128"/>
              </a:defRPr>
            </a:lvl1pPr>
            <a:lvl2pPr marL="742950" indent="-285750">
              <a:spcBef>
                <a:spcPct val="20000"/>
              </a:spcBef>
              <a:buClr>
                <a:schemeClr val="accent2"/>
              </a:buClr>
              <a:buSzPct val="80000"/>
              <a:buFont typeface="Wingdings" pitchFamily="2" charset="2"/>
              <a:buChar char="¨"/>
              <a:defRPr kumimoji="1" sz="2800">
                <a:solidFill>
                  <a:schemeClr val="tx1"/>
                </a:solidFill>
                <a:latin typeface="Arial" charset="0"/>
                <a:ea typeface="ＭＳ Ｐゴシック" pitchFamily="50" charset="-128"/>
              </a:defRPr>
            </a:lvl2pPr>
            <a:lvl3pPr marL="1143000" indent="-228600">
              <a:spcBef>
                <a:spcPct val="20000"/>
              </a:spcBef>
              <a:buClr>
                <a:schemeClr val="bg2"/>
              </a:buClr>
              <a:buSzPct val="65000"/>
              <a:buFont typeface="Wingdings" pitchFamily="2" charset="2"/>
              <a:buChar char="n"/>
              <a:defRPr kumimoji="1" sz="2400">
                <a:solidFill>
                  <a:schemeClr val="tx1"/>
                </a:solidFill>
                <a:latin typeface="Arial" charset="0"/>
                <a:ea typeface="ＭＳ Ｐゴシック" pitchFamily="50" charset="-128"/>
              </a:defRPr>
            </a:lvl3pPr>
            <a:lvl4pPr marL="1600200" indent="-228600">
              <a:spcBef>
                <a:spcPct val="20000"/>
              </a:spcBef>
              <a:buClr>
                <a:schemeClr val="accent2"/>
              </a:buClr>
              <a:buSzPct val="70000"/>
              <a:buFont typeface="Wingdings" pitchFamily="2" charset="2"/>
              <a:buChar char="¨"/>
              <a:defRPr kumimoji="1" sz="2000">
                <a:solidFill>
                  <a:schemeClr val="tx1"/>
                </a:solidFill>
                <a:latin typeface="Arial" charset="0"/>
                <a:ea typeface="ＭＳ Ｐゴシック" pitchFamily="50" charset="-128"/>
              </a:defRPr>
            </a:lvl4pPr>
            <a:lvl5pPr marL="2057400" indent="-228600">
              <a:spcBef>
                <a:spcPct val="20000"/>
              </a:spcBef>
              <a:buClr>
                <a:schemeClr val="bg2"/>
              </a:buClr>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charset="0"/>
                <a:ea typeface="ＭＳ Ｐゴシック" pitchFamily="50" charset="-128"/>
              </a:defRPr>
            </a:lvl9pPr>
          </a:lstStyle>
          <a:p>
            <a:pPr eaLnBrk="1" hangingPunct="1">
              <a:spcBef>
                <a:spcPct val="0"/>
              </a:spcBef>
              <a:buClrTx/>
              <a:buSzTx/>
              <a:buFontTx/>
              <a:buNone/>
            </a:pPr>
            <a:r>
              <a:rPr lang="en-US" altLang="ja-JP" sz="2400" b="1" dirty="0" smtClean="0">
                <a:latin typeface="ＭＳ Ｐゴシック" panose="020B0600070205080204" pitchFamily="50" charset="-128"/>
              </a:rPr>
              <a:t>Ⅰ</a:t>
            </a:r>
            <a:r>
              <a:rPr lang="ja-JP" altLang="en-US" sz="2400" b="1" dirty="0" err="1" smtClean="0">
                <a:latin typeface="ＭＳ Ｐゴシック" panose="020B0600070205080204" pitchFamily="50" charset="-128"/>
              </a:rPr>
              <a:t>．</a:t>
            </a:r>
            <a:r>
              <a:rPr lang="ja-JP" altLang="en-US" sz="2400" b="1" dirty="0">
                <a:latin typeface="ＭＳ Ｐゴシック" panose="020B0600070205080204" pitchFamily="50" charset="-128"/>
              </a:rPr>
              <a:t>ポンプ</a:t>
            </a:r>
            <a:r>
              <a:rPr lang="ja-JP" altLang="en-US" sz="2400" b="1" dirty="0" smtClean="0">
                <a:latin typeface="ＭＳ Ｐゴシック" panose="020B0600070205080204" pitchFamily="50" charset="-128"/>
              </a:rPr>
              <a:t>の揚水原理</a:t>
            </a:r>
            <a:endParaRPr lang="en-US" altLang="ja-JP" sz="2400" b="1" dirty="0" smtClean="0">
              <a:latin typeface="ＭＳ Ｐゴシック" panose="020B0600070205080204" pitchFamily="50" charset="-128"/>
            </a:endParaRPr>
          </a:p>
          <a:p>
            <a:pPr eaLnBrk="1" hangingPunct="1">
              <a:spcBef>
                <a:spcPct val="0"/>
              </a:spcBef>
              <a:buClrTx/>
              <a:buSzTx/>
              <a:buNone/>
            </a:pPr>
            <a:r>
              <a:rPr lang="en-US" altLang="ja-JP" sz="2400" b="1" dirty="0">
                <a:latin typeface="ＭＳ Ｐゴシック" panose="020B0600070205080204" pitchFamily="50" charset="-128"/>
              </a:rPr>
              <a:t>Ⅱ</a:t>
            </a:r>
            <a:r>
              <a:rPr lang="ja-JP" altLang="en-US" sz="2400" b="1" dirty="0" err="1">
                <a:latin typeface="ＭＳ Ｐゴシック" panose="020B0600070205080204" pitchFamily="50" charset="-128"/>
              </a:rPr>
              <a:t>．</a:t>
            </a:r>
            <a:r>
              <a:rPr lang="ja-JP" altLang="en-US" sz="2400" b="1" dirty="0">
                <a:latin typeface="ＭＳ Ｐゴシック" panose="020B0600070205080204" pitchFamily="50" charset="-128"/>
              </a:rPr>
              <a:t>ポンプの種類</a:t>
            </a:r>
          </a:p>
          <a:p>
            <a:pPr eaLnBrk="1" hangingPunct="1">
              <a:spcBef>
                <a:spcPct val="0"/>
              </a:spcBef>
              <a:buClrTx/>
              <a:buSzTx/>
              <a:buNone/>
            </a:pPr>
            <a:r>
              <a:rPr lang="en-US" altLang="ja-JP" sz="2400" b="1" dirty="0">
                <a:latin typeface="ＭＳ Ｐゴシック" panose="020B0600070205080204" pitchFamily="50" charset="-128"/>
                <a:cs typeface="Tahoma" panose="020B0604030504040204" pitchFamily="34" charset="0"/>
              </a:rPr>
              <a:t>Ⅲ</a:t>
            </a:r>
            <a:r>
              <a:rPr lang="ja-JP" altLang="en-US" sz="2400" b="1" dirty="0" err="1">
                <a:latin typeface="ＭＳ Ｐゴシック" panose="020B0600070205080204" pitchFamily="50" charset="-128"/>
              </a:rPr>
              <a:t>．</a:t>
            </a:r>
            <a:r>
              <a:rPr lang="ja-JP" altLang="en-US" sz="2400" b="1" dirty="0">
                <a:latin typeface="ＭＳ Ｐゴシック" panose="020B0600070205080204" pitchFamily="50" charset="-128"/>
              </a:rPr>
              <a:t>ポンプの構造</a:t>
            </a:r>
            <a:endParaRPr lang="en-US" altLang="ja-JP" sz="2400" b="1" dirty="0">
              <a:latin typeface="ＭＳ Ｐゴシック" panose="020B0600070205080204" pitchFamily="50" charset="-128"/>
            </a:endParaRPr>
          </a:p>
          <a:p>
            <a:pPr eaLnBrk="1" hangingPunct="1">
              <a:spcBef>
                <a:spcPct val="0"/>
              </a:spcBef>
              <a:buClrTx/>
              <a:buSzTx/>
              <a:buNone/>
            </a:pPr>
            <a:r>
              <a:rPr lang="en-US" altLang="ja-JP" sz="2400" b="1" dirty="0">
                <a:latin typeface="ＭＳ Ｐゴシック" panose="020B0600070205080204" pitchFamily="50" charset="-128"/>
                <a:cs typeface="Tahoma" panose="020B0604030504040204" pitchFamily="34" charset="0"/>
              </a:rPr>
              <a:t>Ⅳ</a:t>
            </a:r>
            <a:r>
              <a:rPr lang="ja-JP" altLang="en-US" sz="2400" b="1" dirty="0" err="1">
                <a:latin typeface="ＭＳ Ｐゴシック" panose="020B0600070205080204" pitchFamily="50" charset="-128"/>
              </a:rPr>
              <a:t>．</a:t>
            </a:r>
            <a:r>
              <a:rPr lang="ja-JP" altLang="en-US" sz="2400" b="1" dirty="0">
                <a:latin typeface="ＭＳ Ｐゴシック" panose="020B0600070205080204" pitchFamily="50" charset="-128"/>
              </a:rPr>
              <a:t>ポンプの</a:t>
            </a:r>
            <a:r>
              <a:rPr lang="ja-JP" altLang="en-US" sz="2400" b="1" dirty="0" smtClean="0">
                <a:latin typeface="ＭＳ Ｐゴシック" panose="020B0600070205080204" pitchFamily="50" charset="-128"/>
              </a:rPr>
              <a:t>特性</a:t>
            </a:r>
            <a:endParaRPr lang="en-US" altLang="ja-JP" sz="2400" b="1" dirty="0" smtClean="0">
              <a:latin typeface="ＭＳ Ｐゴシック" panose="020B0600070205080204" pitchFamily="50" charset="-128"/>
            </a:endParaRPr>
          </a:p>
          <a:p>
            <a:pPr eaLnBrk="1" hangingPunct="1">
              <a:spcBef>
                <a:spcPct val="0"/>
              </a:spcBef>
              <a:buClrTx/>
              <a:buSzTx/>
              <a:buNone/>
            </a:pPr>
            <a:r>
              <a:rPr lang="en-US" altLang="ja-JP" sz="2400" b="1" dirty="0">
                <a:latin typeface="ＭＳ Ｐゴシック" panose="020B0600070205080204" pitchFamily="50" charset="-128"/>
                <a:cs typeface="Tahoma" panose="020B0604030504040204" pitchFamily="34" charset="0"/>
              </a:rPr>
              <a:t>Ⅴ</a:t>
            </a:r>
            <a:r>
              <a:rPr lang="ja-JP" altLang="en-US" sz="2400" b="1" dirty="0" err="1" smtClean="0">
                <a:latin typeface="ＭＳ Ｐゴシック" panose="020B0600070205080204" pitchFamily="50" charset="-128"/>
              </a:rPr>
              <a:t>．</a:t>
            </a:r>
            <a:r>
              <a:rPr lang="ja-JP" altLang="en-US" sz="2400" b="1" dirty="0" smtClean="0">
                <a:latin typeface="ＭＳ Ｐゴシック" panose="020B0600070205080204" pitchFamily="50" charset="-128"/>
              </a:rPr>
              <a:t>ポンプの選定</a:t>
            </a:r>
            <a:endParaRPr lang="en-US" altLang="ja-JP" sz="2400" b="1" dirty="0">
              <a:latin typeface="ＭＳ Ｐゴシック" panose="020B0600070205080204" pitchFamily="50" charset="-128"/>
            </a:endParaRPr>
          </a:p>
          <a:p>
            <a:pPr eaLnBrk="1" hangingPunct="1">
              <a:spcBef>
                <a:spcPct val="0"/>
              </a:spcBef>
              <a:buClrTx/>
              <a:buSzTx/>
              <a:buNone/>
            </a:pPr>
            <a:r>
              <a:rPr lang="en-US" altLang="ja-JP" sz="2400" b="1" dirty="0">
                <a:latin typeface="ＭＳ Ｐゴシック" panose="020B0600070205080204" pitchFamily="50" charset="-128"/>
                <a:cs typeface="Tahoma" panose="020B0604030504040204" pitchFamily="34" charset="0"/>
              </a:rPr>
              <a:t>Ⅵ</a:t>
            </a:r>
            <a:r>
              <a:rPr lang="ja-JP" altLang="en-US" sz="2400" b="1" dirty="0" err="1">
                <a:latin typeface="ＭＳ Ｐゴシック" panose="020B0600070205080204" pitchFamily="50" charset="-128"/>
              </a:rPr>
              <a:t>．</a:t>
            </a:r>
            <a:r>
              <a:rPr lang="ja-JP" altLang="en-US" sz="2400" b="1" dirty="0">
                <a:latin typeface="ＭＳ Ｐゴシック" panose="020B0600070205080204" pitchFamily="50" charset="-128"/>
              </a:rPr>
              <a:t>注意</a:t>
            </a:r>
            <a:r>
              <a:rPr lang="ja-JP" altLang="en-US" sz="2400" b="1" dirty="0">
                <a:latin typeface="ＭＳ Ｐゴシック" panose="020B0600070205080204" pitchFamily="50" charset="-128"/>
              </a:rPr>
              <a:t>を要するポンプの</a:t>
            </a:r>
            <a:r>
              <a:rPr lang="ja-JP" altLang="en-US" sz="2400" b="1" dirty="0" smtClean="0">
                <a:latin typeface="ＭＳ Ｐゴシック" panose="020B0600070205080204" pitchFamily="50" charset="-128"/>
              </a:rPr>
              <a:t>現象</a:t>
            </a:r>
            <a:endParaRPr lang="en-US" altLang="ja-JP" sz="2400" b="1" dirty="0" smtClean="0">
              <a:latin typeface="ＭＳ Ｐゴシック" panose="020B0600070205080204" pitchFamily="50" charset="-128"/>
            </a:endParaRPr>
          </a:p>
          <a:p>
            <a:pPr eaLnBrk="1" hangingPunct="1">
              <a:spcBef>
                <a:spcPct val="0"/>
              </a:spcBef>
              <a:buClrTx/>
              <a:buSzTx/>
              <a:buNone/>
            </a:pPr>
            <a:r>
              <a:rPr lang="en-US" altLang="ja-JP" sz="2400" b="1" dirty="0" smtClean="0">
                <a:latin typeface="ＭＳ Ｐゴシック" panose="020B0600070205080204" pitchFamily="50" charset="-128"/>
              </a:rPr>
              <a:t>Ⅶ</a:t>
            </a:r>
          </a:p>
          <a:p>
            <a:pPr eaLnBrk="1" hangingPunct="1">
              <a:spcBef>
                <a:spcPct val="0"/>
              </a:spcBef>
              <a:buClrTx/>
              <a:buSzTx/>
              <a:buNone/>
            </a:pPr>
            <a:r>
              <a:rPr lang="en-US" altLang="ja-JP" sz="2400" b="1" dirty="0" smtClean="0">
                <a:latin typeface="ＭＳ Ｐゴシック" panose="020B0600070205080204" pitchFamily="50" charset="-128"/>
              </a:rPr>
              <a:t>Ⅷ</a:t>
            </a:r>
            <a:r>
              <a:rPr lang="ja-JP" altLang="en-US" sz="2400" b="1" dirty="0" err="1" smtClean="0">
                <a:latin typeface="ＭＳ Ｐゴシック" panose="020B0600070205080204" pitchFamily="50" charset="-128"/>
              </a:rPr>
              <a:t>．</a:t>
            </a:r>
            <a:r>
              <a:rPr lang="ja-JP" altLang="en-US" sz="2400" b="1" kern="0" dirty="0" smtClean="0"/>
              <a:t>ポンプ</a:t>
            </a:r>
            <a:r>
              <a:rPr lang="ja-JP" altLang="en-US" sz="2400" b="1" kern="0" dirty="0"/>
              <a:t>の保守</a:t>
            </a:r>
            <a:r>
              <a:rPr lang="ja-JP" altLang="en-US" sz="2400" b="1" kern="0" dirty="0" smtClean="0"/>
              <a:t>管理</a:t>
            </a:r>
            <a:endParaRPr lang="en-US" altLang="ja-JP" sz="2400" b="1" dirty="0">
              <a:latin typeface="ＭＳ Ｐゴシック" panose="020B0600070205080204" pitchFamily="50" charset="-128"/>
            </a:endParaRPr>
          </a:p>
        </p:txBody>
      </p:sp>
    </p:spTree>
    <p:extLst>
      <p:ext uri="{BB962C8B-B14F-4D97-AF65-F5344CB8AC3E}">
        <p14:creationId xmlns:p14="http://schemas.microsoft.com/office/powerpoint/2010/main" val="3547487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399100" y="4064179"/>
            <a:ext cx="1813618" cy="2320280"/>
          </a:xfrm>
          <a:prstGeom prst="rect">
            <a:avLst/>
          </a:prstGeom>
        </p:spPr>
      </p:pic>
      <p:pic>
        <p:nvPicPr>
          <p:cNvPr id="3" name="図 2"/>
          <p:cNvPicPr>
            <a:picLocks noChangeAspect="1"/>
          </p:cNvPicPr>
          <p:nvPr/>
        </p:nvPicPr>
        <p:blipFill>
          <a:blip r:embed="rId4"/>
          <a:stretch>
            <a:fillRect/>
          </a:stretch>
        </p:blipFill>
        <p:spPr>
          <a:xfrm>
            <a:off x="3384234" y="4085811"/>
            <a:ext cx="1746124" cy="2375874"/>
          </a:xfrm>
          <a:prstGeom prst="rect">
            <a:avLst/>
          </a:prstGeom>
        </p:spPr>
      </p:pic>
      <p:sp>
        <p:nvSpPr>
          <p:cNvPr id="35845" name="Line 4"/>
          <p:cNvSpPr>
            <a:spLocks noChangeShapeType="1"/>
          </p:cNvSpPr>
          <p:nvPr/>
        </p:nvSpPr>
        <p:spPr bwMode="auto">
          <a:xfrm flipH="1">
            <a:off x="2699792" y="2302682"/>
            <a:ext cx="0" cy="3984533"/>
          </a:xfrm>
          <a:prstGeom prst="line">
            <a:avLst/>
          </a:prstGeom>
          <a:noFill/>
          <a:ln w="3175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fontAlgn="base">
              <a:spcBef>
                <a:spcPct val="20000"/>
              </a:spcBef>
              <a:spcAft>
                <a:spcPct val="0"/>
              </a:spcAft>
            </a:pPr>
            <a:endParaRPr lang="ja-JP" altLang="en-US" sz="2400">
              <a:solidFill>
                <a:srgbClr val="000000"/>
              </a:solidFill>
            </a:endParaRPr>
          </a:p>
        </p:txBody>
      </p:sp>
      <p:sp>
        <p:nvSpPr>
          <p:cNvPr id="35848" name="Text Box 7"/>
          <p:cNvSpPr txBox="1">
            <a:spLocks noChangeArrowheads="1"/>
          </p:cNvSpPr>
          <p:nvPr/>
        </p:nvSpPr>
        <p:spPr bwMode="auto">
          <a:xfrm>
            <a:off x="111605" y="2345836"/>
            <a:ext cx="22022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fontAlgn="base" hangingPunct="1">
              <a:spcBef>
                <a:spcPct val="50000"/>
              </a:spcBef>
              <a:spcAft>
                <a:spcPct val="0"/>
              </a:spcAft>
              <a:buFontTx/>
              <a:buNone/>
            </a:pPr>
            <a:r>
              <a:rPr lang="en-US" altLang="ja-JP" sz="1800" dirty="0" smtClean="0">
                <a:ea typeface="HGS創英角ｺﾞｼｯｸUB" pitchFamily="50" charset="-128"/>
              </a:rPr>
              <a:t>【</a:t>
            </a:r>
            <a:r>
              <a:rPr lang="ja-JP" altLang="en-US" sz="1800" dirty="0" smtClean="0">
                <a:ea typeface="HGS創英角ｺﾞｼｯｸUB" pitchFamily="50" charset="-128"/>
              </a:rPr>
              <a:t>自吸式ポンプ</a:t>
            </a:r>
            <a:r>
              <a:rPr lang="en-US" altLang="ja-JP" sz="1800" dirty="0" smtClean="0">
                <a:ea typeface="HGS創英角ｺﾞｼｯｸUB" pitchFamily="50" charset="-128"/>
              </a:rPr>
              <a:t>】</a:t>
            </a:r>
            <a:endParaRPr lang="ja-JP" altLang="en-US" sz="1800" dirty="0">
              <a:ea typeface="HGS創英角ｺﾞｼｯｸUB" pitchFamily="50" charset="-128"/>
            </a:endParaRPr>
          </a:p>
        </p:txBody>
      </p:sp>
      <p:sp>
        <p:nvSpPr>
          <p:cNvPr id="35849" name="Text Box 8"/>
          <p:cNvSpPr txBox="1">
            <a:spLocks noChangeArrowheads="1"/>
          </p:cNvSpPr>
          <p:nvPr/>
        </p:nvSpPr>
        <p:spPr bwMode="auto">
          <a:xfrm>
            <a:off x="2535143" y="2348774"/>
            <a:ext cx="27404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fontAlgn="base" hangingPunct="1">
              <a:spcBef>
                <a:spcPct val="50000"/>
              </a:spcBef>
              <a:spcAft>
                <a:spcPct val="0"/>
              </a:spcAft>
              <a:buFontTx/>
              <a:buNone/>
            </a:pPr>
            <a:r>
              <a:rPr lang="en-US" altLang="ja-JP" sz="1800" dirty="0" smtClean="0">
                <a:ea typeface="HGS創英角ｺﾞｼｯｸUB" pitchFamily="50" charset="-128"/>
              </a:rPr>
              <a:t>【</a:t>
            </a:r>
            <a:r>
              <a:rPr lang="ja-JP" altLang="en-US" sz="1800" dirty="0" smtClean="0">
                <a:ea typeface="HGS創英角ｺﾞｼｯｸUB" pitchFamily="50" charset="-128"/>
              </a:rPr>
              <a:t>非自吸式ポンプ</a:t>
            </a:r>
            <a:r>
              <a:rPr lang="en-US" altLang="ja-JP" sz="1800" dirty="0" smtClean="0">
                <a:ea typeface="HGS創英角ｺﾞｼｯｸUB" pitchFamily="50" charset="-128"/>
              </a:rPr>
              <a:t>】</a:t>
            </a:r>
            <a:endParaRPr lang="ja-JP" altLang="en-US" sz="1800" dirty="0">
              <a:ea typeface="HGS創英角ｺﾞｼｯｸUB" pitchFamily="50" charset="-128"/>
            </a:endParaRPr>
          </a:p>
        </p:txBody>
      </p:sp>
      <p:sp>
        <p:nvSpPr>
          <p:cNvPr id="35850" name="Text Box 9"/>
          <p:cNvSpPr txBox="1">
            <a:spLocks noChangeArrowheads="1"/>
          </p:cNvSpPr>
          <p:nvPr/>
        </p:nvSpPr>
        <p:spPr bwMode="auto">
          <a:xfrm>
            <a:off x="163924" y="3371322"/>
            <a:ext cx="2322909" cy="61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base" hangingPunct="1">
              <a:spcBef>
                <a:spcPct val="50000"/>
              </a:spcBef>
              <a:spcAft>
                <a:spcPct val="0"/>
              </a:spcAft>
              <a:buFontTx/>
              <a:buNone/>
            </a:pPr>
            <a:r>
              <a:rPr lang="ja-JP" altLang="en-US" sz="1350" dirty="0">
                <a:solidFill>
                  <a:srgbClr val="FF0000"/>
                </a:solidFill>
                <a:ea typeface="HGS創英角ｺﾞｼｯｸUB" pitchFamily="50" charset="-128"/>
              </a:rPr>
              <a:t>ポンプだけに呼水すれば</a:t>
            </a:r>
            <a:r>
              <a:rPr lang="en-US" altLang="ja-JP" sz="1350" dirty="0" smtClean="0">
                <a:solidFill>
                  <a:srgbClr val="FF0000"/>
                </a:solidFill>
                <a:latin typeface="HGS創英角ｺﾞｼｯｸUB" pitchFamily="50" charset="-128"/>
                <a:ea typeface="HGS創英角ｺﾞｼｯｸUB" pitchFamily="50" charset="-128"/>
              </a:rPr>
              <a:t>OK</a:t>
            </a:r>
          </a:p>
          <a:p>
            <a:pPr eaLnBrk="1" fontAlgn="base" hangingPunct="1">
              <a:spcBef>
                <a:spcPct val="50000"/>
              </a:spcBef>
              <a:spcAft>
                <a:spcPct val="0"/>
              </a:spcAft>
              <a:buFontTx/>
              <a:buNone/>
            </a:pPr>
            <a:r>
              <a:rPr lang="ja-JP" altLang="en-US" sz="1350" dirty="0" smtClean="0">
                <a:solidFill>
                  <a:srgbClr val="FF0000"/>
                </a:solidFill>
                <a:latin typeface="HGS創英角ｺﾞｼｯｸUB" pitchFamily="50" charset="-128"/>
                <a:ea typeface="HGS創英角ｺﾞｼｯｸUB" pitchFamily="50" charset="-128"/>
              </a:rPr>
              <a:t>（外部から充水）</a:t>
            </a:r>
            <a:endParaRPr lang="en-US" altLang="ja-JP" sz="1350" dirty="0">
              <a:solidFill>
                <a:srgbClr val="FF0000"/>
              </a:solidFill>
              <a:latin typeface="HGS創英角ｺﾞｼｯｸUB" pitchFamily="50" charset="-128"/>
              <a:ea typeface="HGS創英角ｺﾞｼｯｸUB" pitchFamily="50" charset="-128"/>
            </a:endParaRPr>
          </a:p>
        </p:txBody>
      </p:sp>
      <p:sp>
        <p:nvSpPr>
          <p:cNvPr id="35852" name="Text Box 11"/>
          <p:cNvSpPr txBox="1">
            <a:spLocks noChangeArrowheads="1"/>
          </p:cNvSpPr>
          <p:nvPr/>
        </p:nvSpPr>
        <p:spPr bwMode="auto">
          <a:xfrm>
            <a:off x="2895498" y="3389423"/>
            <a:ext cx="2593181" cy="61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fontAlgn="base" hangingPunct="1">
              <a:spcBef>
                <a:spcPct val="50000"/>
              </a:spcBef>
              <a:spcAft>
                <a:spcPct val="0"/>
              </a:spcAft>
              <a:buFontTx/>
              <a:buNone/>
            </a:pPr>
            <a:r>
              <a:rPr lang="ja-JP" altLang="en-US" sz="1350" dirty="0">
                <a:solidFill>
                  <a:srgbClr val="FF0000"/>
                </a:solidFill>
                <a:ea typeface="HGS創英角ｺﾞｼｯｸUB" pitchFamily="50" charset="-128"/>
              </a:rPr>
              <a:t>ポンプと吸込配管に呼水</a:t>
            </a:r>
            <a:r>
              <a:rPr lang="ja-JP" altLang="en-US" sz="1350" dirty="0" smtClean="0">
                <a:solidFill>
                  <a:srgbClr val="FF0000"/>
                </a:solidFill>
                <a:ea typeface="HGS創英角ｺﾞｼｯｸUB" pitchFamily="50" charset="-128"/>
              </a:rPr>
              <a:t>必要</a:t>
            </a:r>
            <a:endParaRPr lang="en-US" altLang="ja-JP" sz="1350" dirty="0" smtClean="0">
              <a:solidFill>
                <a:srgbClr val="FF0000"/>
              </a:solidFill>
              <a:ea typeface="HGS創英角ｺﾞｼｯｸUB" pitchFamily="50" charset="-128"/>
            </a:endParaRPr>
          </a:p>
          <a:p>
            <a:pPr algn="ctr" eaLnBrk="1" fontAlgn="base" hangingPunct="1">
              <a:spcBef>
                <a:spcPct val="50000"/>
              </a:spcBef>
              <a:spcAft>
                <a:spcPct val="0"/>
              </a:spcAft>
              <a:buFontTx/>
              <a:buNone/>
            </a:pPr>
            <a:r>
              <a:rPr lang="ja-JP" altLang="en-US" sz="1350" dirty="0" smtClean="0">
                <a:solidFill>
                  <a:srgbClr val="FF0000"/>
                </a:solidFill>
                <a:ea typeface="HGS創英角ｺﾞｼｯｸUB" pitchFamily="50" charset="-128"/>
              </a:rPr>
              <a:t>（外部から充水）</a:t>
            </a:r>
            <a:endParaRPr lang="ja-JP" altLang="en-US" sz="1350" dirty="0">
              <a:solidFill>
                <a:srgbClr val="FF0000"/>
              </a:solidFill>
              <a:ea typeface="HGS創英角ｺﾞｼｯｸUB" pitchFamily="50" charset="-128"/>
            </a:endParaRPr>
          </a:p>
        </p:txBody>
      </p:sp>
      <p:sp>
        <p:nvSpPr>
          <p:cNvPr id="35853" name="Text Box 12"/>
          <p:cNvSpPr txBox="1">
            <a:spLocks noChangeArrowheads="1"/>
          </p:cNvSpPr>
          <p:nvPr/>
        </p:nvSpPr>
        <p:spPr bwMode="auto">
          <a:xfrm>
            <a:off x="2935278" y="2796911"/>
            <a:ext cx="236019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base" hangingPunct="1">
              <a:spcBef>
                <a:spcPct val="50000"/>
              </a:spcBef>
              <a:spcAft>
                <a:spcPct val="0"/>
              </a:spcAft>
              <a:buFontTx/>
              <a:buNone/>
            </a:pPr>
            <a:r>
              <a:rPr lang="ja-JP" altLang="en-US" sz="1350" dirty="0">
                <a:solidFill>
                  <a:srgbClr val="3333CC"/>
                </a:solidFill>
                <a:ea typeface="HGS創英角ｺﾞｼｯｸUB" pitchFamily="50" charset="-128"/>
              </a:rPr>
              <a:t>吸込配管の先に</a:t>
            </a:r>
            <a:r>
              <a:rPr lang="ja-JP" altLang="en-US" sz="1350" dirty="0" smtClean="0">
                <a:solidFill>
                  <a:srgbClr val="3333CC"/>
                </a:solidFill>
                <a:ea typeface="HGS創英角ｺﾞｼｯｸUB" pitchFamily="50" charset="-128"/>
              </a:rPr>
              <a:t>フート</a:t>
            </a:r>
            <a:r>
              <a:rPr lang="ja-JP" altLang="en-US" sz="1350" dirty="0">
                <a:solidFill>
                  <a:srgbClr val="3333CC"/>
                </a:solidFill>
                <a:ea typeface="HGS創英角ｺﾞｼｯｸUB" pitchFamily="50" charset="-128"/>
              </a:rPr>
              <a:t>弁</a:t>
            </a:r>
            <a:r>
              <a:rPr lang="ja-JP" altLang="en-US" sz="1350" dirty="0" smtClean="0">
                <a:solidFill>
                  <a:srgbClr val="3333CC"/>
                </a:solidFill>
                <a:ea typeface="HGS創英角ｺﾞｼｯｸUB" pitchFamily="50" charset="-128"/>
              </a:rPr>
              <a:t>を取り付ける必要がある</a:t>
            </a:r>
            <a:endParaRPr lang="ja-JP" altLang="en-US" sz="1350" dirty="0">
              <a:solidFill>
                <a:srgbClr val="3333CC"/>
              </a:solidFill>
              <a:ea typeface="HGS創英角ｺﾞｼｯｸUB" pitchFamily="50" charset="-128"/>
            </a:endParaRPr>
          </a:p>
        </p:txBody>
      </p:sp>
      <p:sp>
        <p:nvSpPr>
          <p:cNvPr id="35856" name="Oval 16"/>
          <p:cNvSpPr>
            <a:spLocks noChangeArrowheads="1"/>
          </p:cNvSpPr>
          <p:nvPr/>
        </p:nvSpPr>
        <p:spPr bwMode="auto">
          <a:xfrm>
            <a:off x="1460248" y="4735450"/>
            <a:ext cx="270272" cy="272076"/>
          </a:xfrm>
          <a:prstGeom prst="ellipse">
            <a:avLst/>
          </a:prstGeom>
          <a:noFill/>
          <a:ln w="25400">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fontAlgn="base" hangingPunct="1">
              <a:spcBef>
                <a:spcPct val="20000"/>
              </a:spcBef>
              <a:spcAft>
                <a:spcPct val="0"/>
              </a:spcAft>
              <a:buFontTx/>
              <a:buNone/>
            </a:pPr>
            <a:endParaRPr lang="ja-JP" altLang="en-US" sz="2400">
              <a:solidFill>
                <a:srgbClr val="0000FF"/>
              </a:solidFill>
            </a:endParaRPr>
          </a:p>
        </p:txBody>
      </p:sp>
      <p:sp>
        <p:nvSpPr>
          <p:cNvPr id="35857" name="Text Box 17"/>
          <p:cNvSpPr txBox="1">
            <a:spLocks noChangeArrowheads="1"/>
          </p:cNvSpPr>
          <p:nvPr/>
        </p:nvSpPr>
        <p:spPr bwMode="auto">
          <a:xfrm>
            <a:off x="16017" y="4478932"/>
            <a:ext cx="1030062" cy="338554"/>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fontAlgn="base" hangingPunct="1">
              <a:spcBef>
                <a:spcPct val="50000"/>
              </a:spcBef>
              <a:spcAft>
                <a:spcPct val="0"/>
              </a:spcAft>
              <a:buFontTx/>
              <a:buNone/>
            </a:pPr>
            <a:r>
              <a:rPr lang="ja-JP" altLang="en-US" sz="1600" dirty="0">
                <a:solidFill>
                  <a:srgbClr val="0000FF"/>
                </a:solidFill>
                <a:latin typeface="HGS創英角ｺﾞｼｯｸUB" pitchFamily="50" charset="-128"/>
                <a:ea typeface="HGS創英角ｺﾞｼｯｸUB" pitchFamily="50" charset="-128"/>
              </a:rPr>
              <a:t>逆止</a:t>
            </a:r>
            <a:r>
              <a:rPr lang="ja-JP" altLang="en-US" sz="1600" dirty="0" smtClean="0">
                <a:solidFill>
                  <a:srgbClr val="0000FF"/>
                </a:solidFill>
                <a:latin typeface="HGS創英角ｺﾞｼｯｸUB" pitchFamily="50" charset="-128"/>
                <a:ea typeface="HGS創英角ｺﾞｼｯｸUB" pitchFamily="50" charset="-128"/>
              </a:rPr>
              <a:t>弁</a:t>
            </a:r>
            <a:endParaRPr lang="ja-JP" altLang="en-US" sz="1600" dirty="0">
              <a:solidFill>
                <a:srgbClr val="0000FF"/>
              </a:solidFill>
              <a:latin typeface="HGS創英角ｺﾞｼｯｸUB" pitchFamily="50" charset="-128"/>
              <a:ea typeface="HGS創英角ｺﾞｼｯｸUB" pitchFamily="50" charset="-128"/>
            </a:endParaRPr>
          </a:p>
        </p:txBody>
      </p:sp>
      <p:sp>
        <p:nvSpPr>
          <p:cNvPr id="4" name="スライド番号プレースホルダー 3"/>
          <p:cNvSpPr>
            <a:spLocks noGrp="1"/>
          </p:cNvSpPr>
          <p:nvPr>
            <p:ph type="sldNum" sz="quarter" idx="12"/>
          </p:nvPr>
        </p:nvSpPr>
        <p:spPr>
          <a:xfrm>
            <a:off x="6829130" y="6553150"/>
            <a:ext cx="2133600" cy="476250"/>
          </a:xfrm>
        </p:spPr>
        <p:txBody>
          <a:bodyPr/>
          <a:lstStyle/>
          <a:p>
            <a:pPr>
              <a:defRPr/>
            </a:pPr>
            <a:fld id="{3A208D95-2027-47F9-813B-0279945C18DF}" type="slidenum">
              <a:rPr lang="en-US" altLang="ja-JP" smtClean="0">
                <a:solidFill>
                  <a:srgbClr val="000000"/>
                </a:solidFill>
              </a:rPr>
              <a:pPr>
                <a:defRPr/>
              </a:pPr>
              <a:t>10</a:t>
            </a:fld>
            <a:endParaRPr lang="en-US" altLang="ja-JP" dirty="0">
              <a:solidFill>
                <a:srgbClr val="000000"/>
              </a:solidFill>
            </a:endParaRPr>
          </a:p>
        </p:txBody>
      </p:sp>
      <p:sp>
        <p:nvSpPr>
          <p:cNvPr id="19" name="テキスト ボックス 18"/>
          <p:cNvSpPr txBox="1"/>
          <p:nvPr/>
        </p:nvSpPr>
        <p:spPr>
          <a:xfrm>
            <a:off x="237342" y="813915"/>
            <a:ext cx="8881258" cy="1015663"/>
          </a:xfrm>
          <a:prstGeom prst="rect">
            <a:avLst/>
          </a:prstGeom>
          <a:noFill/>
        </p:spPr>
        <p:txBody>
          <a:bodyPr wrap="square" rtlCol="0">
            <a:spAutoFit/>
          </a:bodyPr>
          <a:lstStyle/>
          <a:p>
            <a:r>
              <a:rPr kumimoji="1" lang="ja-JP" altLang="en-US" sz="2000" dirty="0" smtClean="0">
                <a:solidFill>
                  <a:schemeClr val="tx1"/>
                </a:solidFill>
                <a:latin typeface="+mj-ea"/>
                <a:ea typeface="+mj-ea"/>
              </a:rPr>
              <a:t>最初の運転時には</a:t>
            </a:r>
            <a:r>
              <a:rPr kumimoji="1" lang="ja-JP" altLang="en-US" sz="2000" b="1" u="sng" dirty="0" smtClean="0">
                <a:latin typeface="+mj-ea"/>
                <a:ea typeface="+mj-ea"/>
              </a:rPr>
              <a:t>呼び水</a:t>
            </a:r>
            <a:r>
              <a:rPr kumimoji="1" lang="ja-JP" altLang="en-US" sz="2000" dirty="0" smtClean="0">
                <a:solidFill>
                  <a:schemeClr val="tx1"/>
                </a:solidFill>
                <a:latin typeface="+mj-ea"/>
                <a:ea typeface="+mj-ea"/>
              </a:rPr>
              <a:t>が必要です。</a:t>
            </a:r>
            <a:endParaRPr kumimoji="1" lang="en-US" altLang="ja-JP" sz="2000" dirty="0" smtClean="0">
              <a:solidFill>
                <a:schemeClr val="tx1"/>
              </a:solidFill>
              <a:latin typeface="+mj-ea"/>
              <a:ea typeface="+mj-ea"/>
            </a:endParaRPr>
          </a:p>
          <a:p>
            <a:r>
              <a:rPr lang="ja-JP" altLang="en-US" sz="2000" dirty="0" smtClean="0">
                <a:solidFill>
                  <a:schemeClr val="tx1"/>
                </a:solidFill>
                <a:latin typeface="+mj-ea"/>
                <a:ea typeface="+mj-ea"/>
              </a:rPr>
              <a:t>ポンプ内部に空気がある</a:t>
            </a:r>
            <a:r>
              <a:rPr lang="ja-JP" altLang="en-US" sz="2000" dirty="0">
                <a:solidFill>
                  <a:schemeClr val="tx1"/>
                </a:solidFill>
                <a:latin typeface="+mj-ea"/>
                <a:ea typeface="+mj-ea"/>
              </a:rPr>
              <a:t>と揚水</a:t>
            </a:r>
            <a:r>
              <a:rPr lang="ja-JP" altLang="en-US" sz="2000" dirty="0" smtClean="0">
                <a:solidFill>
                  <a:schemeClr val="tx1"/>
                </a:solidFill>
                <a:latin typeface="+mj-ea"/>
                <a:ea typeface="+mj-ea"/>
              </a:rPr>
              <a:t>できません。</a:t>
            </a:r>
            <a:r>
              <a:rPr lang="ja-JP" altLang="en-US" sz="2000" dirty="0">
                <a:solidFill>
                  <a:schemeClr val="tx1"/>
                </a:solidFill>
                <a:latin typeface="+mj-ea"/>
                <a:ea typeface="+mj-ea"/>
              </a:rPr>
              <a:t>（空運転状態）</a:t>
            </a:r>
          </a:p>
          <a:p>
            <a:endParaRPr kumimoji="1" lang="en-US" altLang="ja-JP" sz="2000" b="1" dirty="0" smtClean="0">
              <a:solidFill>
                <a:schemeClr val="tx1"/>
              </a:solidFill>
              <a:latin typeface="+mj-ea"/>
              <a:ea typeface="+mj-ea"/>
            </a:endParaRPr>
          </a:p>
        </p:txBody>
      </p:sp>
      <p:pic>
        <p:nvPicPr>
          <p:cNvPr id="7" name="図 6"/>
          <p:cNvPicPr>
            <a:picLocks noChangeAspect="1"/>
          </p:cNvPicPr>
          <p:nvPr/>
        </p:nvPicPr>
        <p:blipFill>
          <a:blip r:embed="rId5"/>
          <a:stretch>
            <a:fillRect/>
          </a:stretch>
        </p:blipFill>
        <p:spPr>
          <a:xfrm>
            <a:off x="6481073" y="4091693"/>
            <a:ext cx="1977902" cy="1893376"/>
          </a:xfrm>
          <a:prstGeom prst="rect">
            <a:avLst/>
          </a:prstGeom>
        </p:spPr>
      </p:pic>
      <p:sp>
        <p:nvSpPr>
          <p:cNvPr id="30" name="Text Box 11"/>
          <p:cNvSpPr txBox="1">
            <a:spLocks noChangeArrowheads="1"/>
          </p:cNvSpPr>
          <p:nvPr/>
        </p:nvSpPr>
        <p:spPr bwMode="auto">
          <a:xfrm>
            <a:off x="6031157" y="3399402"/>
            <a:ext cx="2593181" cy="61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fontAlgn="base" hangingPunct="1">
              <a:spcBef>
                <a:spcPct val="50000"/>
              </a:spcBef>
              <a:spcAft>
                <a:spcPct val="0"/>
              </a:spcAft>
              <a:buFontTx/>
              <a:buNone/>
            </a:pPr>
            <a:r>
              <a:rPr lang="ja-JP" altLang="en-US" sz="1350" dirty="0">
                <a:solidFill>
                  <a:srgbClr val="FF0000"/>
                </a:solidFill>
                <a:ea typeface="HGS創英角ｺﾞｼｯｸUB" pitchFamily="50" charset="-128"/>
              </a:rPr>
              <a:t>ポンプと吸込配管に呼水</a:t>
            </a:r>
            <a:r>
              <a:rPr lang="ja-JP" altLang="en-US" sz="1350" dirty="0" smtClean="0">
                <a:solidFill>
                  <a:srgbClr val="FF0000"/>
                </a:solidFill>
                <a:ea typeface="HGS創英角ｺﾞｼｯｸUB" pitchFamily="50" charset="-128"/>
              </a:rPr>
              <a:t>必要</a:t>
            </a:r>
            <a:endParaRPr lang="en-US" altLang="ja-JP" sz="1350" dirty="0" smtClean="0">
              <a:solidFill>
                <a:srgbClr val="FF0000"/>
              </a:solidFill>
              <a:ea typeface="HGS創英角ｺﾞｼｯｸUB" pitchFamily="50" charset="-128"/>
            </a:endParaRPr>
          </a:p>
          <a:p>
            <a:pPr algn="ctr" eaLnBrk="1" fontAlgn="base" hangingPunct="1">
              <a:spcBef>
                <a:spcPct val="50000"/>
              </a:spcBef>
              <a:spcAft>
                <a:spcPct val="0"/>
              </a:spcAft>
              <a:buFontTx/>
              <a:buNone/>
            </a:pPr>
            <a:r>
              <a:rPr lang="ja-JP" altLang="en-US" sz="1350" dirty="0" smtClean="0">
                <a:solidFill>
                  <a:srgbClr val="FF0000"/>
                </a:solidFill>
                <a:ea typeface="HGS創英角ｺﾞｼｯｸUB" pitchFamily="50" charset="-128"/>
              </a:rPr>
              <a:t>（吸込側のバルブを開く）</a:t>
            </a:r>
            <a:endParaRPr lang="ja-JP" altLang="en-US" sz="1350" dirty="0">
              <a:solidFill>
                <a:srgbClr val="FF0000"/>
              </a:solidFill>
              <a:ea typeface="HGS創英角ｺﾞｼｯｸUB" pitchFamily="50" charset="-128"/>
            </a:endParaRPr>
          </a:p>
        </p:txBody>
      </p:sp>
      <p:sp>
        <p:nvSpPr>
          <p:cNvPr id="31" name="Text Box 12"/>
          <p:cNvSpPr txBox="1">
            <a:spLocks noChangeArrowheads="1"/>
          </p:cNvSpPr>
          <p:nvPr/>
        </p:nvSpPr>
        <p:spPr bwMode="auto">
          <a:xfrm>
            <a:off x="6031157" y="2830161"/>
            <a:ext cx="205986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fontAlgn="base" hangingPunct="1">
              <a:spcBef>
                <a:spcPct val="50000"/>
              </a:spcBef>
              <a:spcAft>
                <a:spcPct val="0"/>
              </a:spcAft>
              <a:buFontTx/>
              <a:buNone/>
            </a:pPr>
            <a:r>
              <a:rPr lang="ja-JP" altLang="en-US" sz="1350" dirty="0" smtClean="0">
                <a:solidFill>
                  <a:srgbClr val="3333CC"/>
                </a:solidFill>
                <a:ea typeface="HGS創英角ｺﾞｼｯｸUB" pitchFamily="50" charset="-128"/>
              </a:rPr>
              <a:t>水面がポンプより高いため落水しない。</a:t>
            </a:r>
            <a:endParaRPr lang="ja-JP" altLang="en-US" sz="1350" dirty="0">
              <a:solidFill>
                <a:srgbClr val="3333CC"/>
              </a:solidFill>
              <a:ea typeface="HGS創英角ｺﾞｼｯｸUB" pitchFamily="50" charset="-128"/>
            </a:endParaRPr>
          </a:p>
        </p:txBody>
      </p:sp>
      <p:sp>
        <p:nvSpPr>
          <p:cNvPr id="32" name="Text Box 7"/>
          <p:cNvSpPr txBox="1">
            <a:spLocks noChangeArrowheads="1"/>
          </p:cNvSpPr>
          <p:nvPr/>
        </p:nvSpPr>
        <p:spPr bwMode="auto">
          <a:xfrm>
            <a:off x="217003" y="1507933"/>
            <a:ext cx="82089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base" hangingPunct="1">
              <a:spcBef>
                <a:spcPct val="50000"/>
              </a:spcBef>
              <a:spcAft>
                <a:spcPct val="0"/>
              </a:spcAft>
              <a:buFontTx/>
              <a:buNone/>
            </a:pPr>
            <a:r>
              <a:rPr lang="ja-JP" altLang="en-US" sz="1800" dirty="0" smtClean="0">
                <a:ea typeface="HGS創英角ｺﾞｼｯｸUB" pitchFamily="50" charset="-128"/>
              </a:rPr>
              <a:t>ポンプと水源の位置関係やポンプの構造によって方法が異なる。</a:t>
            </a:r>
            <a:endParaRPr lang="ja-JP" altLang="en-US" sz="1800" dirty="0">
              <a:ea typeface="HGS創英角ｺﾞｼｯｸUB" pitchFamily="50" charset="-128"/>
            </a:endParaRPr>
          </a:p>
        </p:txBody>
      </p:sp>
      <p:sp>
        <p:nvSpPr>
          <p:cNvPr id="33" name="Text Box 12"/>
          <p:cNvSpPr txBox="1">
            <a:spLocks noChangeArrowheads="1"/>
          </p:cNvSpPr>
          <p:nvPr/>
        </p:nvSpPr>
        <p:spPr bwMode="auto">
          <a:xfrm>
            <a:off x="146171" y="2794080"/>
            <a:ext cx="24352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fontAlgn="base" hangingPunct="1">
              <a:spcBef>
                <a:spcPct val="50000"/>
              </a:spcBef>
              <a:spcAft>
                <a:spcPct val="0"/>
              </a:spcAft>
              <a:buFontTx/>
              <a:buNone/>
            </a:pPr>
            <a:r>
              <a:rPr lang="ja-JP" altLang="en-US" sz="1400" dirty="0" smtClean="0">
                <a:solidFill>
                  <a:srgbClr val="3333CC"/>
                </a:solidFill>
                <a:ea typeface="HGS創英角ｺﾞｼｯｸUB" pitchFamily="50" charset="-128"/>
              </a:rPr>
              <a:t>ポンプ吸い込み口に逆止弁を内蔵している。</a:t>
            </a:r>
            <a:endParaRPr lang="ja-JP" altLang="en-US" sz="1400" dirty="0">
              <a:solidFill>
                <a:srgbClr val="3333CC"/>
              </a:solidFill>
              <a:ea typeface="HGS創英角ｺﾞｼｯｸUB" pitchFamily="50" charset="-128"/>
            </a:endParaRPr>
          </a:p>
        </p:txBody>
      </p:sp>
      <p:cxnSp>
        <p:nvCxnSpPr>
          <p:cNvPr id="9" name="直線コネクタ 8"/>
          <p:cNvCxnSpPr/>
          <p:nvPr/>
        </p:nvCxnSpPr>
        <p:spPr bwMode="auto">
          <a:xfrm flipH="1">
            <a:off x="7740352" y="4022229"/>
            <a:ext cx="155578" cy="1301412"/>
          </a:xfrm>
          <a:prstGeom prst="line">
            <a:avLst/>
          </a:prstGeom>
          <a:noFill/>
          <a:ln w="19050" cap="flat" cmpd="sng" algn="ctr">
            <a:solidFill>
              <a:srgbClr val="FF0000"/>
            </a:solidFill>
            <a:prstDash val="solid"/>
            <a:round/>
            <a:headEnd type="none" w="med" len="med"/>
            <a:tailEnd type="oval" w="lg" len="lg"/>
          </a:ln>
          <a:effectLst/>
          <a:extLst>
            <a:ext uri="{909E8E84-426E-40DD-AFC4-6F175D3DCCD1}">
              <a14:hiddenFill xmlns:a14="http://schemas.microsoft.com/office/drawing/2010/main">
                <a:solidFill>
                  <a:srgbClr val="FFFFFF"/>
                </a:solidFill>
              </a14:hiddenFill>
            </a:ext>
          </a:extLst>
        </p:spPr>
      </p:cxnSp>
      <p:cxnSp>
        <p:nvCxnSpPr>
          <p:cNvPr id="12" name="直線コネクタ 11"/>
          <p:cNvCxnSpPr>
            <a:endCxn id="35856" idx="2"/>
          </p:cNvCxnSpPr>
          <p:nvPr/>
        </p:nvCxnSpPr>
        <p:spPr bwMode="auto">
          <a:xfrm>
            <a:off x="833088" y="4663442"/>
            <a:ext cx="627160" cy="208046"/>
          </a:xfrm>
          <a:prstGeom prst="line">
            <a:avLst/>
          </a:prstGeom>
          <a:noFill/>
          <a:ln w="2222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40" name="Oval 16"/>
          <p:cNvSpPr>
            <a:spLocks noChangeArrowheads="1"/>
          </p:cNvSpPr>
          <p:nvPr/>
        </p:nvSpPr>
        <p:spPr bwMode="auto">
          <a:xfrm>
            <a:off x="3845732" y="5980247"/>
            <a:ext cx="346356" cy="356478"/>
          </a:xfrm>
          <a:prstGeom prst="ellipse">
            <a:avLst/>
          </a:prstGeom>
          <a:noFill/>
          <a:ln w="25400">
            <a:solidFill>
              <a:srgbClr val="0000FF"/>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fontAlgn="base" hangingPunct="1">
              <a:spcBef>
                <a:spcPct val="20000"/>
              </a:spcBef>
              <a:spcAft>
                <a:spcPct val="0"/>
              </a:spcAft>
              <a:buFontTx/>
              <a:buNone/>
            </a:pPr>
            <a:endParaRPr lang="ja-JP" altLang="en-US" sz="2400">
              <a:solidFill>
                <a:srgbClr val="0000FF"/>
              </a:solidFill>
            </a:endParaRPr>
          </a:p>
        </p:txBody>
      </p:sp>
      <p:cxnSp>
        <p:nvCxnSpPr>
          <p:cNvPr id="41" name="直線コネクタ 40"/>
          <p:cNvCxnSpPr/>
          <p:nvPr/>
        </p:nvCxnSpPr>
        <p:spPr bwMode="auto">
          <a:xfrm>
            <a:off x="3522604" y="5614031"/>
            <a:ext cx="382754" cy="395686"/>
          </a:xfrm>
          <a:prstGeom prst="line">
            <a:avLst/>
          </a:prstGeom>
          <a:noFill/>
          <a:ln w="2222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43" name="Text Box 17"/>
          <p:cNvSpPr txBox="1">
            <a:spLocks noChangeArrowheads="1"/>
          </p:cNvSpPr>
          <p:nvPr/>
        </p:nvSpPr>
        <p:spPr bwMode="auto">
          <a:xfrm>
            <a:off x="2911284" y="5270210"/>
            <a:ext cx="1030062" cy="338554"/>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fontAlgn="base" hangingPunct="1">
              <a:spcBef>
                <a:spcPct val="50000"/>
              </a:spcBef>
              <a:spcAft>
                <a:spcPct val="0"/>
              </a:spcAft>
              <a:buFontTx/>
              <a:buNone/>
            </a:pPr>
            <a:r>
              <a:rPr lang="ja-JP" altLang="en-US" sz="1600" dirty="0" smtClean="0">
                <a:solidFill>
                  <a:srgbClr val="0000FF"/>
                </a:solidFill>
                <a:latin typeface="HGS創英角ｺﾞｼｯｸUB" pitchFamily="50" charset="-128"/>
                <a:ea typeface="HGS創英角ｺﾞｼｯｸUB" pitchFamily="50" charset="-128"/>
              </a:rPr>
              <a:t>フート弁</a:t>
            </a:r>
            <a:endParaRPr lang="ja-JP" altLang="en-US" sz="1600" dirty="0">
              <a:solidFill>
                <a:srgbClr val="0000FF"/>
              </a:solidFill>
              <a:latin typeface="HGS創英角ｺﾞｼｯｸUB" pitchFamily="50" charset="-128"/>
              <a:ea typeface="HGS創英角ｺﾞｼｯｸUB" pitchFamily="50" charset="-128"/>
            </a:endParaRPr>
          </a:p>
        </p:txBody>
      </p:sp>
      <p:sp>
        <p:nvSpPr>
          <p:cNvPr id="44" name="Text Box 8"/>
          <p:cNvSpPr txBox="1">
            <a:spLocks noChangeArrowheads="1"/>
          </p:cNvSpPr>
          <p:nvPr/>
        </p:nvSpPr>
        <p:spPr bwMode="auto">
          <a:xfrm>
            <a:off x="6036372" y="2392534"/>
            <a:ext cx="27404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fontAlgn="base" hangingPunct="1">
              <a:spcBef>
                <a:spcPct val="50000"/>
              </a:spcBef>
              <a:spcAft>
                <a:spcPct val="0"/>
              </a:spcAft>
              <a:buFontTx/>
              <a:buNone/>
            </a:pPr>
            <a:r>
              <a:rPr lang="en-US" altLang="ja-JP" sz="1800" dirty="0" smtClean="0">
                <a:ea typeface="HGS創英角ｺﾞｼｯｸUB" pitchFamily="50" charset="-128"/>
              </a:rPr>
              <a:t>【</a:t>
            </a:r>
            <a:r>
              <a:rPr lang="ja-JP" altLang="en-US" sz="1800" dirty="0" smtClean="0">
                <a:ea typeface="HGS創英角ｺﾞｼｯｸUB" pitchFamily="50" charset="-128"/>
              </a:rPr>
              <a:t>非自吸式ポンプ</a:t>
            </a:r>
            <a:r>
              <a:rPr lang="en-US" altLang="ja-JP" sz="1800" dirty="0" smtClean="0">
                <a:ea typeface="HGS創英角ｺﾞｼｯｸUB" pitchFamily="50" charset="-128"/>
              </a:rPr>
              <a:t>】</a:t>
            </a:r>
            <a:endParaRPr lang="ja-JP" altLang="en-US" sz="1800" dirty="0">
              <a:ea typeface="HGS創英角ｺﾞｼｯｸUB" pitchFamily="50" charset="-128"/>
            </a:endParaRPr>
          </a:p>
        </p:txBody>
      </p:sp>
      <p:sp>
        <p:nvSpPr>
          <p:cNvPr id="14" name="正方形/長方形 13"/>
          <p:cNvSpPr/>
          <p:nvPr/>
        </p:nvSpPr>
        <p:spPr>
          <a:xfrm>
            <a:off x="111606" y="2137234"/>
            <a:ext cx="5476434" cy="4251820"/>
          </a:xfrm>
          <a:prstGeom prst="rect">
            <a:avLst/>
          </a:prstGeom>
          <a:ln>
            <a:solidFill>
              <a:schemeClr val="tx1">
                <a:lumMod val="85000"/>
                <a:lumOff val="15000"/>
              </a:schemeClr>
            </a:solidFill>
          </a:ln>
        </p:spPr>
        <p:txBody>
          <a:bodyPr wrap="square" rtlCol="0" anchor="ctr">
            <a:spAutoFit/>
          </a:bodyPr>
          <a:lstStyle/>
          <a:p>
            <a:pPr algn="ctr"/>
            <a:endParaRPr kumimoji="1" lang="ja-JP" altLang="en-US" u="sng" dirty="0" smtClean="0">
              <a:solidFill>
                <a:schemeClr val="tx1"/>
              </a:solidFill>
            </a:endParaRPr>
          </a:p>
        </p:txBody>
      </p:sp>
      <p:sp>
        <p:nvSpPr>
          <p:cNvPr id="27" name="Text Box 7"/>
          <p:cNvSpPr txBox="1">
            <a:spLocks noChangeArrowheads="1"/>
          </p:cNvSpPr>
          <p:nvPr/>
        </p:nvSpPr>
        <p:spPr bwMode="auto">
          <a:xfrm>
            <a:off x="1678468" y="1916832"/>
            <a:ext cx="2513621" cy="369332"/>
          </a:xfrm>
          <a:prstGeom prst="rect">
            <a:avLst/>
          </a:prstGeom>
          <a:solidFill>
            <a:schemeClr val="tx1">
              <a:lumMod val="65000"/>
              <a:lumOff val="35000"/>
            </a:schemeClr>
          </a:solidFill>
          <a:ln w="9525">
            <a:solidFill>
              <a:schemeClr val="bg1"/>
            </a:solidFill>
            <a:miter lim="800000"/>
            <a:headEnd/>
            <a:tailEnd/>
          </a:ln>
          <a:effectLst/>
          <a:extLst/>
        </p:spPr>
        <p:txBody>
          <a:bodyPr wrap="square">
            <a:spAutoFit/>
          </a:bodyPr>
          <a:lstStyle>
            <a:lvl1pPr marL="342900" indent="-342900"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fontAlgn="base" hangingPunct="1">
              <a:spcBef>
                <a:spcPct val="50000"/>
              </a:spcBef>
              <a:spcAft>
                <a:spcPct val="0"/>
              </a:spcAft>
              <a:buFontTx/>
              <a:buNone/>
            </a:pPr>
            <a:r>
              <a:rPr lang="ja-JP" altLang="en-US" sz="1800" dirty="0" smtClean="0">
                <a:solidFill>
                  <a:schemeClr val="bg1"/>
                </a:solidFill>
                <a:ea typeface="HGS創英角ｺﾞｼｯｸUB" pitchFamily="50" charset="-128"/>
              </a:rPr>
              <a:t>吸い上げの場合</a:t>
            </a:r>
            <a:endParaRPr lang="ja-JP" altLang="en-US" sz="1800" dirty="0">
              <a:solidFill>
                <a:schemeClr val="bg1"/>
              </a:solidFill>
              <a:ea typeface="HGS創英角ｺﾞｼｯｸUB" pitchFamily="50" charset="-128"/>
            </a:endParaRPr>
          </a:p>
        </p:txBody>
      </p:sp>
      <p:sp>
        <p:nvSpPr>
          <p:cNvPr id="47" name="正方形/長方形 46"/>
          <p:cNvSpPr/>
          <p:nvPr/>
        </p:nvSpPr>
        <p:spPr>
          <a:xfrm>
            <a:off x="5830988" y="2132271"/>
            <a:ext cx="3115061" cy="4251820"/>
          </a:xfrm>
          <a:prstGeom prst="rect">
            <a:avLst/>
          </a:prstGeom>
          <a:ln>
            <a:solidFill>
              <a:schemeClr val="tx1">
                <a:lumMod val="85000"/>
                <a:lumOff val="15000"/>
              </a:schemeClr>
            </a:solidFill>
          </a:ln>
        </p:spPr>
        <p:txBody>
          <a:bodyPr wrap="square" rtlCol="0" anchor="ctr">
            <a:spAutoFit/>
          </a:bodyPr>
          <a:lstStyle/>
          <a:p>
            <a:pPr algn="ctr"/>
            <a:endParaRPr kumimoji="1" lang="ja-JP" altLang="en-US" u="sng" dirty="0" smtClean="0">
              <a:solidFill>
                <a:schemeClr val="tx1"/>
              </a:solidFill>
            </a:endParaRPr>
          </a:p>
        </p:txBody>
      </p:sp>
      <p:sp>
        <p:nvSpPr>
          <p:cNvPr id="28" name="Text Box 7"/>
          <p:cNvSpPr txBox="1">
            <a:spLocks noChangeArrowheads="1"/>
          </p:cNvSpPr>
          <p:nvPr/>
        </p:nvSpPr>
        <p:spPr bwMode="auto">
          <a:xfrm>
            <a:off x="6213214" y="1954876"/>
            <a:ext cx="2513621" cy="369332"/>
          </a:xfrm>
          <a:prstGeom prst="rect">
            <a:avLst/>
          </a:prstGeom>
          <a:solidFill>
            <a:schemeClr val="tx1">
              <a:lumMod val="75000"/>
              <a:lumOff val="25000"/>
            </a:schemeClr>
          </a:solidFill>
          <a:ln>
            <a:noFill/>
          </a:ln>
          <a:effectLst/>
          <a:extLst/>
        </p:spPr>
        <p:txBody>
          <a:bodyPr wrap="square">
            <a:spAutoFit/>
          </a:bodyPr>
          <a:lstStyle>
            <a:lvl1pPr marL="342900" indent="-342900" algn="l" eaLnBrk="0" hangingPunct="0">
              <a:buChar char="•"/>
              <a:defRPr kumimoji="1" sz="3200">
                <a:solidFill>
                  <a:schemeClr val="tx1"/>
                </a:solidFill>
                <a:latin typeface="Times New Roman" pitchFamily="18" charset="0"/>
                <a:ea typeface="ＭＳ Ｐゴシック" pitchFamily="50" charset="-128"/>
              </a:defRPr>
            </a:lvl1pPr>
            <a:lvl2pPr marL="742950" indent="-285750" algn="l" eaLnBrk="0" hangingPunct="0">
              <a:buChar char="–"/>
              <a:defRPr kumimoji="1" sz="2800">
                <a:solidFill>
                  <a:schemeClr val="tx1"/>
                </a:solidFill>
                <a:latin typeface="Times New Roman" pitchFamily="18" charset="0"/>
                <a:ea typeface="ＭＳ Ｐゴシック" pitchFamily="50" charset="-128"/>
              </a:defRPr>
            </a:lvl2pPr>
            <a:lvl3pPr marL="1143000" indent="-228600" algn="l" eaLnBrk="0" hangingPunct="0">
              <a:buChar char="•"/>
              <a:defRPr kumimoji="1" sz="2400">
                <a:solidFill>
                  <a:schemeClr val="tx1"/>
                </a:solidFill>
                <a:latin typeface="Times New Roman" pitchFamily="18" charset="0"/>
                <a:ea typeface="ＭＳ Ｐゴシック" pitchFamily="50" charset="-128"/>
              </a:defRPr>
            </a:lvl3pPr>
            <a:lvl4pPr marL="1600200" indent="-228600" algn="l" eaLnBrk="0" hangingPunct="0">
              <a:buChar char="–"/>
              <a:defRPr kumimoji="1" sz="2000">
                <a:solidFill>
                  <a:schemeClr val="tx1"/>
                </a:solidFill>
                <a:latin typeface="Times New Roman" pitchFamily="18" charset="0"/>
                <a:ea typeface="ＭＳ Ｐゴシック" pitchFamily="50" charset="-128"/>
              </a:defRPr>
            </a:lvl4pPr>
            <a:lvl5pPr marL="2057400" indent="-228600" algn="l" eaLnBrk="0" hangingPunct="0">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fontAlgn="base" hangingPunct="1">
              <a:spcBef>
                <a:spcPct val="50000"/>
              </a:spcBef>
              <a:spcAft>
                <a:spcPct val="0"/>
              </a:spcAft>
              <a:buFontTx/>
              <a:buNone/>
            </a:pPr>
            <a:r>
              <a:rPr lang="ja-JP" altLang="en-US" sz="1800" dirty="0" smtClean="0">
                <a:solidFill>
                  <a:schemeClr val="bg1"/>
                </a:solidFill>
                <a:ea typeface="HGS創英角ｺﾞｼｯｸUB" pitchFamily="50" charset="-128"/>
              </a:rPr>
              <a:t>流れ込みの場合</a:t>
            </a:r>
            <a:endParaRPr lang="ja-JP" altLang="en-US" sz="1800" dirty="0">
              <a:solidFill>
                <a:schemeClr val="bg1"/>
              </a:solidFill>
              <a:ea typeface="HGS創英角ｺﾞｼｯｸUB" pitchFamily="50" charset="-128"/>
            </a:endParaRPr>
          </a:p>
        </p:txBody>
      </p:sp>
      <p:sp>
        <p:nvSpPr>
          <p:cNvPr id="34" name="タイトル 2"/>
          <p:cNvSpPr>
            <a:spLocks noGrp="1"/>
          </p:cNvSpPr>
          <p:nvPr>
            <p:ph type="title"/>
          </p:nvPr>
        </p:nvSpPr>
        <p:spPr>
          <a:xfrm>
            <a:off x="144016" y="32814"/>
            <a:ext cx="9108504" cy="587874"/>
          </a:xfrm>
        </p:spPr>
        <p:txBody>
          <a:bodyPr/>
          <a:lstStyle/>
          <a:p>
            <a:r>
              <a:rPr lang="ja-JP" altLang="en-US" dirty="0" smtClean="0"/>
              <a:t>（参考）　呼び水について　</a:t>
            </a:r>
            <a:endParaRPr lang="zh-TW" altLang="en-US" dirty="0">
              <a:solidFill>
                <a:srgbClr val="0033CC"/>
              </a:solidFill>
            </a:endParaRPr>
          </a:p>
        </p:txBody>
      </p:sp>
    </p:spTree>
    <p:extLst>
      <p:ext uri="{BB962C8B-B14F-4D97-AF65-F5344CB8AC3E}">
        <p14:creationId xmlns:p14="http://schemas.microsoft.com/office/powerpoint/2010/main" val="10754848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626321"/>
            <a:ext cx="3933483" cy="3767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35"/>
          <a:stretch/>
        </p:blipFill>
        <p:spPr bwMode="auto">
          <a:xfrm>
            <a:off x="4882250" y="1336087"/>
            <a:ext cx="3233094" cy="2502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082" y="3834550"/>
            <a:ext cx="3034267" cy="2507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タイトル 2"/>
          <p:cNvSpPr txBox="1">
            <a:spLocks/>
          </p:cNvSpPr>
          <p:nvPr/>
        </p:nvSpPr>
        <p:spPr>
          <a:xfrm>
            <a:off x="386191" y="2216229"/>
            <a:ext cx="2016224" cy="642400"/>
          </a:xfrm>
          <a:prstGeom prst="rect">
            <a:avLst/>
          </a:prstGeom>
          <a:solidFill>
            <a:schemeClr val="bg1"/>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3200" dirty="0" smtClean="0">
                <a:solidFill>
                  <a:schemeClr val="tx1"/>
                </a:solidFill>
                <a:latin typeface="+mj-ea"/>
              </a:rPr>
              <a:t>防振架台</a:t>
            </a:r>
            <a:endParaRPr lang="ja-JP" altLang="en-US" sz="3200" dirty="0">
              <a:solidFill>
                <a:schemeClr val="tx1"/>
              </a:solidFill>
              <a:latin typeface="+mj-ea"/>
            </a:endParaRPr>
          </a:p>
        </p:txBody>
      </p:sp>
      <p:sp>
        <p:nvSpPr>
          <p:cNvPr id="24" name="タイトル 2"/>
          <p:cNvSpPr txBox="1">
            <a:spLocks/>
          </p:cNvSpPr>
          <p:nvPr/>
        </p:nvSpPr>
        <p:spPr>
          <a:xfrm>
            <a:off x="6530766" y="1363920"/>
            <a:ext cx="1692585" cy="642400"/>
          </a:xfrm>
          <a:prstGeom prst="rect">
            <a:avLst/>
          </a:prstGeom>
          <a:solidFill>
            <a:schemeClr val="bg1"/>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3200" dirty="0" smtClean="0">
                <a:solidFill>
                  <a:schemeClr val="tx1"/>
                </a:solidFill>
                <a:latin typeface="+mj-ea"/>
              </a:rPr>
              <a:t>フレキ</a:t>
            </a:r>
            <a:endParaRPr lang="ja-JP" altLang="en-US" sz="3200" dirty="0">
              <a:solidFill>
                <a:schemeClr val="tx1"/>
              </a:solidFill>
              <a:latin typeface="+mj-ea"/>
            </a:endParaRPr>
          </a:p>
        </p:txBody>
      </p:sp>
      <p:sp>
        <p:nvSpPr>
          <p:cNvPr id="25" name="タイトル 2"/>
          <p:cNvSpPr txBox="1">
            <a:spLocks/>
          </p:cNvSpPr>
          <p:nvPr/>
        </p:nvSpPr>
        <p:spPr>
          <a:xfrm>
            <a:off x="6794803" y="5445224"/>
            <a:ext cx="1692585" cy="642400"/>
          </a:xfrm>
          <a:prstGeom prst="rect">
            <a:avLst/>
          </a:prstGeom>
          <a:solidFill>
            <a:schemeClr val="bg1"/>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3200" dirty="0" smtClean="0">
                <a:solidFill>
                  <a:schemeClr val="tx1"/>
                </a:solidFill>
                <a:latin typeface="+mj-ea"/>
              </a:rPr>
              <a:t>吊防振</a:t>
            </a:r>
            <a:endParaRPr lang="ja-JP" altLang="en-US" sz="3200" dirty="0">
              <a:solidFill>
                <a:schemeClr val="tx1"/>
              </a:solidFill>
              <a:latin typeface="+mj-ea"/>
            </a:endParaRPr>
          </a:p>
        </p:txBody>
      </p:sp>
      <p:sp>
        <p:nvSpPr>
          <p:cNvPr id="10" name="タイトル 1"/>
          <p:cNvSpPr txBox="1">
            <a:spLocks/>
          </p:cNvSpPr>
          <p:nvPr/>
        </p:nvSpPr>
        <p:spPr bwMode="auto">
          <a:xfrm>
            <a:off x="323528" y="32814"/>
            <a:ext cx="8640960" cy="58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en-US" altLang="ja-JP" dirty="0">
                <a:solidFill>
                  <a:srgbClr val="000000"/>
                </a:solidFill>
              </a:rPr>
              <a:t>Ⅵ.</a:t>
            </a:r>
            <a:r>
              <a:rPr lang="ja-JP" altLang="en-US" kern="0" dirty="0" smtClean="0">
                <a:latin typeface="+mj-ea"/>
              </a:rPr>
              <a:t>注意</a:t>
            </a:r>
            <a:r>
              <a:rPr lang="ja-JP" altLang="en-US" kern="0" dirty="0" smtClean="0">
                <a:latin typeface="+mj-ea"/>
              </a:rPr>
              <a:t>を要するポンプの現象　　</a:t>
            </a:r>
            <a:r>
              <a:rPr lang="ja-JP" altLang="en-US" kern="0" dirty="0" smtClean="0">
                <a:solidFill>
                  <a:srgbClr val="0033CC"/>
                </a:solidFill>
                <a:latin typeface="+mj-ea"/>
              </a:rPr>
              <a:t>振動・騒音</a:t>
            </a:r>
            <a:endParaRPr lang="ja-JP" altLang="en-US" kern="0" dirty="0">
              <a:solidFill>
                <a:srgbClr val="0033CC"/>
              </a:solidFill>
              <a:latin typeface="+mj-ea"/>
            </a:endParaRPr>
          </a:p>
        </p:txBody>
      </p:sp>
      <p:sp>
        <p:nvSpPr>
          <p:cNvPr id="11" name="AutoShape 8"/>
          <p:cNvSpPr>
            <a:spLocks noChangeArrowheads="1"/>
          </p:cNvSpPr>
          <p:nvPr/>
        </p:nvSpPr>
        <p:spPr bwMode="auto">
          <a:xfrm>
            <a:off x="435614" y="1012913"/>
            <a:ext cx="3992370"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latin typeface="+mj-ea"/>
                <a:ea typeface="+mj-ea"/>
              </a:rPr>
              <a:t>ポンプに関わる振動と音</a:t>
            </a:r>
            <a:r>
              <a:rPr lang="ja-JP" altLang="en-US" sz="2000" dirty="0" smtClean="0">
                <a:solidFill>
                  <a:srgbClr val="FF0000"/>
                </a:solidFill>
                <a:latin typeface="+mj-ea"/>
                <a:ea typeface="+mj-ea"/>
              </a:rPr>
              <a:t>（対策）</a:t>
            </a:r>
            <a:endParaRPr lang="ja-JP" altLang="en-US" sz="2000" dirty="0">
              <a:solidFill>
                <a:srgbClr val="FF0000"/>
              </a:solidFill>
              <a:latin typeface="+mj-ea"/>
              <a:ea typeface="+mj-ea"/>
            </a:endParaRPr>
          </a:p>
        </p:txBody>
      </p:sp>
      <p:sp>
        <p:nvSpPr>
          <p:cNvPr id="4" name="テキスト ボックス 3"/>
          <p:cNvSpPr txBox="1"/>
          <p:nvPr/>
        </p:nvSpPr>
        <p:spPr>
          <a:xfrm>
            <a:off x="452909" y="1549518"/>
            <a:ext cx="2031325" cy="461665"/>
          </a:xfrm>
          <a:prstGeom prst="rect">
            <a:avLst/>
          </a:prstGeom>
          <a:noFill/>
        </p:spPr>
        <p:txBody>
          <a:bodyPr wrap="none" rtlCol="0">
            <a:spAutoFit/>
          </a:bodyPr>
          <a:lstStyle/>
          <a:p>
            <a:r>
              <a:rPr kumimoji="1" lang="ja-JP" altLang="en-US" sz="2400" dirty="0" smtClean="0">
                <a:solidFill>
                  <a:schemeClr val="tx1"/>
                </a:solidFill>
                <a:latin typeface="+mj-ea"/>
                <a:ea typeface="+mj-ea"/>
              </a:rPr>
              <a:t>＜振動対策＞</a:t>
            </a:r>
          </a:p>
        </p:txBody>
      </p:sp>
      <p:sp>
        <p:nvSpPr>
          <p:cNvPr id="5" name="スライド番号プレースホルダー 4"/>
          <p:cNvSpPr>
            <a:spLocks noGrp="1"/>
          </p:cNvSpPr>
          <p:nvPr>
            <p:ph type="sldNum" sz="quarter" idx="12"/>
          </p:nvPr>
        </p:nvSpPr>
        <p:spPr/>
        <p:txBody>
          <a:bodyPr/>
          <a:lstStyle/>
          <a:p>
            <a:pPr>
              <a:defRPr/>
            </a:pPr>
            <a:fld id="{23D2C56F-E455-4505-A0A1-E0612E4656AE}" type="slidenum">
              <a:rPr lang="en-US" altLang="ja-JP" smtClean="0">
                <a:latin typeface="+mj-ea"/>
                <a:ea typeface="+mj-ea"/>
              </a:rPr>
              <a:pPr>
                <a:defRPr/>
              </a:pPr>
              <a:t>100</a:t>
            </a:fld>
            <a:endParaRPr lang="en-US" altLang="ja-JP">
              <a:latin typeface="+mj-ea"/>
              <a:ea typeface="+mj-ea"/>
            </a:endParaRPr>
          </a:p>
        </p:txBody>
      </p:sp>
    </p:spTree>
    <p:extLst>
      <p:ext uri="{BB962C8B-B14F-4D97-AF65-F5344CB8AC3E}">
        <p14:creationId xmlns:p14="http://schemas.microsoft.com/office/powerpoint/2010/main" val="168402104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950" y="1012913"/>
            <a:ext cx="7801020"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タイトル 1"/>
          <p:cNvSpPr txBox="1">
            <a:spLocks/>
          </p:cNvSpPr>
          <p:nvPr/>
        </p:nvSpPr>
        <p:spPr bwMode="auto">
          <a:xfrm>
            <a:off x="323528" y="32814"/>
            <a:ext cx="8640960" cy="58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en-US" altLang="ja-JP" dirty="0">
                <a:solidFill>
                  <a:srgbClr val="000000"/>
                </a:solidFill>
              </a:rPr>
              <a:t>Ⅵ.</a:t>
            </a:r>
            <a:r>
              <a:rPr lang="ja-JP" altLang="en-US" kern="0" dirty="0" smtClean="0">
                <a:latin typeface="+mj-ea"/>
              </a:rPr>
              <a:t>注意</a:t>
            </a:r>
            <a:r>
              <a:rPr lang="ja-JP" altLang="en-US" kern="0" dirty="0" smtClean="0">
                <a:latin typeface="+mj-ea"/>
              </a:rPr>
              <a:t>を要するポンプの現象　　</a:t>
            </a:r>
            <a:r>
              <a:rPr lang="ja-JP" altLang="en-US" kern="0" dirty="0" smtClean="0">
                <a:solidFill>
                  <a:srgbClr val="0033CC"/>
                </a:solidFill>
                <a:latin typeface="+mj-ea"/>
              </a:rPr>
              <a:t>振動・騒音</a:t>
            </a:r>
            <a:endParaRPr lang="ja-JP" altLang="en-US" kern="0" dirty="0">
              <a:solidFill>
                <a:srgbClr val="0033CC"/>
              </a:solidFill>
              <a:latin typeface="+mj-ea"/>
            </a:endParaRPr>
          </a:p>
        </p:txBody>
      </p:sp>
      <p:sp>
        <p:nvSpPr>
          <p:cNvPr id="4" name="AutoShape 8"/>
          <p:cNvSpPr>
            <a:spLocks noChangeArrowheads="1"/>
          </p:cNvSpPr>
          <p:nvPr/>
        </p:nvSpPr>
        <p:spPr bwMode="auto">
          <a:xfrm>
            <a:off x="305975" y="1051906"/>
            <a:ext cx="3992370"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latin typeface="+mj-ea"/>
                <a:ea typeface="+mj-ea"/>
              </a:rPr>
              <a:t>ポンプに関わる振動と音</a:t>
            </a:r>
            <a:r>
              <a:rPr lang="ja-JP" altLang="en-US" sz="2000" dirty="0" smtClean="0">
                <a:solidFill>
                  <a:srgbClr val="FF0000"/>
                </a:solidFill>
                <a:latin typeface="+mj-ea"/>
                <a:ea typeface="+mj-ea"/>
              </a:rPr>
              <a:t>（対策）</a:t>
            </a:r>
            <a:endParaRPr lang="ja-JP" altLang="en-US" sz="2000" dirty="0">
              <a:solidFill>
                <a:srgbClr val="FF0000"/>
              </a:solidFill>
              <a:latin typeface="+mj-ea"/>
              <a:ea typeface="+mj-ea"/>
            </a:endParaRPr>
          </a:p>
        </p:txBody>
      </p:sp>
      <p:pic>
        <p:nvPicPr>
          <p:cNvPr id="5" name="図 4"/>
          <p:cNvPicPr>
            <a:picLocks noChangeAspect="1"/>
          </p:cNvPicPr>
          <p:nvPr/>
        </p:nvPicPr>
        <p:blipFill>
          <a:blip r:embed="rId4"/>
          <a:stretch>
            <a:fillRect/>
          </a:stretch>
        </p:blipFill>
        <p:spPr>
          <a:xfrm>
            <a:off x="3995936" y="1690142"/>
            <a:ext cx="3552825" cy="971550"/>
          </a:xfrm>
          <a:prstGeom prst="rect">
            <a:avLst/>
          </a:prstGeom>
        </p:spPr>
      </p:pic>
      <p:sp>
        <p:nvSpPr>
          <p:cNvPr id="10" name="テキスト ボックス 9"/>
          <p:cNvSpPr txBox="1"/>
          <p:nvPr/>
        </p:nvSpPr>
        <p:spPr>
          <a:xfrm>
            <a:off x="452909" y="1549518"/>
            <a:ext cx="2318891" cy="830997"/>
          </a:xfrm>
          <a:prstGeom prst="rect">
            <a:avLst/>
          </a:prstGeom>
          <a:noFill/>
        </p:spPr>
        <p:txBody>
          <a:bodyPr wrap="square" rtlCol="0">
            <a:spAutoFit/>
          </a:bodyPr>
          <a:lstStyle/>
          <a:p>
            <a:r>
              <a:rPr kumimoji="1" lang="ja-JP" altLang="en-US" sz="2400" dirty="0" smtClean="0">
                <a:solidFill>
                  <a:schemeClr val="tx1"/>
                </a:solidFill>
                <a:latin typeface="+mj-ea"/>
                <a:ea typeface="+mj-ea"/>
              </a:rPr>
              <a:t>＜脈動対策＞</a:t>
            </a:r>
            <a:endParaRPr kumimoji="1" lang="en-US" altLang="ja-JP" sz="2400" dirty="0" smtClean="0">
              <a:solidFill>
                <a:schemeClr val="tx1"/>
              </a:solidFill>
              <a:latin typeface="+mj-ea"/>
              <a:ea typeface="+mj-ea"/>
            </a:endParaRPr>
          </a:p>
          <a:p>
            <a:endParaRPr kumimoji="1" lang="ja-JP" altLang="en-US" sz="2400" dirty="0" smtClean="0">
              <a:solidFill>
                <a:schemeClr val="tx1"/>
              </a:solidFill>
              <a:latin typeface="+mj-ea"/>
              <a:ea typeface="+mj-ea"/>
            </a:endParaRPr>
          </a:p>
        </p:txBody>
      </p:sp>
      <p:sp>
        <p:nvSpPr>
          <p:cNvPr id="9" name="円/楕円 8"/>
          <p:cNvSpPr/>
          <p:nvPr/>
        </p:nvSpPr>
        <p:spPr>
          <a:xfrm>
            <a:off x="251520" y="1560851"/>
            <a:ext cx="2304256" cy="519351"/>
          </a:xfrm>
          <a:prstGeom prst="ellipse">
            <a:avLst/>
          </a:prstGeom>
          <a:noFill/>
        </p:spPr>
        <p:txBody>
          <a:bodyPr wrap="square" rtlCol="0" anchor="ctr">
            <a:spAutoFit/>
          </a:bodyPr>
          <a:lstStyle/>
          <a:p>
            <a:pPr algn="ctr"/>
            <a:endParaRPr kumimoji="1" lang="ja-JP" altLang="en-US" u="sng" dirty="0" smtClean="0">
              <a:solidFill>
                <a:schemeClr val="tx1"/>
              </a:solidFill>
              <a:latin typeface="+mj-ea"/>
              <a:ea typeface="+mj-ea"/>
            </a:endParaRPr>
          </a:p>
        </p:txBody>
      </p:sp>
      <p:sp>
        <p:nvSpPr>
          <p:cNvPr id="11" name="スライド番号プレースホルダー 10"/>
          <p:cNvSpPr>
            <a:spLocks noGrp="1"/>
          </p:cNvSpPr>
          <p:nvPr>
            <p:ph type="sldNum" sz="quarter" idx="12"/>
          </p:nvPr>
        </p:nvSpPr>
        <p:spPr/>
        <p:txBody>
          <a:bodyPr/>
          <a:lstStyle/>
          <a:p>
            <a:pPr>
              <a:defRPr/>
            </a:pPr>
            <a:fld id="{23D2C56F-E455-4505-A0A1-E0612E4656AE}" type="slidenum">
              <a:rPr lang="en-US" altLang="ja-JP" smtClean="0">
                <a:latin typeface="+mj-ea"/>
                <a:ea typeface="+mj-ea"/>
              </a:rPr>
              <a:pPr>
                <a:defRPr/>
              </a:pPr>
              <a:t>101</a:t>
            </a:fld>
            <a:endParaRPr lang="en-US" altLang="ja-JP">
              <a:latin typeface="+mj-ea"/>
              <a:ea typeface="+mj-ea"/>
            </a:endParaRPr>
          </a:p>
        </p:txBody>
      </p:sp>
    </p:spTree>
    <p:extLst>
      <p:ext uri="{BB962C8B-B14F-4D97-AF65-F5344CB8AC3E}">
        <p14:creationId xmlns:p14="http://schemas.microsoft.com/office/powerpoint/2010/main" val="428352078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102</a:t>
            </a:fld>
            <a:endParaRPr lang="en-US" altLang="ja-JP"/>
          </a:p>
        </p:txBody>
      </p:sp>
      <p:sp>
        <p:nvSpPr>
          <p:cNvPr id="5" name="正方形/長方形 4"/>
          <p:cNvSpPr/>
          <p:nvPr/>
        </p:nvSpPr>
        <p:spPr>
          <a:xfrm>
            <a:off x="1691680" y="2060848"/>
            <a:ext cx="5688632" cy="1368151"/>
          </a:xfrm>
          <a:prstGeom prst="rect">
            <a:avLst/>
          </a:prstGeom>
          <a:gradFill flip="none" rotWithShape="1">
            <a:gsLst>
              <a:gs pos="0">
                <a:srgbClr val="CCECFF"/>
              </a:gs>
              <a:gs pos="50000">
                <a:schemeClr val="bg1"/>
              </a:gs>
              <a:gs pos="100000">
                <a:srgbClr val="CCECFF"/>
              </a:gs>
            </a:gsLst>
            <a:lin ang="5400000" scaled="0"/>
            <a:tileRect/>
          </a:gradFill>
          <a:effectLst>
            <a:outerShdw blurRad="50800" dist="50800" dir="600000" algn="ctr" rotWithShape="0">
              <a:srgbClr val="000000">
                <a:alpha val="43137"/>
              </a:srgbClr>
            </a:outerShdw>
            <a:softEdge rad="12700"/>
          </a:effectLst>
        </p:spPr>
        <p:txBody>
          <a:bodyPr wrap="square" anchor="ctr" anchorCtr="1">
            <a:noAutofit/>
          </a:bodyPr>
          <a:lstStyle/>
          <a:p>
            <a:r>
              <a:rPr lang="en-US" altLang="ja-JP" sz="4400" dirty="0" smtClean="0">
                <a:solidFill>
                  <a:srgbClr val="000000"/>
                </a:solidFill>
              </a:rPr>
              <a:t>Ⅶ.</a:t>
            </a:r>
            <a:r>
              <a:rPr lang="ja-JP" altLang="en-US" sz="4400" kern="0" dirty="0" smtClean="0">
                <a:solidFill>
                  <a:schemeClr val="tx1"/>
                </a:solidFill>
              </a:rPr>
              <a:t>ポンプの保守管理</a:t>
            </a:r>
            <a:endParaRPr lang="zh-TW" altLang="en-US" sz="4400" kern="0" dirty="0">
              <a:solidFill>
                <a:schemeClr val="tx1"/>
              </a:solidFill>
            </a:endParaRPr>
          </a:p>
        </p:txBody>
      </p:sp>
    </p:spTree>
    <p:extLst>
      <p:ext uri="{BB962C8B-B14F-4D97-AF65-F5344CB8AC3E}">
        <p14:creationId xmlns:p14="http://schemas.microsoft.com/office/powerpoint/2010/main" val="19796459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016" y="32814"/>
            <a:ext cx="7668344" cy="587874"/>
          </a:xfrm>
        </p:spPr>
        <p:txBody>
          <a:bodyPr/>
          <a:lstStyle/>
          <a:p>
            <a:r>
              <a:rPr lang="en-US" altLang="ja-JP" dirty="0">
                <a:solidFill>
                  <a:srgbClr val="000000"/>
                </a:solidFill>
              </a:rPr>
              <a:t>Ⅶ.</a:t>
            </a:r>
            <a:r>
              <a:rPr lang="ja-JP" altLang="en-US" dirty="0" smtClean="0"/>
              <a:t>ポンプ</a:t>
            </a:r>
            <a:r>
              <a:rPr lang="ja-JP" altLang="en-US" dirty="0" smtClean="0"/>
              <a:t>の保守管理　</a:t>
            </a:r>
            <a:r>
              <a:rPr lang="ja-JP" altLang="en-US" dirty="0">
                <a:solidFill>
                  <a:srgbClr val="0033CC"/>
                </a:solidFill>
              </a:rPr>
              <a:t>代表的</a:t>
            </a:r>
            <a:r>
              <a:rPr lang="ja-JP" altLang="en-US" dirty="0" smtClean="0">
                <a:solidFill>
                  <a:srgbClr val="0033CC"/>
                </a:solidFill>
              </a:rPr>
              <a:t>な消耗部品①</a:t>
            </a:r>
            <a:endParaRPr kumimoji="1" lang="ja-JP" altLang="en-US" dirty="0">
              <a:solidFill>
                <a:srgbClr val="0033CC"/>
              </a:solidFill>
            </a:endParaRPr>
          </a:p>
        </p:txBody>
      </p:sp>
      <p:sp>
        <p:nvSpPr>
          <p:cNvPr id="4" name="スライド番号プレースホルダー 3"/>
          <p:cNvSpPr>
            <a:spLocks noGrp="1"/>
          </p:cNvSpPr>
          <p:nvPr>
            <p:ph type="sldNum" sz="quarter" idx="12"/>
          </p:nvPr>
        </p:nvSpPr>
        <p:spPr>
          <a:xfrm>
            <a:off x="6876256" y="6532195"/>
            <a:ext cx="2133600" cy="313715"/>
          </a:xfrm>
        </p:spPr>
        <p:txBody>
          <a:bodyPr/>
          <a:lstStyle/>
          <a:p>
            <a:pPr>
              <a:defRPr/>
            </a:pPr>
            <a:fld id="{23D2C56F-E455-4505-A0A1-E0612E4656AE}" type="slidenum">
              <a:rPr lang="en-US" altLang="ja-JP" smtClean="0"/>
              <a:pPr>
                <a:defRPr/>
              </a:pPr>
              <a:t>103</a:t>
            </a:fld>
            <a:endParaRPr lang="en-US" altLang="ja-JP"/>
          </a:p>
        </p:txBody>
      </p:sp>
      <p:sp>
        <p:nvSpPr>
          <p:cNvPr id="33" name="テキスト ボックス 32"/>
          <p:cNvSpPr txBox="1"/>
          <p:nvPr/>
        </p:nvSpPr>
        <p:spPr>
          <a:xfrm>
            <a:off x="323528" y="1532288"/>
            <a:ext cx="5476179" cy="646331"/>
          </a:xfrm>
          <a:prstGeom prst="rect">
            <a:avLst/>
          </a:prstGeom>
          <a:noFill/>
        </p:spPr>
        <p:txBody>
          <a:bodyPr wrap="none" rtlCol="0">
            <a:spAutoFit/>
          </a:bodyPr>
          <a:lstStyle/>
          <a:p>
            <a:r>
              <a:rPr kumimoji="1" lang="ja-JP" altLang="en-US" dirty="0" smtClean="0">
                <a:solidFill>
                  <a:schemeClr val="tx1"/>
                </a:solidFill>
              </a:rPr>
              <a:t>メカニカルシールの回転環</a:t>
            </a:r>
            <a:r>
              <a:rPr kumimoji="1" lang="ja-JP" altLang="en-US" dirty="0">
                <a:solidFill>
                  <a:schemeClr val="tx1"/>
                </a:solidFill>
              </a:rPr>
              <a:t>と</a:t>
            </a:r>
            <a:r>
              <a:rPr kumimoji="1" lang="ja-JP" altLang="en-US" dirty="0" smtClean="0">
                <a:solidFill>
                  <a:schemeClr val="tx1"/>
                </a:solidFill>
              </a:rPr>
              <a:t>固定環の各面は運転時に</a:t>
            </a:r>
            <a:endParaRPr kumimoji="1" lang="en-US" altLang="ja-JP" dirty="0" smtClean="0">
              <a:solidFill>
                <a:schemeClr val="tx1"/>
              </a:solidFill>
            </a:endParaRPr>
          </a:p>
          <a:p>
            <a:r>
              <a:rPr kumimoji="1" lang="ja-JP" altLang="en-US" dirty="0" smtClean="0">
                <a:solidFill>
                  <a:schemeClr val="tx1"/>
                </a:solidFill>
              </a:rPr>
              <a:t>摺動しており、経時的な摩耗によって漏水が発生する。</a:t>
            </a:r>
          </a:p>
        </p:txBody>
      </p:sp>
      <p:sp>
        <p:nvSpPr>
          <p:cNvPr id="71" name="AutoShape 8"/>
          <p:cNvSpPr>
            <a:spLocks noChangeArrowheads="1"/>
          </p:cNvSpPr>
          <p:nvPr/>
        </p:nvSpPr>
        <p:spPr bwMode="auto">
          <a:xfrm>
            <a:off x="323528" y="1052736"/>
            <a:ext cx="3699984" cy="359460"/>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dirty="0" smtClean="0">
                <a:latin typeface="Tahoma" pitchFamily="34" charset="0"/>
              </a:rPr>
              <a:t>軸封部：メカニカルシール</a:t>
            </a:r>
            <a:endParaRPr lang="ja-JP" altLang="en-US" dirty="0">
              <a:latin typeface="Tahoma" pitchFamily="34" charset="0"/>
            </a:endParaRPr>
          </a:p>
        </p:txBody>
      </p:sp>
      <p:sp>
        <p:nvSpPr>
          <p:cNvPr id="88" name="テキスト ボックス 87"/>
          <p:cNvSpPr txBox="1"/>
          <p:nvPr/>
        </p:nvSpPr>
        <p:spPr>
          <a:xfrm>
            <a:off x="7704484" y="5752553"/>
            <a:ext cx="998934" cy="369332"/>
          </a:xfrm>
          <a:prstGeom prst="rect">
            <a:avLst/>
          </a:prstGeom>
          <a:noFill/>
        </p:spPr>
        <p:txBody>
          <a:bodyPr wrap="square" rtlCol="0">
            <a:spAutoFit/>
          </a:bodyPr>
          <a:lstStyle/>
          <a:p>
            <a:r>
              <a:rPr kumimoji="1" lang="ja-JP" altLang="en-US" dirty="0" smtClean="0"/>
              <a:t>摩耗</a:t>
            </a:r>
          </a:p>
        </p:txBody>
      </p:sp>
      <p:grpSp>
        <p:nvGrpSpPr>
          <p:cNvPr id="136" name="グループ化 135"/>
          <p:cNvGrpSpPr/>
          <p:nvPr/>
        </p:nvGrpSpPr>
        <p:grpSpPr>
          <a:xfrm>
            <a:off x="5141537" y="2872116"/>
            <a:ext cx="2895895" cy="3232005"/>
            <a:chOff x="185353" y="2756175"/>
            <a:chExt cx="2895895" cy="3232005"/>
          </a:xfrm>
        </p:grpSpPr>
        <p:pic>
          <p:nvPicPr>
            <p:cNvPr id="8" name="図 7"/>
            <p:cNvPicPr>
              <a:picLocks noChangeAspect="1"/>
            </p:cNvPicPr>
            <p:nvPr/>
          </p:nvPicPr>
          <p:blipFill>
            <a:blip r:embed="rId2"/>
            <a:stretch>
              <a:fillRect/>
            </a:stretch>
          </p:blipFill>
          <p:spPr>
            <a:xfrm>
              <a:off x="385513" y="3575359"/>
              <a:ext cx="2172103" cy="983522"/>
            </a:xfrm>
            <a:prstGeom prst="rect">
              <a:avLst/>
            </a:prstGeom>
          </p:spPr>
        </p:pic>
        <p:pic>
          <p:nvPicPr>
            <p:cNvPr id="16" name="図 15"/>
            <p:cNvPicPr>
              <a:picLocks noChangeAspect="1"/>
            </p:cNvPicPr>
            <p:nvPr/>
          </p:nvPicPr>
          <p:blipFill>
            <a:blip r:embed="rId3"/>
            <a:stretch>
              <a:fillRect/>
            </a:stretch>
          </p:blipFill>
          <p:spPr>
            <a:xfrm>
              <a:off x="385513" y="4779077"/>
              <a:ext cx="2164444" cy="1209103"/>
            </a:xfrm>
            <a:prstGeom prst="rect">
              <a:avLst/>
            </a:prstGeom>
          </p:spPr>
        </p:pic>
        <p:cxnSp>
          <p:nvCxnSpPr>
            <p:cNvPr id="19" name="直線コネクタ 18"/>
            <p:cNvCxnSpPr/>
            <p:nvPr/>
          </p:nvCxnSpPr>
          <p:spPr bwMode="auto">
            <a:xfrm>
              <a:off x="185353" y="5149469"/>
              <a:ext cx="2895895" cy="0"/>
            </a:xfrm>
            <a:prstGeom prst="line">
              <a:avLst/>
            </a:prstGeom>
            <a:noFill/>
            <a:ln w="3810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24" name="直線矢印コネクタ 23"/>
            <p:cNvCxnSpPr/>
            <p:nvPr/>
          </p:nvCxnSpPr>
          <p:spPr bwMode="auto">
            <a:xfrm>
              <a:off x="2899496" y="4830968"/>
              <a:ext cx="0" cy="286786"/>
            </a:xfrm>
            <a:prstGeom prst="straightConnector1">
              <a:avLst/>
            </a:prstGeom>
            <a:noFill/>
            <a:ln w="47625"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Lst>
          </p:spPr>
        </p:cxnSp>
        <p:cxnSp>
          <p:nvCxnSpPr>
            <p:cNvPr id="28" name="直線矢印コネクタ 27"/>
            <p:cNvCxnSpPr/>
            <p:nvPr/>
          </p:nvCxnSpPr>
          <p:spPr bwMode="auto">
            <a:xfrm flipH="1" flipV="1">
              <a:off x="2895872" y="5333254"/>
              <a:ext cx="3581" cy="262128"/>
            </a:xfrm>
            <a:prstGeom prst="straightConnector1">
              <a:avLst/>
            </a:prstGeom>
            <a:noFill/>
            <a:ln w="47625"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Lst>
          </p:spPr>
        </p:cxnSp>
        <p:sp>
          <p:nvSpPr>
            <p:cNvPr id="30" name="円/楕円 29"/>
            <p:cNvSpPr/>
            <p:nvPr/>
          </p:nvSpPr>
          <p:spPr>
            <a:xfrm>
              <a:off x="1200870" y="3476741"/>
              <a:ext cx="559830" cy="533024"/>
            </a:xfrm>
            <a:prstGeom prst="ellipse">
              <a:avLst/>
            </a:prstGeom>
            <a:ln w="34925">
              <a:solidFill>
                <a:srgbClr val="FF0000"/>
              </a:solidFill>
            </a:ln>
          </p:spPr>
          <p:txBody>
            <a:bodyPr wrap="square" rtlCol="0" anchor="ctr">
              <a:spAutoFit/>
            </a:bodyPr>
            <a:lstStyle/>
            <a:p>
              <a:pPr algn="ctr"/>
              <a:endParaRPr kumimoji="1" lang="ja-JP" altLang="en-US" u="sng" dirty="0" smtClean="0">
                <a:solidFill>
                  <a:schemeClr val="tx1"/>
                </a:solidFill>
              </a:endParaRPr>
            </a:p>
          </p:txBody>
        </p:sp>
        <p:sp>
          <p:nvSpPr>
            <p:cNvPr id="31" name="テキスト ボックス 30"/>
            <p:cNvSpPr txBox="1"/>
            <p:nvPr/>
          </p:nvSpPr>
          <p:spPr>
            <a:xfrm>
              <a:off x="640562" y="3206027"/>
              <a:ext cx="646331" cy="369332"/>
            </a:xfrm>
            <a:prstGeom prst="rect">
              <a:avLst/>
            </a:prstGeom>
            <a:noFill/>
          </p:spPr>
          <p:txBody>
            <a:bodyPr wrap="none" rtlCol="0">
              <a:spAutoFit/>
            </a:bodyPr>
            <a:lstStyle/>
            <a:p>
              <a:r>
                <a:rPr kumimoji="1" lang="ja-JP" altLang="en-US" dirty="0" smtClean="0">
                  <a:solidFill>
                    <a:schemeClr val="tx1"/>
                  </a:solidFill>
                </a:rPr>
                <a:t>新品</a:t>
              </a:r>
            </a:p>
          </p:txBody>
        </p:sp>
        <p:sp>
          <p:nvSpPr>
            <p:cNvPr id="32" name="テキスト ボックス 31"/>
            <p:cNvSpPr txBox="1"/>
            <p:nvPr/>
          </p:nvSpPr>
          <p:spPr>
            <a:xfrm>
              <a:off x="1674677" y="3175498"/>
              <a:ext cx="1224819" cy="369332"/>
            </a:xfrm>
            <a:prstGeom prst="rect">
              <a:avLst/>
            </a:prstGeom>
            <a:noFill/>
          </p:spPr>
          <p:txBody>
            <a:bodyPr wrap="square" rtlCol="0">
              <a:spAutoFit/>
            </a:bodyPr>
            <a:lstStyle/>
            <a:p>
              <a:r>
                <a:rPr kumimoji="1" lang="ja-JP" altLang="en-US" dirty="0" smtClean="0">
                  <a:solidFill>
                    <a:schemeClr val="tx1"/>
                  </a:solidFill>
                </a:rPr>
                <a:t>経年劣化</a:t>
              </a:r>
            </a:p>
          </p:txBody>
        </p:sp>
        <p:sp>
          <p:nvSpPr>
            <p:cNvPr id="74" name="正方形/長方形 73"/>
            <p:cNvSpPr/>
            <p:nvPr/>
          </p:nvSpPr>
          <p:spPr>
            <a:xfrm>
              <a:off x="264391" y="2756175"/>
              <a:ext cx="2492990" cy="369332"/>
            </a:xfrm>
            <a:prstGeom prst="rect">
              <a:avLst/>
            </a:prstGeom>
          </p:spPr>
          <p:txBody>
            <a:bodyPr wrap="none">
              <a:spAutoFit/>
            </a:bodyPr>
            <a:lstStyle/>
            <a:p>
              <a:r>
                <a:rPr kumimoji="1" lang="ja-JP" altLang="en-US" dirty="0" smtClean="0">
                  <a:solidFill>
                    <a:schemeClr val="tx1"/>
                  </a:solidFill>
                </a:rPr>
                <a:t>＜回転環の状態比較＞</a:t>
              </a:r>
              <a:endParaRPr lang="ja-JP" altLang="en-US" dirty="0"/>
            </a:p>
          </p:txBody>
        </p:sp>
        <p:cxnSp>
          <p:nvCxnSpPr>
            <p:cNvPr id="129" name="直線コネクタ 128"/>
            <p:cNvCxnSpPr/>
            <p:nvPr/>
          </p:nvCxnSpPr>
          <p:spPr bwMode="auto">
            <a:xfrm>
              <a:off x="1043608" y="5288557"/>
              <a:ext cx="1944216" cy="0"/>
            </a:xfrm>
            <a:prstGeom prst="line">
              <a:avLst/>
            </a:prstGeom>
            <a:noFill/>
            <a:ln w="3810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pic>
        <p:nvPicPr>
          <p:cNvPr id="47" name="Picture 2" descr="GES-4M形　 ステンレス製うず巻きポンプ（4極）"/>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2519" y="2400960"/>
            <a:ext cx="2387913" cy="160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直線矢印コネクタ 50"/>
          <p:cNvCxnSpPr/>
          <p:nvPr/>
        </p:nvCxnSpPr>
        <p:spPr bwMode="auto">
          <a:xfrm flipH="1">
            <a:off x="1560167" y="2670245"/>
            <a:ext cx="144016" cy="360040"/>
          </a:xfrm>
          <a:prstGeom prst="straightConnector1">
            <a:avLst/>
          </a:prstGeom>
          <a:noFill/>
          <a:ln w="22225" cap="flat" cmpd="sng" algn="ctr">
            <a:solidFill>
              <a:srgbClr val="FF00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Lst>
        </p:spPr>
      </p:cxnSp>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393" y="4575879"/>
            <a:ext cx="2380741" cy="1785556"/>
          </a:xfrm>
          <a:prstGeom prst="rect">
            <a:avLst/>
          </a:prstGeom>
        </p:spPr>
      </p:pic>
      <p:sp>
        <p:nvSpPr>
          <p:cNvPr id="53" name="テキスト ボックス 52"/>
          <p:cNvSpPr txBox="1"/>
          <p:nvPr/>
        </p:nvSpPr>
        <p:spPr>
          <a:xfrm>
            <a:off x="737436" y="4208327"/>
            <a:ext cx="1569660" cy="369332"/>
          </a:xfrm>
          <a:prstGeom prst="rect">
            <a:avLst/>
          </a:prstGeom>
          <a:noFill/>
        </p:spPr>
        <p:txBody>
          <a:bodyPr wrap="none" rtlCol="0">
            <a:spAutoFit/>
          </a:bodyPr>
          <a:lstStyle/>
          <a:p>
            <a:r>
              <a:rPr kumimoji="1" lang="ja-JP" altLang="en-US" dirty="0" smtClean="0">
                <a:solidFill>
                  <a:schemeClr val="tx1"/>
                </a:solidFill>
              </a:rPr>
              <a:t>＜漏れ状況＞</a:t>
            </a:r>
            <a:endParaRPr kumimoji="1" lang="en-US" altLang="ja-JP" dirty="0" smtClean="0">
              <a:solidFill>
                <a:schemeClr val="tx1"/>
              </a:solidFill>
            </a:endParaRPr>
          </a:p>
        </p:txBody>
      </p:sp>
    </p:spTree>
    <p:extLst>
      <p:ext uri="{BB962C8B-B14F-4D97-AF65-F5344CB8AC3E}">
        <p14:creationId xmlns:p14="http://schemas.microsoft.com/office/powerpoint/2010/main" val="231017787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016" y="32814"/>
            <a:ext cx="7668344" cy="587874"/>
          </a:xfrm>
        </p:spPr>
        <p:txBody>
          <a:bodyPr/>
          <a:lstStyle/>
          <a:p>
            <a:r>
              <a:rPr lang="en-US" altLang="ja-JP" dirty="0">
                <a:solidFill>
                  <a:srgbClr val="000000"/>
                </a:solidFill>
              </a:rPr>
              <a:t>Ⅶ.</a:t>
            </a:r>
            <a:r>
              <a:rPr lang="ja-JP" altLang="en-US" dirty="0" smtClean="0"/>
              <a:t>ポンプ</a:t>
            </a:r>
            <a:r>
              <a:rPr lang="ja-JP" altLang="en-US" dirty="0" smtClean="0"/>
              <a:t>の保守管理　</a:t>
            </a:r>
            <a:r>
              <a:rPr lang="ja-JP" altLang="en-US" dirty="0">
                <a:solidFill>
                  <a:srgbClr val="0033CC"/>
                </a:solidFill>
              </a:rPr>
              <a:t>代表的</a:t>
            </a:r>
            <a:r>
              <a:rPr lang="ja-JP" altLang="en-US" dirty="0" smtClean="0">
                <a:solidFill>
                  <a:srgbClr val="0033CC"/>
                </a:solidFill>
              </a:rPr>
              <a:t>な消耗部品①</a:t>
            </a:r>
            <a:endParaRPr kumimoji="1" lang="ja-JP" altLang="en-US" dirty="0">
              <a:solidFill>
                <a:srgbClr val="0033CC"/>
              </a:solidFill>
            </a:endParaRPr>
          </a:p>
        </p:txBody>
      </p:sp>
      <p:sp>
        <p:nvSpPr>
          <p:cNvPr id="4" name="スライド番号プレースホルダー 3"/>
          <p:cNvSpPr>
            <a:spLocks noGrp="1"/>
          </p:cNvSpPr>
          <p:nvPr>
            <p:ph type="sldNum" sz="quarter" idx="12"/>
          </p:nvPr>
        </p:nvSpPr>
        <p:spPr>
          <a:xfrm>
            <a:off x="6876256" y="6532195"/>
            <a:ext cx="2133600" cy="313715"/>
          </a:xfrm>
        </p:spPr>
        <p:txBody>
          <a:bodyPr/>
          <a:lstStyle/>
          <a:p>
            <a:pPr>
              <a:defRPr/>
            </a:pPr>
            <a:fld id="{23D2C56F-E455-4505-A0A1-E0612E4656AE}" type="slidenum">
              <a:rPr lang="en-US" altLang="ja-JP" smtClean="0"/>
              <a:pPr>
                <a:defRPr/>
              </a:pPr>
              <a:t>104</a:t>
            </a:fld>
            <a:endParaRPr lang="en-US" altLang="ja-JP"/>
          </a:p>
        </p:txBody>
      </p:sp>
      <p:pic>
        <p:nvPicPr>
          <p:cNvPr id="47" name="Picture 2" descr="GES-4M形　 ステンレス製うず巻きポンプ（4極）"/>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2519" y="2400960"/>
            <a:ext cx="2387913" cy="160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直線矢印コネクタ 50"/>
          <p:cNvCxnSpPr/>
          <p:nvPr/>
        </p:nvCxnSpPr>
        <p:spPr bwMode="auto">
          <a:xfrm flipH="1">
            <a:off x="1560167" y="2670245"/>
            <a:ext cx="144016" cy="360040"/>
          </a:xfrm>
          <a:prstGeom prst="straightConnector1">
            <a:avLst/>
          </a:prstGeom>
          <a:noFill/>
          <a:ln w="22225" cap="flat" cmpd="sng" algn="ctr">
            <a:solidFill>
              <a:srgbClr val="FF00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Lst>
        </p:spPr>
      </p:cxnSp>
      <p:sp>
        <p:nvSpPr>
          <p:cNvPr id="53" name="テキスト ボックス 52"/>
          <p:cNvSpPr txBox="1"/>
          <p:nvPr/>
        </p:nvSpPr>
        <p:spPr>
          <a:xfrm>
            <a:off x="173772" y="4238017"/>
            <a:ext cx="1569660" cy="369332"/>
          </a:xfrm>
          <a:prstGeom prst="rect">
            <a:avLst/>
          </a:prstGeom>
          <a:noFill/>
        </p:spPr>
        <p:txBody>
          <a:bodyPr wrap="none" rtlCol="0">
            <a:spAutoFit/>
          </a:bodyPr>
          <a:lstStyle/>
          <a:p>
            <a:r>
              <a:rPr kumimoji="1" lang="ja-JP" altLang="en-US" dirty="0" smtClean="0">
                <a:solidFill>
                  <a:schemeClr val="tx1"/>
                </a:solidFill>
              </a:rPr>
              <a:t>＜漏れ状況＞</a:t>
            </a:r>
            <a:endParaRPr kumimoji="1" lang="en-US" altLang="ja-JP" dirty="0" smtClean="0">
              <a:solidFill>
                <a:schemeClr val="tx1"/>
              </a:solidFill>
            </a:endParaRPr>
          </a:p>
        </p:txBody>
      </p:sp>
      <p:pic>
        <p:nvPicPr>
          <p:cNvPr id="27" name="図 26" descr="04020124420003.jpg"/>
          <p:cNvPicPr>
            <a:picLocks noChangeAspect="1"/>
          </p:cNvPicPr>
          <p:nvPr/>
        </p:nvPicPr>
        <p:blipFill>
          <a:blip r:embed="rId3"/>
          <a:stretch>
            <a:fillRect/>
          </a:stretch>
        </p:blipFill>
        <p:spPr>
          <a:xfrm>
            <a:off x="348344" y="4665468"/>
            <a:ext cx="1366283" cy="1137316"/>
          </a:xfrm>
          <a:prstGeom prst="rect">
            <a:avLst/>
          </a:prstGeom>
        </p:spPr>
      </p:pic>
      <p:sp>
        <p:nvSpPr>
          <p:cNvPr id="7" name="円/楕円 6"/>
          <p:cNvSpPr/>
          <p:nvPr/>
        </p:nvSpPr>
        <p:spPr>
          <a:xfrm>
            <a:off x="683568" y="4839397"/>
            <a:ext cx="648072" cy="660172"/>
          </a:xfrm>
          <a:prstGeom prst="ellipse">
            <a:avLst/>
          </a:prstGeom>
          <a:ln w="19050">
            <a:solidFill>
              <a:srgbClr val="FF0000"/>
            </a:solidFill>
          </a:ln>
        </p:spPr>
        <p:txBody>
          <a:bodyPr wrap="square" rtlCol="0" anchor="ctr">
            <a:spAutoFit/>
          </a:bodyPr>
          <a:lstStyle/>
          <a:p>
            <a:pPr algn="ctr"/>
            <a:endParaRPr kumimoji="1" lang="ja-JP" altLang="en-US" u="sng" dirty="0" smtClean="0">
              <a:solidFill>
                <a:schemeClr val="tx1"/>
              </a:solidFill>
            </a:endParaRPr>
          </a:p>
        </p:txBody>
      </p:sp>
      <p:pic>
        <p:nvPicPr>
          <p:cNvPr id="9" name="図 8"/>
          <p:cNvPicPr>
            <a:picLocks noChangeAspect="1"/>
          </p:cNvPicPr>
          <p:nvPr/>
        </p:nvPicPr>
        <p:blipFill>
          <a:blip r:embed="rId4"/>
          <a:stretch>
            <a:fillRect/>
          </a:stretch>
        </p:blipFill>
        <p:spPr>
          <a:xfrm>
            <a:off x="1824236" y="4621039"/>
            <a:ext cx="1562717" cy="1835813"/>
          </a:xfrm>
          <a:prstGeom prst="rect">
            <a:avLst/>
          </a:prstGeom>
        </p:spPr>
      </p:pic>
      <p:pic>
        <p:nvPicPr>
          <p:cNvPr id="34" name="図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6460" y="3811572"/>
            <a:ext cx="4654335" cy="2592288"/>
          </a:xfrm>
          <a:prstGeom prst="rect">
            <a:avLst/>
          </a:prstGeom>
        </p:spPr>
      </p:pic>
      <p:sp>
        <p:nvSpPr>
          <p:cNvPr id="35" name="正方形/長方形 34"/>
          <p:cNvSpPr/>
          <p:nvPr/>
        </p:nvSpPr>
        <p:spPr>
          <a:xfrm>
            <a:off x="3978188" y="2977455"/>
            <a:ext cx="3433953" cy="369332"/>
          </a:xfrm>
          <a:prstGeom prst="rect">
            <a:avLst/>
          </a:prstGeom>
        </p:spPr>
        <p:txBody>
          <a:bodyPr wrap="none">
            <a:spAutoFit/>
          </a:bodyPr>
          <a:lstStyle/>
          <a:p>
            <a:r>
              <a:rPr kumimoji="1" lang="ja-JP" altLang="en-US" dirty="0" smtClean="0">
                <a:solidFill>
                  <a:schemeClr val="tx1"/>
                </a:solidFill>
              </a:rPr>
              <a:t>＜グランドパッキンの状態比較＞</a:t>
            </a:r>
            <a:endParaRPr lang="ja-JP" altLang="en-US" dirty="0"/>
          </a:p>
        </p:txBody>
      </p:sp>
      <p:sp>
        <p:nvSpPr>
          <p:cNvPr id="36" name="テキスト ボックス 35"/>
          <p:cNvSpPr txBox="1"/>
          <p:nvPr/>
        </p:nvSpPr>
        <p:spPr>
          <a:xfrm>
            <a:off x="4860032" y="3438048"/>
            <a:ext cx="646331" cy="369332"/>
          </a:xfrm>
          <a:prstGeom prst="rect">
            <a:avLst/>
          </a:prstGeom>
          <a:noFill/>
        </p:spPr>
        <p:txBody>
          <a:bodyPr wrap="none" rtlCol="0">
            <a:spAutoFit/>
          </a:bodyPr>
          <a:lstStyle/>
          <a:p>
            <a:r>
              <a:rPr kumimoji="1" lang="ja-JP" altLang="en-US" dirty="0" smtClean="0">
                <a:solidFill>
                  <a:schemeClr val="tx1"/>
                </a:solidFill>
              </a:rPr>
              <a:t>新品</a:t>
            </a:r>
          </a:p>
        </p:txBody>
      </p:sp>
      <p:sp>
        <p:nvSpPr>
          <p:cNvPr id="37" name="テキスト ボックス 36"/>
          <p:cNvSpPr txBox="1"/>
          <p:nvPr/>
        </p:nvSpPr>
        <p:spPr>
          <a:xfrm>
            <a:off x="6881738" y="3442240"/>
            <a:ext cx="1224819" cy="369332"/>
          </a:xfrm>
          <a:prstGeom prst="rect">
            <a:avLst/>
          </a:prstGeom>
          <a:noFill/>
        </p:spPr>
        <p:txBody>
          <a:bodyPr wrap="square" rtlCol="0">
            <a:spAutoFit/>
          </a:bodyPr>
          <a:lstStyle/>
          <a:p>
            <a:r>
              <a:rPr kumimoji="1" lang="ja-JP" altLang="en-US" dirty="0" smtClean="0">
                <a:solidFill>
                  <a:schemeClr val="tx1"/>
                </a:solidFill>
              </a:rPr>
              <a:t>経年劣化</a:t>
            </a:r>
          </a:p>
        </p:txBody>
      </p:sp>
      <p:sp>
        <p:nvSpPr>
          <p:cNvPr id="38" name="テキスト ボックス 37"/>
          <p:cNvSpPr txBox="1"/>
          <p:nvPr/>
        </p:nvSpPr>
        <p:spPr>
          <a:xfrm>
            <a:off x="222673" y="1412776"/>
            <a:ext cx="7589687" cy="923330"/>
          </a:xfrm>
          <a:prstGeom prst="rect">
            <a:avLst/>
          </a:prstGeom>
          <a:noFill/>
        </p:spPr>
        <p:txBody>
          <a:bodyPr wrap="square" rtlCol="0">
            <a:spAutoFit/>
          </a:bodyPr>
          <a:lstStyle/>
          <a:p>
            <a:r>
              <a:rPr kumimoji="1" lang="ja-JP" altLang="en-US" dirty="0" smtClean="0">
                <a:solidFill>
                  <a:schemeClr val="tx1"/>
                </a:solidFill>
              </a:rPr>
              <a:t>グランドパッキンと主軸は運転時に摺動しており</a:t>
            </a:r>
            <a:r>
              <a:rPr kumimoji="1" lang="ja-JP" altLang="en-US" dirty="0">
                <a:solidFill>
                  <a:schemeClr val="tx1"/>
                </a:solidFill>
              </a:rPr>
              <a:t>、</a:t>
            </a:r>
            <a:r>
              <a:rPr kumimoji="1" lang="ja-JP" altLang="en-US" dirty="0" smtClean="0">
                <a:solidFill>
                  <a:schemeClr val="tx1"/>
                </a:solidFill>
              </a:rPr>
              <a:t>グランドパッキンや主軸の経時的な摩耗によって漏水量の増大や、漏れない場合は主軸との焼き付き</a:t>
            </a:r>
            <a:endParaRPr kumimoji="1" lang="en-US" altLang="ja-JP" dirty="0" smtClean="0">
              <a:solidFill>
                <a:schemeClr val="tx1"/>
              </a:solidFill>
            </a:endParaRPr>
          </a:p>
          <a:p>
            <a:r>
              <a:rPr kumimoji="1" lang="ja-JP" altLang="en-US" dirty="0" smtClean="0">
                <a:solidFill>
                  <a:schemeClr val="tx1"/>
                </a:solidFill>
              </a:rPr>
              <a:t>が発生する。</a:t>
            </a:r>
          </a:p>
        </p:txBody>
      </p:sp>
      <p:sp>
        <p:nvSpPr>
          <p:cNvPr id="39" name="AutoShape 8"/>
          <p:cNvSpPr>
            <a:spLocks noChangeArrowheads="1"/>
          </p:cNvSpPr>
          <p:nvPr/>
        </p:nvSpPr>
        <p:spPr bwMode="auto">
          <a:xfrm>
            <a:off x="323528" y="1052736"/>
            <a:ext cx="3699984" cy="359460"/>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dirty="0" smtClean="0">
                <a:latin typeface="Tahoma" pitchFamily="34" charset="0"/>
              </a:rPr>
              <a:t>軸封部：グランドパッキン</a:t>
            </a:r>
            <a:endParaRPr lang="ja-JP" altLang="en-US" dirty="0">
              <a:latin typeface="Tahoma" pitchFamily="34" charset="0"/>
            </a:endParaRPr>
          </a:p>
        </p:txBody>
      </p:sp>
    </p:spTree>
    <p:extLst>
      <p:ext uri="{BB962C8B-B14F-4D97-AF65-F5344CB8AC3E}">
        <p14:creationId xmlns:p14="http://schemas.microsoft.com/office/powerpoint/2010/main" val="203018634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6571" y="2597706"/>
            <a:ext cx="1682621" cy="1459319"/>
          </a:xfrm>
          <a:prstGeom prst="rect">
            <a:avLst/>
          </a:prstGeom>
        </p:spPr>
      </p:pic>
      <p:sp>
        <p:nvSpPr>
          <p:cNvPr id="2" name="タイトル 1"/>
          <p:cNvSpPr>
            <a:spLocks noGrp="1"/>
          </p:cNvSpPr>
          <p:nvPr>
            <p:ph type="title"/>
          </p:nvPr>
        </p:nvSpPr>
        <p:spPr>
          <a:xfrm>
            <a:off x="144016" y="32814"/>
            <a:ext cx="7668344" cy="587874"/>
          </a:xfrm>
        </p:spPr>
        <p:txBody>
          <a:bodyPr/>
          <a:lstStyle/>
          <a:p>
            <a:r>
              <a:rPr lang="en-US" altLang="ja-JP" dirty="0">
                <a:solidFill>
                  <a:srgbClr val="000000"/>
                </a:solidFill>
              </a:rPr>
              <a:t>Ⅶ.</a:t>
            </a:r>
            <a:r>
              <a:rPr lang="ja-JP" altLang="en-US" dirty="0" smtClean="0"/>
              <a:t>ポンプ</a:t>
            </a:r>
            <a:r>
              <a:rPr lang="ja-JP" altLang="en-US" dirty="0" smtClean="0"/>
              <a:t>の保守管理　</a:t>
            </a:r>
            <a:r>
              <a:rPr lang="ja-JP" altLang="en-US" dirty="0">
                <a:solidFill>
                  <a:srgbClr val="0033CC"/>
                </a:solidFill>
              </a:rPr>
              <a:t>代表的</a:t>
            </a:r>
            <a:r>
              <a:rPr lang="ja-JP" altLang="en-US" dirty="0" smtClean="0">
                <a:solidFill>
                  <a:srgbClr val="0033CC"/>
                </a:solidFill>
              </a:rPr>
              <a:t>な消耗部品③</a:t>
            </a:r>
            <a:endParaRPr kumimoji="1" lang="ja-JP" altLang="en-US" dirty="0">
              <a:solidFill>
                <a:srgbClr val="0033CC"/>
              </a:solidFill>
            </a:endParaRPr>
          </a:p>
        </p:txBody>
      </p:sp>
      <p:sp>
        <p:nvSpPr>
          <p:cNvPr id="4" name="スライド番号プレースホルダー 3"/>
          <p:cNvSpPr>
            <a:spLocks noGrp="1"/>
          </p:cNvSpPr>
          <p:nvPr>
            <p:ph type="sldNum" sz="quarter" idx="12"/>
          </p:nvPr>
        </p:nvSpPr>
        <p:spPr>
          <a:xfrm>
            <a:off x="6876256" y="6532195"/>
            <a:ext cx="2133600" cy="313715"/>
          </a:xfrm>
        </p:spPr>
        <p:txBody>
          <a:bodyPr/>
          <a:lstStyle/>
          <a:p>
            <a:pPr>
              <a:defRPr/>
            </a:pPr>
            <a:fld id="{23D2C56F-E455-4505-A0A1-E0612E4656AE}" type="slidenum">
              <a:rPr lang="en-US" altLang="ja-JP" smtClean="0"/>
              <a:pPr>
                <a:defRPr/>
              </a:pPr>
              <a:t>105</a:t>
            </a:fld>
            <a:endParaRPr lang="en-US" altLang="ja-JP"/>
          </a:p>
        </p:txBody>
      </p:sp>
      <p:sp>
        <p:nvSpPr>
          <p:cNvPr id="33" name="テキスト ボックス 32"/>
          <p:cNvSpPr txBox="1"/>
          <p:nvPr/>
        </p:nvSpPr>
        <p:spPr>
          <a:xfrm>
            <a:off x="467815" y="1539747"/>
            <a:ext cx="6760184" cy="646331"/>
          </a:xfrm>
          <a:prstGeom prst="rect">
            <a:avLst/>
          </a:prstGeom>
          <a:noFill/>
        </p:spPr>
        <p:txBody>
          <a:bodyPr wrap="none" rtlCol="0">
            <a:spAutoFit/>
          </a:bodyPr>
          <a:lstStyle/>
          <a:p>
            <a:r>
              <a:rPr kumimoji="1" lang="ja-JP" altLang="en-US" dirty="0" smtClean="0">
                <a:solidFill>
                  <a:schemeClr val="tx1"/>
                </a:solidFill>
              </a:rPr>
              <a:t>軸受内部のグリスが劣化することにより、円滑な回転の妨げとなり</a:t>
            </a:r>
            <a:endParaRPr kumimoji="1" lang="en-US" altLang="ja-JP" dirty="0" smtClean="0">
              <a:solidFill>
                <a:schemeClr val="tx1"/>
              </a:solidFill>
            </a:endParaRPr>
          </a:p>
          <a:p>
            <a:r>
              <a:rPr kumimoji="1" lang="ja-JP" altLang="en-US" dirty="0" smtClean="0">
                <a:solidFill>
                  <a:schemeClr val="tx1"/>
                </a:solidFill>
              </a:rPr>
              <a:t>異音の発生やポンプの過負荷運転の原因となる。</a:t>
            </a:r>
          </a:p>
        </p:txBody>
      </p:sp>
      <p:sp>
        <p:nvSpPr>
          <p:cNvPr id="71" name="AutoShape 8"/>
          <p:cNvSpPr>
            <a:spLocks noChangeArrowheads="1"/>
          </p:cNvSpPr>
          <p:nvPr/>
        </p:nvSpPr>
        <p:spPr bwMode="auto">
          <a:xfrm>
            <a:off x="323528" y="1052736"/>
            <a:ext cx="2130574" cy="359460"/>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dirty="0" smtClean="0">
                <a:latin typeface="Tahoma" pitchFamily="34" charset="0"/>
              </a:rPr>
              <a:t>軸受（ベアリング）</a:t>
            </a:r>
            <a:endParaRPr lang="ja-JP" altLang="en-US" dirty="0">
              <a:latin typeface="Tahoma" pitchFamily="34" charset="0"/>
            </a:endParaRPr>
          </a:p>
        </p:txBody>
      </p:sp>
      <p:pic>
        <p:nvPicPr>
          <p:cNvPr id="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451" y="4597820"/>
            <a:ext cx="1798775" cy="164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4549875"/>
            <a:ext cx="1825405" cy="170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図 37"/>
          <p:cNvPicPr>
            <a:picLocks noChangeAspect="1"/>
          </p:cNvPicPr>
          <p:nvPr/>
        </p:nvPicPr>
        <p:blipFill>
          <a:blip r:embed="rId5"/>
          <a:stretch>
            <a:fillRect/>
          </a:stretch>
        </p:blipFill>
        <p:spPr>
          <a:xfrm rot="10800000">
            <a:off x="791654" y="4647382"/>
            <a:ext cx="2718561" cy="1742910"/>
          </a:xfrm>
          <a:prstGeom prst="rect">
            <a:avLst/>
          </a:prstGeom>
        </p:spPr>
      </p:pic>
      <p:pic>
        <p:nvPicPr>
          <p:cNvPr id="39" name="Picture 2" descr="GES-4M形　 ステンレス製うず巻きポンプ（4極）"/>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79712" y="2469367"/>
            <a:ext cx="2387913" cy="160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矢印コネクタ 4"/>
          <p:cNvCxnSpPr/>
          <p:nvPr/>
        </p:nvCxnSpPr>
        <p:spPr bwMode="auto">
          <a:xfrm flipH="1">
            <a:off x="3173668" y="2546054"/>
            <a:ext cx="144016" cy="360040"/>
          </a:xfrm>
          <a:prstGeom prst="straightConnector1">
            <a:avLst/>
          </a:prstGeom>
          <a:noFill/>
          <a:ln w="22225" cap="flat" cmpd="sng" algn="ctr">
            <a:solidFill>
              <a:srgbClr val="FF00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Lst>
        </p:spPr>
      </p:cxnSp>
      <p:cxnSp>
        <p:nvCxnSpPr>
          <p:cNvPr id="43" name="直線矢印コネクタ 42"/>
          <p:cNvCxnSpPr/>
          <p:nvPr/>
        </p:nvCxnSpPr>
        <p:spPr bwMode="auto">
          <a:xfrm flipH="1">
            <a:off x="2873973" y="2622812"/>
            <a:ext cx="144016" cy="360040"/>
          </a:xfrm>
          <a:prstGeom prst="straightConnector1">
            <a:avLst/>
          </a:prstGeom>
          <a:noFill/>
          <a:ln w="22225" cap="flat" cmpd="sng" algn="ctr">
            <a:solidFill>
              <a:srgbClr val="FF00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Lst>
        </p:spPr>
      </p:cxnSp>
      <p:cxnSp>
        <p:nvCxnSpPr>
          <p:cNvPr id="45" name="直線矢印コネクタ 44"/>
          <p:cNvCxnSpPr/>
          <p:nvPr/>
        </p:nvCxnSpPr>
        <p:spPr bwMode="auto">
          <a:xfrm flipH="1">
            <a:off x="3626630" y="2366034"/>
            <a:ext cx="144016" cy="360040"/>
          </a:xfrm>
          <a:prstGeom prst="straightConnector1">
            <a:avLst/>
          </a:prstGeom>
          <a:noFill/>
          <a:ln w="22225" cap="flat" cmpd="sng" algn="ctr">
            <a:solidFill>
              <a:srgbClr val="FF00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Lst>
        </p:spPr>
      </p:cxnSp>
      <p:cxnSp>
        <p:nvCxnSpPr>
          <p:cNvPr id="46" name="直線矢印コネクタ 45"/>
          <p:cNvCxnSpPr/>
          <p:nvPr/>
        </p:nvCxnSpPr>
        <p:spPr bwMode="auto">
          <a:xfrm flipH="1">
            <a:off x="4022122" y="2361851"/>
            <a:ext cx="144016" cy="360040"/>
          </a:xfrm>
          <a:prstGeom prst="straightConnector1">
            <a:avLst/>
          </a:prstGeom>
          <a:noFill/>
          <a:ln w="22225" cap="flat" cmpd="sng" algn="ctr">
            <a:solidFill>
              <a:srgbClr val="FF00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Lst>
        </p:spPr>
      </p:cxnSp>
      <p:cxnSp>
        <p:nvCxnSpPr>
          <p:cNvPr id="47" name="直線矢印コネクタ 46"/>
          <p:cNvCxnSpPr/>
          <p:nvPr/>
        </p:nvCxnSpPr>
        <p:spPr bwMode="auto">
          <a:xfrm flipH="1">
            <a:off x="6014543" y="2645755"/>
            <a:ext cx="144016" cy="360040"/>
          </a:xfrm>
          <a:prstGeom prst="straightConnector1">
            <a:avLst/>
          </a:prstGeom>
          <a:noFill/>
          <a:ln w="22225" cap="flat" cmpd="sng" algn="ctr">
            <a:solidFill>
              <a:srgbClr val="FF00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Lst>
        </p:spPr>
      </p:cxnSp>
      <p:cxnSp>
        <p:nvCxnSpPr>
          <p:cNvPr id="51" name="直線矢印コネクタ 50"/>
          <p:cNvCxnSpPr/>
          <p:nvPr/>
        </p:nvCxnSpPr>
        <p:spPr bwMode="auto">
          <a:xfrm flipH="1">
            <a:off x="5705597" y="2645755"/>
            <a:ext cx="144016" cy="360040"/>
          </a:xfrm>
          <a:prstGeom prst="straightConnector1">
            <a:avLst/>
          </a:prstGeom>
          <a:noFill/>
          <a:ln w="22225" cap="flat" cmpd="sng" algn="ctr">
            <a:solidFill>
              <a:srgbClr val="FF00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Lst>
        </p:spPr>
      </p:cxnSp>
      <p:sp>
        <p:nvSpPr>
          <p:cNvPr id="52" name="正方形/長方形 51"/>
          <p:cNvSpPr/>
          <p:nvPr/>
        </p:nvSpPr>
        <p:spPr>
          <a:xfrm>
            <a:off x="573365" y="4231752"/>
            <a:ext cx="2262158" cy="369332"/>
          </a:xfrm>
          <a:prstGeom prst="rect">
            <a:avLst/>
          </a:prstGeom>
        </p:spPr>
        <p:txBody>
          <a:bodyPr wrap="none">
            <a:spAutoFit/>
          </a:bodyPr>
          <a:lstStyle/>
          <a:p>
            <a:r>
              <a:rPr kumimoji="1" lang="ja-JP" altLang="en-US" dirty="0" smtClean="0">
                <a:solidFill>
                  <a:schemeClr val="tx1"/>
                </a:solidFill>
              </a:rPr>
              <a:t>＜軸受の状態比較＞</a:t>
            </a:r>
            <a:endParaRPr lang="ja-JP" altLang="en-US" dirty="0"/>
          </a:p>
        </p:txBody>
      </p:sp>
      <p:sp>
        <p:nvSpPr>
          <p:cNvPr id="53" name="テキスト ボックス 52"/>
          <p:cNvSpPr txBox="1"/>
          <p:nvPr/>
        </p:nvSpPr>
        <p:spPr>
          <a:xfrm>
            <a:off x="95476" y="4917713"/>
            <a:ext cx="646331" cy="369332"/>
          </a:xfrm>
          <a:prstGeom prst="rect">
            <a:avLst/>
          </a:prstGeom>
          <a:noFill/>
        </p:spPr>
        <p:txBody>
          <a:bodyPr wrap="none" rtlCol="0">
            <a:spAutoFit/>
          </a:bodyPr>
          <a:lstStyle/>
          <a:p>
            <a:r>
              <a:rPr kumimoji="1" lang="ja-JP" altLang="en-US" dirty="0" smtClean="0">
                <a:solidFill>
                  <a:schemeClr val="tx1"/>
                </a:solidFill>
              </a:rPr>
              <a:t>新品</a:t>
            </a:r>
          </a:p>
        </p:txBody>
      </p:sp>
      <p:sp>
        <p:nvSpPr>
          <p:cNvPr id="54" name="テキスト ボックス 53"/>
          <p:cNvSpPr txBox="1"/>
          <p:nvPr/>
        </p:nvSpPr>
        <p:spPr>
          <a:xfrm>
            <a:off x="107055" y="5554408"/>
            <a:ext cx="1456167" cy="646331"/>
          </a:xfrm>
          <a:prstGeom prst="rect">
            <a:avLst/>
          </a:prstGeom>
          <a:noFill/>
        </p:spPr>
        <p:txBody>
          <a:bodyPr wrap="square" rtlCol="0">
            <a:spAutoFit/>
          </a:bodyPr>
          <a:lstStyle/>
          <a:p>
            <a:r>
              <a:rPr kumimoji="1" lang="ja-JP" altLang="en-US" dirty="0" smtClean="0">
                <a:solidFill>
                  <a:schemeClr val="tx1"/>
                </a:solidFill>
              </a:rPr>
              <a:t>経年</a:t>
            </a:r>
            <a:endParaRPr kumimoji="1" lang="en-US" altLang="ja-JP" dirty="0" smtClean="0">
              <a:solidFill>
                <a:schemeClr val="tx1"/>
              </a:solidFill>
            </a:endParaRPr>
          </a:p>
          <a:p>
            <a:r>
              <a:rPr kumimoji="1" lang="ja-JP" altLang="en-US" dirty="0" smtClean="0">
                <a:solidFill>
                  <a:schemeClr val="tx1"/>
                </a:solidFill>
              </a:rPr>
              <a:t>劣化</a:t>
            </a:r>
          </a:p>
        </p:txBody>
      </p:sp>
      <p:sp>
        <p:nvSpPr>
          <p:cNvPr id="55" name="テキスト ボックス 54"/>
          <p:cNvSpPr txBox="1"/>
          <p:nvPr/>
        </p:nvSpPr>
        <p:spPr>
          <a:xfrm>
            <a:off x="5382672" y="4228488"/>
            <a:ext cx="646331" cy="369332"/>
          </a:xfrm>
          <a:prstGeom prst="rect">
            <a:avLst/>
          </a:prstGeom>
          <a:noFill/>
        </p:spPr>
        <p:txBody>
          <a:bodyPr wrap="none" rtlCol="0">
            <a:spAutoFit/>
          </a:bodyPr>
          <a:lstStyle/>
          <a:p>
            <a:r>
              <a:rPr kumimoji="1" lang="ja-JP" altLang="en-US" dirty="0" smtClean="0">
                <a:solidFill>
                  <a:schemeClr val="tx1"/>
                </a:solidFill>
              </a:rPr>
              <a:t>新品</a:t>
            </a:r>
          </a:p>
        </p:txBody>
      </p:sp>
      <p:sp>
        <p:nvSpPr>
          <p:cNvPr id="56" name="テキスト ボックス 55"/>
          <p:cNvSpPr txBox="1"/>
          <p:nvPr/>
        </p:nvSpPr>
        <p:spPr>
          <a:xfrm>
            <a:off x="7191571" y="4226709"/>
            <a:ext cx="1456167" cy="369332"/>
          </a:xfrm>
          <a:prstGeom prst="rect">
            <a:avLst/>
          </a:prstGeom>
          <a:noFill/>
        </p:spPr>
        <p:txBody>
          <a:bodyPr wrap="square" rtlCol="0">
            <a:spAutoFit/>
          </a:bodyPr>
          <a:lstStyle/>
          <a:p>
            <a:r>
              <a:rPr kumimoji="1" lang="ja-JP" altLang="en-US" dirty="0" smtClean="0">
                <a:solidFill>
                  <a:schemeClr val="tx1"/>
                </a:solidFill>
              </a:rPr>
              <a:t>経年劣化</a:t>
            </a:r>
          </a:p>
        </p:txBody>
      </p:sp>
      <p:sp>
        <p:nvSpPr>
          <p:cNvPr id="9" name="円/楕円 8"/>
          <p:cNvSpPr/>
          <p:nvPr/>
        </p:nvSpPr>
        <p:spPr>
          <a:xfrm>
            <a:off x="1759046" y="4758622"/>
            <a:ext cx="488773" cy="1550698"/>
          </a:xfrm>
          <a:prstGeom prst="ellipse">
            <a:avLst/>
          </a:prstGeom>
          <a:ln w="19050">
            <a:solidFill>
              <a:srgbClr val="FF0000"/>
            </a:solidFill>
          </a:ln>
        </p:spPr>
        <p:txBody>
          <a:bodyPr wrap="square" rtlCol="0" anchor="ctr">
            <a:spAutoFit/>
          </a:bodyPr>
          <a:lstStyle/>
          <a:p>
            <a:pPr algn="ctr"/>
            <a:endParaRPr kumimoji="1" lang="ja-JP" altLang="en-US" u="sng" dirty="0" smtClean="0">
              <a:solidFill>
                <a:schemeClr val="tx1"/>
              </a:solidFill>
            </a:endParaRPr>
          </a:p>
        </p:txBody>
      </p:sp>
      <p:sp>
        <p:nvSpPr>
          <p:cNvPr id="57" name="円/楕円 56"/>
          <p:cNvSpPr/>
          <p:nvPr/>
        </p:nvSpPr>
        <p:spPr>
          <a:xfrm>
            <a:off x="2549041" y="4743488"/>
            <a:ext cx="488773" cy="1550698"/>
          </a:xfrm>
          <a:prstGeom prst="ellipse">
            <a:avLst/>
          </a:prstGeom>
          <a:ln w="19050">
            <a:solidFill>
              <a:srgbClr val="FF0000"/>
            </a:solidFill>
          </a:ln>
        </p:spPr>
        <p:txBody>
          <a:bodyPr wrap="square" rtlCol="0" anchor="ctr">
            <a:spAutoFit/>
          </a:bodyPr>
          <a:lstStyle/>
          <a:p>
            <a:pPr algn="ctr"/>
            <a:endParaRPr kumimoji="1" lang="ja-JP" altLang="en-US" u="sng" dirty="0" smtClean="0">
              <a:solidFill>
                <a:schemeClr val="tx1"/>
              </a:solidFill>
            </a:endParaRPr>
          </a:p>
        </p:txBody>
      </p:sp>
      <p:sp>
        <p:nvSpPr>
          <p:cNvPr id="24" name="テキスト ボックス 23"/>
          <p:cNvSpPr txBox="1"/>
          <p:nvPr/>
        </p:nvSpPr>
        <p:spPr>
          <a:xfrm>
            <a:off x="6668138" y="2906094"/>
            <a:ext cx="1800493" cy="646331"/>
          </a:xfrm>
          <a:prstGeom prst="rect">
            <a:avLst/>
          </a:prstGeom>
          <a:noFill/>
        </p:spPr>
        <p:txBody>
          <a:bodyPr wrap="none" rtlCol="0">
            <a:spAutoFit/>
          </a:bodyPr>
          <a:lstStyle/>
          <a:p>
            <a:r>
              <a:rPr kumimoji="1" lang="ja-JP" altLang="en-US" dirty="0" smtClean="0">
                <a:solidFill>
                  <a:schemeClr val="tx1"/>
                </a:solidFill>
              </a:rPr>
              <a:t>電動機直動型は</a:t>
            </a:r>
            <a:endParaRPr kumimoji="1" lang="en-US" altLang="ja-JP" dirty="0" smtClean="0">
              <a:solidFill>
                <a:schemeClr val="tx1"/>
              </a:solidFill>
            </a:endParaRPr>
          </a:p>
          <a:p>
            <a:r>
              <a:rPr kumimoji="1" lang="ja-JP" altLang="en-US" dirty="0" smtClean="0">
                <a:solidFill>
                  <a:schemeClr val="tx1"/>
                </a:solidFill>
              </a:rPr>
              <a:t>モータ部のみ。</a:t>
            </a:r>
          </a:p>
        </p:txBody>
      </p:sp>
    </p:spTree>
    <p:extLst>
      <p:ext uri="{BB962C8B-B14F-4D97-AF65-F5344CB8AC3E}">
        <p14:creationId xmlns:p14="http://schemas.microsoft.com/office/powerpoint/2010/main" val="408389428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E391A0B0-C3DA-40A9-B741-F3D3DA8C961A}" type="slidenum">
              <a:rPr kumimoji="1" lang="ja-JP" altLang="en-US" smtClean="0"/>
              <a:t>106</a:t>
            </a:fld>
            <a:endParaRPr kumimoji="1" lang="ja-JP" altLang="en-US"/>
          </a:p>
        </p:txBody>
      </p:sp>
      <p:pic>
        <p:nvPicPr>
          <p:cNvPr id="18" name="1号機モータ交換済み">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679557" y="1345641"/>
            <a:ext cx="2278381" cy="1281590"/>
          </a:xfrm>
          <a:prstGeom prst="rect">
            <a:avLst/>
          </a:prstGeom>
        </p:spPr>
      </p:pic>
      <p:pic>
        <p:nvPicPr>
          <p:cNvPr id="21" name="2号機（異音中）">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679557" y="3307951"/>
            <a:ext cx="2232248" cy="1255640"/>
          </a:xfrm>
          <a:prstGeom prst="rect">
            <a:avLst/>
          </a:prstGeom>
        </p:spPr>
      </p:pic>
      <p:pic>
        <p:nvPicPr>
          <p:cNvPr id="23" name="3号機（異音大）">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5679557" y="5159652"/>
            <a:ext cx="2232248" cy="1255640"/>
          </a:xfrm>
          <a:prstGeom prst="rect">
            <a:avLst/>
          </a:prstGeom>
        </p:spPr>
      </p:pic>
      <p:sp>
        <p:nvSpPr>
          <p:cNvPr id="24" name="テキスト ボックス 23"/>
          <p:cNvSpPr txBox="1"/>
          <p:nvPr/>
        </p:nvSpPr>
        <p:spPr>
          <a:xfrm>
            <a:off x="5339443" y="934325"/>
            <a:ext cx="1749625" cy="369332"/>
          </a:xfrm>
          <a:prstGeom prst="rect">
            <a:avLst/>
          </a:prstGeom>
          <a:noFill/>
        </p:spPr>
        <p:txBody>
          <a:bodyPr wrap="square" rtlCol="0">
            <a:spAutoFit/>
          </a:bodyPr>
          <a:lstStyle/>
          <a:p>
            <a:r>
              <a:rPr lang="en-US" altLang="ja-JP" dirty="0">
                <a:solidFill>
                  <a:schemeClr val="tx1"/>
                </a:solidFill>
              </a:rPr>
              <a:t>1</a:t>
            </a:r>
            <a:r>
              <a:rPr lang="ja-JP" altLang="en-US" dirty="0">
                <a:solidFill>
                  <a:schemeClr val="tx1"/>
                </a:solidFill>
              </a:rPr>
              <a:t>号機（正常）</a:t>
            </a:r>
          </a:p>
        </p:txBody>
      </p:sp>
      <p:sp>
        <p:nvSpPr>
          <p:cNvPr id="25" name="テキスト ボックス 24"/>
          <p:cNvSpPr txBox="1"/>
          <p:nvPr/>
        </p:nvSpPr>
        <p:spPr>
          <a:xfrm>
            <a:off x="5312020" y="2863550"/>
            <a:ext cx="2645918" cy="369332"/>
          </a:xfrm>
          <a:prstGeom prst="rect">
            <a:avLst/>
          </a:prstGeom>
          <a:noFill/>
        </p:spPr>
        <p:txBody>
          <a:bodyPr wrap="square" rtlCol="0">
            <a:spAutoFit/>
          </a:bodyPr>
          <a:lstStyle/>
          <a:p>
            <a:r>
              <a:rPr lang="en-US" altLang="ja-JP" dirty="0">
                <a:solidFill>
                  <a:schemeClr val="tx1"/>
                </a:solidFill>
              </a:rPr>
              <a:t>2</a:t>
            </a:r>
            <a:r>
              <a:rPr lang="ja-JP" altLang="en-US" dirty="0">
                <a:solidFill>
                  <a:schemeClr val="tx1"/>
                </a:solidFill>
              </a:rPr>
              <a:t>号機（</a:t>
            </a:r>
            <a:r>
              <a:rPr lang="ja-JP" altLang="en-US" dirty="0" smtClean="0">
                <a:solidFill>
                  <a:schemeClr val="tx1"/>
                </a:solidFill>
              </a:rPr>
              <a:t>異音レベル中</a:t>
            </a:r>
            <a:r>
              <a:rPr lang="ja-JP" altLang="en-US" dirty="0">
                <a:solidFill>
                  <a:schemeClr val="tx1"/>
                </a:solidFill>
              </a:rPr>
              <a:t>）</a:t>
            </a:r>
          </a:p>
        </p:txBody>
      </p:sp>
      <p:sp>
        <p:nvSpPr>
          <p:cNvPr id="26" name="テキスト ボックス 25"/>
          <p:cNvSpPr txBox="1"/>
          <p:nvPr/>
        </p:nvSpPr>
        <p:spPr>
          <a:xfrm>
            <a:off x="5339443" y="4758501"/>
            <a:ext cx="2473588" cy="369332"/>
          </a:xfrm>
          <a:prstGeom prst="rect">
            <a:avLst/>
          </a:prstGeom>
          <a:noFill/>
        </p:spPr>
        <p:txBody>
          <a:bodyPr wrap="square" rtlCol="0">
            <a:spAutoFit/>
          </a:bodyPr>
          <a:lstStyle/>
          <a:p>
            <a:r>
              <a:rPr lang="en-US" altLang="ja-JP" dirty="0">
                <a:solidFill>
                  <a:schemeClr val="tx1"/>
                </a:solidFill>
              </a:rPr>
              <a:t>3</a:t>
            </a:r>
            <a:r>
              <a:rPr lang="ja-JP" altLang="en-US" dirty="0">
                <a:solidFill>
                  <a:schemeClr val="tx1"/>
                </a:solidFill>
              </a:rPr>
              <a:t>号機（</a:t>
            </a:r>
            <a:r>
              <a:rPr lang="ja-JP" altLang="en-US" dirty="0" smtClean="0">
                <a:solidFill>
                  <a:schemeClr val="tx1"/>
                </a:solidFill>
              </a:rPr>
              <a:t>異音レベル大</a:t>
            </a:r>
            <a:r>
              <a:rPr lang="ja-JP" altLang="en-US" dirty="0">
                <a:solidFill>
                  <a:schemeClr val="tx1"/>
                </a:solidFill>
              </a:rPr>
              <a:t>）</a:t>
            </a:r>
          </a:p>
        </p:txBody>
      </p:sp>
      <p:pic>
        <p:nvPicPr>
          <p:cNvPr id="27" name="図 26" descr="06019056740003.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32536" y="2982852"/>
            <a:ext cx="2939377" cy="20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テキスト ボックス 27"/>
          <p:cNvSpPr txBox="1"/>
          <p:nvPr/>
        </p:nvSpPr>
        <p:spPr>
          <a:xfrm>
            <a:off x="9579529" y="1509657"/>
            <a:ext cx="1749625" cy="369332"/>
          </a:xfrm>
          <a:prstGeom prst="rect">
            <a:avLst/>
          </a:prstGeom>
          <a:noFill/>
        </p:spPr>
        <p:txBody>
          <a:bodyPr wrap="square" rtlCol="0">
            <a:spAutoFit/>
          </a:bodyPr>
          <a:lstStyle/>
          <a:p>
            <a:r>
              <a:rPr lang="en-US" altLang="ja-JP" dirty="0" smtClean="0"/>
              <a:t>※</a:t>
            </a:r>
            <a:r>
              <a:rPr lang="ja-JP" altLang="en-US" dirty="0" smtClean="0"/>
              <a:t>モータ交換済</a:t>
            </a:r>
            <a:endParaRPr lang="en-US" altLang="ja-JP" dirty="0" smtClean="0"/>
          </a:p>
        </p:txBody>
      </p:sp>
      <p:sp>
        <p:nvSpPr>
          <p:cNvPr id="29" name="テキスト ボックス 28"/>
          <p:cNvSpPr txBox="1"/>
          <p:nvPr/>
        </p:nvSpPr>
        <p:spPr>
          <a:xfrm>
            <a:off x="9227603" y="3037441"/>
            <a:ext cx="1571264" cy="300082"/>
          </a:xfrm>
          <a:prstGeom prst="rect">
            <a:avLst/>
          </a:prstGeom>
          <a:noFill/>
        </p:spPr>
        <p:txBody>
          <a:bodyPr wrap="none" rtlCol="0">
            <a:spAutoFit/>
          </a:bodyPr>
          <a:lstStyle/>
          <a:p>
            <a:r>
              <a:rPr lang="ja-JP" altLang="en-US" sz="1350" dirty="0"/>
              <a:t>製造</a:t>
            </a:r>
            <a:r>
              <a:rPr lang="en-US" altLang="ja-JP" sz="1350" dirty="0"/>
              <a:t>No.006052664</a:t>
            </a:r>
            <a:endParaRPr lang="ja-JP" altLang="en-US" sz="1350" dirty="0"/>
          </a:p>
        </p:txBody>
      </p:sp>
      <p:sp>
        <p:nvSpPr>
          <p:cNvPr id="30" name="テキスト ボックス 29"/>
          <p:cNvSpPr txBox="1"/>
          <p:nvPr/>
        </p:nvSpPr>
        <p:spPr>
          <a:xfrm>
            <a:off x="9227603" y="3429294"/>
            <a:ext cx="1317990" cy="300082"/>
          </a:xfrm>
          <a:prstGeom prst="rect">
            <a:avLst/>
          </a:prstGeom>
          <a:noFill/>
        </p:spPr>
        <p:txBody>
          <a:bodyPr wrap="none" rtlCol="0">
            <a:spAutoFit/>
          </a:bodyPr>
          <a:lstStyle/>
          <a:p>
            <a:r>
              <a:rPr lang="en-US" altLang="ja-JP" sz="1350" dirty="0"/>
              <a:t>2000</a:t>
            </a:r>
            <a:r>
              <a:rPr lang="ja-JP" altLang="en-US" sz="1350" dirty="0"/>
              <a:t>年</a:t>
            </a:r>
            <a:r>
              <a:rPr lang="en-US" altLang="ja-JP" sz="1350" dirty="0"/>
              <a:t>6</a:t>
            </a:r>
            <a:r>
              <a:rPr lang="ja-JP" altLang="en-US" sz="1350" dirty="0"/>
              <a:t>月製造</a:t>
            </a:r>
          </a:p>
        </p:txBody>
      </p:sp>
      <p:sp>
        <p:nvSpPr>
          <p:cNvPr id="31" name="テキスト ボックス 30"/>
          <p:cNvSpPr txBox="1"/>
          <p:nvPr/>
        </p:nvSpPr>
        <p:spPr>
          <a:xfrm>
            <a:off x="9232412" y="3804198"/>
            <a:ext cx="1406154" cy="300082"/>
          </a:xfrm>
          <a:prstGeom prst="rect">
            <a:avLst/>
          </a:prstGeom>
          <a:noFill/>
        </p:spPr>
        <p:txBody>
          <a:bodyPr wrap="none" rtlCol="0">
            <a:spAutoFit/>
          </a:bodyPr>
          <a:lstStyle/>
          <a:p>
            <a:r>
              <a:rPr lang="en-US" altLang="ja-JP" sz="1350" dirty="0"/>
              <a:t>2019</a:t>
            </a:r>
            <a:r>
              <a:rPr lang="ja-JP" altLang="en-US" sz="1350" dirty="0"/>
              <a:t>年</a:t>
            </a:r>
            <a:r>
              <a:rPr lang="en-US" altLang="ja-JP" sz="1350" dirty="0"/>
              <a:t>11</a:t>
            </a:r>
            <a:r>
              <a:rPr lang="ja-JP" altLang="en-US" sz="1350" dirty="0"/>
              <a:t>月撮影</a:t>
            </a:r>
          </a:p>
        </p:txBody>
      </p:sp>
      <p:sp>
        <p:nvSpPr>
          <p:cNvPr id="32" name="テキスト ボックス 31"/>
          <p:cNvSpPr txBox="1"/>
          <p:nvPr/>
        </p:nvSpPr>
        <p:spPr>
          <a:xfrm>
            <a:off x="9324528" y="4213164"/>
            <a:ext cx="3201517" cy="715581"/>
          </a:xfrm>
          <a:prstGeom prst="rect">
            <a:avLst/>
          </a:prstGeom>
          <a:noFill/>
        </p:spPr>
        <p:txBody>
          <a:bodyPr wrap="none" rtlCol="0">
            <a:spAutoFit/>
          </a:bodyPr>
          <a:lstStyle/>
          <a:p>
            <a:r>
              <a:rPr lang="ja-JP" altLang="en-US" sz="1350" dirty="0">
                <a:solidFill>
                  <a:srgbClr val="FF0000"/>
                </a:solidFill>
              </a:rPr>
              <a:t>使用期間：</a:t>
            </a:r>
            <a:r>
              <a:rPr lang="en-US" altLang="ja-JP" sz="1350" dirty="0">
                <a:solidFill>
                  <a:srgbClr val="FF0000"/>
                </a:solidFill>
              </a:rPr>
              <a:t>19</a:t>
            </a:r>
            <a:r>
              <a:rPr lang="ja-JP" altLang="en-US" sz="1350" dirty="0" smtClean="0">
                <a:solidFill>
                  <a:srgbClr val="FF0000"/>
                </a:solidFill>
              </a:rPr>
              <a:t>年</a:t>
            </a:r>
            <a:endParaRPr lang="en-US" altLang="ja-JP" sz="1350" dirty="0" smtClean="0">
              <a:solidFill>
                <a:srgbClr val="FF0000"/>
              </a:solidFill>
            </a:endParaRPr>
          </a:p>
          <a:p>
            <a:r>
              <a:rPr lang="en-US" altLang="ja-JP" sz="1350" dirty="0" smtClean="0">
                <a:solidFill>
                  <a:srgbClr val="FF0000"/>
                </a:solidFill>
              </a:rPr>
              <a:t>※</a:t>
            </a:r>
            <a:r>
              <a:rPr lang="ja-JP" altLang="en-US" sz="1350" dirty="0" smtClean="0">
                <a:solidFill>
                  <a:srgbClr val="FF0000"/>
                </a:solidFill>
              </a:rPr>
              <a:t>長過ぎるので記載は割愛</a:t>
            </a:r>
            <a:endParaRPr lang="en-US" altLang="ja-JP" sz="1350" dirty="0" smtClean="0">
              <a:solidFill>
                <a:srgbClr val="FF0000"/>
              </a:solidFill>
            </a:endParaRPr>
          </a:p>
          <a:p>
            <a:r>
              <a:rPr lang="ja-JP" altLang="en-US" sz="1350" dirty="0">
                <a:solidFill>
                  <a:srgbClr val="FF0000"/>
                </a:solidFill>
              </a:rPr>
              <a:t>　</a:t>
            </a:r>
            <a:r>
              <a:rPr lang="ja-JP" altLang="en-US" sz="1350" dirty="0" smtClean="0">
                <a:solidFill>
                  <a:srgbClr val="FF0000"/>
                </a:solidFill>
              </a:rPr>
              <a:t>　</a:t>
            </a:r>
            <a:r>
              <a:rPr lang="en-US" altLang="ja-JP" sz="1350" dirty="0" smtClean="0">
                <a:solidFill>
                  <a:srgbClr val="FF0000"/>
                </a:solidFill>
              </a:rPr>
              <a:t>5</a:t>
            </a:r>
            <a:r>
              <a:rPr lang="ja-JP" altLang="en-US" sz="1350" dirty="0" smtClean="0">
                <a:solidFill>
                  <a:srgbClr val="FF0000"/>
                </a:solidFill>
              </a:rPr>
              <a:t>～</a:t>
            </a:r>
            <a:r>
              <a:rPr lang="en-US" altLang="ja-JP" sz="1350" dirty="0" smtClean="0">
                <a:solidFill>
                  <a:srgbClr val="FF0000"/>
                </a:solidFill>
              </a:rPr>
              <a:t>7</a:t>
            </a:r>
            <a:r>
              <a:rPr lang="ja-JP" altLang="en-US" sz="1350" dirty="0" smtClean="0">
                <a:solidFill>
                  <a:srgbClr val="FF0000"/>
                </a:solidFill>
              </a:rPr>
              <a:t>年位の劣化データあれば尚良し。</a:t>
            </a:r>
            <a:endParaRPr lang="ja-JP" altLang="en-US" sz="1350" dirty="0">
              <a:solidFill>
                <a:srgbClr val="FF0000"/>
              </a:solidFill>
            </a:endParaRPr>
          </a:p>
        </p:txBody>
      </p:sp>
      <p:sp>
        <p:nvSpPr>
          <p:cNvPr id="33" name="テキスト ボックス 32"/>
          <p:cNvSpPr txBox="1"/>
          <p:nvPr/>
        </p:nvSpPr>
        <p:spPr>
          <a:xfrm>
            <a:off x="9227603" y="2676744"/>
            <a:ext cx="2225289" cy="369332"/>
          </a:xfrm>
          <a:prstGeom prst="rect">
            <a:avLst/>
          </a:prstGeom>
          <a:noFill/>
        </p:spPr>
        <p:txBody>
          <a:bodyPr wrap="none" rtlCol="0">
            <a:spAutoFit/>
          </a:bodyPr>
          <a:lstStyle/>
          <a:p>
            <a:r>
              <a:rPr lang="ja-JP" altLang="en-US" dirty="0" smtClean="0"/>
              <a:t>形式 ： </a:t>
            </a:r>
            <a:r>
              <a:rPr lang="en-US" altLang="ja-JP" dirty="0" smtClean="0"/>
              <a:t>SKF3-50R4-5.5</a:t>
            </a:r>
            <a:endParaRPr lang="ja-JP" altLang="en-US" dirty="0"/>
          </a:p>
        </p:txBody>
      </p:sp>
      <p:sp>
        <p:nvSpPr>
          <p:cNvPr id="34" name="テキスト ボックス 33"/>
          <p:cNvSpPr txBox="1"/>
          <p:nvPr/>
        </p:nvSpPr>
        <p:spPr>
          <a:xfrm>
            <a:off x="261409" y="2408612"/>
            <a:ext cx="3778599" cy="369332"/>
          </a:xfrm>
          <a:prstGeom prst="rect">
            <a:avLst/>
          </a:prstGeom>
          <a:noFill/>
        </p:spPr>
        <p:txBody>
          <a:bodyPr wrap="none" rtlCol="0">
            <a:spAutoFit/>
          </a:bodyPr>
          <a:lstStyle/>
          <a:p>
            <a:r>
              <a:rPr lang="ja-JP" altLang="en-US" dirty="0" smtClean="0">
                <a:solidFill>
                  <a:schemeClr val="tx1"/>
                </a:solidFill>
              </a:rPr>
              <a:t>用途 ： 集合住宅　給水ポンプ</a:t>
            </a:r>
            <a:r>
              <a:rPr lang="ja-JP" altLang="en-US" dirty="0">
                <a:solidFill>
                  <a:schemeClr val="tx1"/>
                </a:solidFill>
              </a:rPr>
              <a:t>ユニット</a:t>
            </a:r>
          </a:p>
        </p:txBody>
      </p:sp>
      <p:sp>
        <p:nvSpPr>
          <p:cNvPr id="35" name="AutoShape 8"/>
          <p:cNvSpPr>
            <a:spLocks noChangeArrowheads="1"/>
          </p:cNvSpPr>
          <p:nvPr/>
        </p:nvSpPr>
        <p:spPr bwMode="auto">
          <a:xfrm>
            <a:off x="323528" y="1052736"/>
            <a:ext cx="2130574" cy="359460"/>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dirty="0" smtClean="0">
                <a:latin typeface="Tahoma" pitchFamily="34" charset="0"/>
              </a:rPr>
              <a:t>軸受（ベアリング）</a:t>
            </a:r>
            <a:endParaRPr lang="ja-JP" altLang="en-US" dirty="0">
              <a:latin typeface="Tahoma" pitchFamily="34" charset="0"/>
            </a:endParaRPr>
          </a:p>
        </p:txBody>
      </p:sp>
      <p:sp>
        <p:nvSpPr>
          <p:cNvPr id="36" name="テキスト ボックス 35"/>
          <p:cNvSpPr txBox="1"/>
          <p:nvPr/>
        </p:nvSpPr>
        <p:spPr>
          <a:xfrm>
            <a:off x="343147" y="1617104"/>
            <a:ext cx="2646878" cy="369332"/>
          </a:xfrm>
          <a:prstGeom prst="rect">
            <a:avLst/>
          </a:prstGeom>
          <a:noFill/>
        </p:spPr>
        <p:txBody>
          <a:bodyPr wrap="none" rtlCol="0">
            <a:spAutoFit/>
          </a:bodyPr>
          <a:lstStyle/>
          <a:p>
            <a:r>
              <a:rPr lang="ja-JP" altLang="en-US" dirty="0" smtClean="0">
                <a:solidFill>
                  <a:schemeClr val="tx1"/>
                </a:solidFill>
              </a:rPr>
              <a:t>経年劣化による異音事例</a:t>
            </a:r>
            <a:endParaRPr lang="ja-JP" altLang="en-US" dirty="0">
              <a:solidFill>
                <a:schemeClr val="tx1"/>
              </a:solidFill>
            </a:endParaRPr>
          </a:p>
        </p:txBody>
      </p:sp>
      <p:sp>
        <p:nvSpPr>
          <p:cNvPr id="37" name="タイトル 1"/>
          <p:cNvSpPr txBox="1">
            <a:spLocks/>
          </p:cNvSpPr>
          <p:nvPr/>
        </p:nvSpPr>
        <p:spPr bwMode="auto">
          <a:xfrm>
            <a:off x="144016" y="32814"/>
            <a:ext cx="7668344" cy="58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en-US" altLang="ja-JP" dirty="0">
                <a:solidFill>
                  <a:srgbClr val="000000"/>
                </a:solidFill>
              </a:rPr>
              <a:t>Ⅶ.</a:t>
            </a:r>
            <a:r>
              <a:rPr lang="ja-JP" altLang="en-US" kern="0" dirty="0" smtClean="0"/>
              <a:t>ポンプ</a:t>
            </a:r>
            <a:r>
              <a:rPr lang="ja-JP" altLang="en-US" kern="0" dirty="0" smtClean="0"/>
              <a:t>の保守管理　</a:t>
            </a:r>
            <a:r>
              <a:rPr lang="ja-JP" altLang="en-US" kern="0" dirty="0" smtClean="0">
                <a:solidFill>
                  <a:srgbClr val="0033CC"/>
                </a:solidFill>
              </a:rPr>
              <a:t>代表的な消耗部品③</a:t>
            </a:r>
            <a:endParaRPr lang="ja-JP" altLang="en-US" kern="0" dirty="0">
              <a:solidFill>
                <a:srgbClr val="0033CC"/>
              </a:solidFill>
            </a:endParaRPr>
          </a:p>
        </p:txBody>
      </p:sp>
    </p:spTree>
    <p:extLst>
      <p:ext uri="{BB962C8B-B14F-4D97-AF65-F5344CB8AC3E}">
        <p14:creationId xmlns:p14="http://schemas.microsoft.com/office/powerpoint/2010/main" val="2031300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3"/>
                                        </p:tgtEl>
                                      </p:cBhvr>
                                    </p:cmd>
                                  </p:childTnLst>
                                </p:cTn>
                              </p:par>
                            </p:childTnLst>
                          </p:cTn>
                        </p:par>
                      </p:childTnLst>
                    </p:cTn>
                  </p:par>
                </p:childTnLst>
              </p:cTn>
              <p:nextCondLst>
                <p:cond evt="onClick" delay="0">
                  <p:tgtEl>
                    <p:spTgt spid="23"/>
                  </p:tgtEl>
                </p:cond>
              </p:nextCondLst>
            </p:seq>
            <p:video>
              <p:cMediaNode vol="80000">
                <p:cTn id="17" fill="hold" display="0">
                  <p:stCondLst>
                    <p:cond delay="indefinite"/>
                  </p:stCondLst>
                </p:cTn>
                <p:tgtEl>
                  <p:spTgt spid="18"/>
                </p:tgtEl>
              </p:cMediaNode>
            </p:video>
            <p:video>
              <p:cMediaNode vol="80000">
                <p:cTn id="18" fill="hold" display="0">
                  <p:stCondLst>
                    <p:cond delay="indefinite"/>
                  </p:stCondLst>
                </p:cTn>
                <p:tgtEl>
                  <p:spTgt spid="21"/>
                </p:tgtEl>
              </p:cMediaNode>
            </p:video>
            <p:video>
              <p:cMediaNode vol="80000">
                <p:cTn id="19" fill="hold" display="0">
                  <p:stCondLst>
                    <p:cond delay="indefinite"/>
                  </p:stCondLst>
                </p:cTn>
                <p:tgtEl>
                  <p:spTgt spid="23"/>
                </p:tgtEl>
              </p:cMediaNode>
            </p:vide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107</a:t>
            </a:fld>
            <a:endParaRPr lang="en-US" altLang="ja-JP"/>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779" y="2859956"/>
            <a:ext cx="1800200" cy="3343228"/>
          </a:xfrm>
          <a:prstGeom prst="rect">
            <a:avLst/>
          </a:prstGeom>
        </p:spPr>
      </p:pic>
      <p:sp>
        <p:nvSpPr>
          <p:cNvPr id="6" name="AutoShape 8"/>
          <p:cNvSpPr>
            <a:spLocks noChangeArrowheads="1"/>
          </p:cNvSpPr>
          <p:nvPr/>
        </p:nvSpPr>
        <p:spPr bwMode="auto">
          <a:xfrm>
            <a:off x="323528" y="1052736"/>
            <a:ext cx="3699984" cy="359460"/>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dirty="0" smtClean="0">
                <a:latin typeface="Tahoma" pitchFamily="34" charset="0"/>
              </a:rPr>
              <a:t>軸継手ゴムブッシュ</a:t>
            </a:r>
            <a:endParaRPr lang="ja-JP" altLang="en-US" dirty="0">
              <a:latin typeface="Tahoma" pitchFamily="34" charset="0"/>
            </a:endParaRPr>
          </a:p>
        </p:txBody>
      </p:sp>
      <p:sp>
        <p:nvSpPr>
          <p:cNvPr id="7" name="テキスト ボックス 6"/>
          <p:cNvSpPr txBox="1"/>
          <p:nvPr/>
        </p:nvSpPr>
        <p:spPr>
          <a:xfrm>
            <a:off x="467815" y="1539747"/>
            <a:ext cx="5899372" cy="646331"/>
          </a:xfrm>
          <a:prstGeom prst="rect">
            <a:avLst/>
          </a:prstGeom>
          <a:noFill/>
        </p:spPr>
        <p:txBody>
          <a:bodyPr wrap="none" rtlCol="0">
            <a:spAutoFit/>
          </a:bodyPr>
          <a:lstStyle/>
          <a:p>
            <a:r>
              <a:rPr kumimoji="1" lang="ja-JP" altLang="en-US" dirty="0" smtClean="0">
                <a:solidFill>
                  <a:schemeClr val="tx1"/>
                </a:solidFill>
              </a:rPr>
              <a:t>ゴム部が劣化することにより、円滑な回転伝達の妨げとなり</a:t>
            </a:r>
            <a:endParaRPr kumimoji="1" lang="en-US" altLang="ja-JP" dirty="0" smtClean="0">
              <a:solidFill>
                <a:schemeClr val="tx1"/>
              </a:solidFill>
            </a:endParaRPr>
          </a:p>
          <a:p>
            <a:r>
              <a:rPr kumimoji="1" lang="ja-JP" altLang="en-US" dirty="0" smtClean="0">
                <a:solidFill>
                  <a:schemeClr val="tx1"/>
                </a:solidFill>
              </a:rPr>
              <a:t>異音の発生やポンプの過負荷運転の原因となる。</a:t>
            </a:r>
          </a:p>
        </p:txBody>
      </p:sp>
      <p:sp>
        <p:nvSpPr>
          <p:cNvPr id="8" name="正方形/長方形 7"/>
          <p:cNvSpPr/>
          <p:nvPr/>
        </p:nvSpPr>
        <p:spPr>
          <a:xfrm>
            <a:off x="6250812" y="2406630"/>
            <a:ext cx="2262158" cy="369332"/>
          </a:xfrm>
          <a:prstGeom prst="rect">
            <a:avLst/>
          </a:prstGeom>
        </p:spPr>
        <p:txBody>
          <a:bodyPr wrap="none">
            <a:spAutoFit/>
          </a:bodyPr>
          <a:lstStyle/>
          <a:p>
            <a:r>
              <a:rPr kumimoji="1" lang="ja-JP" altLang="en-US" dirty="0" smtClean="0">
                <a:solidFill>
                  <a:schemeClr val="tx1"/>
                </a:solidFill>
              </a:rPr>
              <a:t>＜軸受の状態比較＞</a:t>
            </a:r>
            <a:endParaRPr lang="ja-JP" altLang="en-US" dirty="0"/>
          </a:p>
        </p:txBody>
      </p:sp>
      <p:pic>
        <p:nvPicPr>
          <p:cNvPr id="11" name="図 10"/>
          <p:cNvPicPr>
            <a:picLocks noChangeAspect="1"/>
          </p:cNvPicPr>
          <p:nvPr/>
        </p:nvPicPr>
        <p:blipFill>
          <a:blip r:embed="rId3"/>
          <a:stretch>
            <a:fillRect/>
          </a:stretch>
        </p:blipFill>
        <p:spPr>
          <a:xfrm>
            <a:off x="2974426" y="2606947"/>
            <a:ext cx="1746704" cy="2169685"/>
          </a:xfrm>
          <a:prstGeom prst="rect">
            <a:avLst/>
          </a:prstGeom>
        </p:spPr>
      </p:pic>
      <p:sp>
        <p:nvSpPr>
          <p:cNvPr id="12" name="テキスト ボックス 11"/>
          <p:cNvSpPr txBox="1"/>
          <p:nvPr/>
        </p:nvSpPr>
        <p:spPr>
          <a:xfrm>
            <a:off x="5713462" y="3791179"/>
            <a:ext cx="646331" cy="369332"/>
          </a:xfrm>
          <a:prstGeom prst="rect">
            <a:avLst/>
          </a:prstGeom>
          <a:noFill/>
        </p:spPr>
        <p:txBody>
          <a:bodyPr wrap="none" rtlCol="0">
            <a:spAutoFit/>
          </a:bodyPr>
          <a:lstStyle/>
          <a:p>
            <a:r>
              <a:rPr kumimoji="1" lang="ja-JP" altLang="en-US" dirty="0" smtClean="0">
                <a:solidFill>
                  <a:schemeClr val="tx1"/>
                </a:solidFill>
              </a:rPr>
              <a:t>新品</a:t>
            </a:r>
          </a:p>
        </p:txBody>
      </p:sp>
      <p:sp>
        <p:nvSpPr>
          <p:cNvPr id="13" name="テキスト ボックス 12"/>
          <p:cNvSpPr txBox="1"/>
          <p:nvPr/>
        </p:nvSpPr>
        <p:spPr>
          <a:xfrm>
            <a:off x="5713462" y="4811493"/>
            <a:ext cx="1456167" cy="646331"/>
          </a:xfrm>
          <a:prstGeom prst="rect">
            <a:avLst/>
          </a:prstGeom>
          <a:noFill/>
        </p:spPr>
        <p:txBody>
          <a:bodyPr wrap="square" rtlCol="0">
            <a:spAutoFit/>
          </a:bodyPr>
          <a:lstStyle/>
          <a:p>
            <a:r>
              <a:rPr kumimoji="1" lang="ja-JP" altLang="en-US" dirty="0" smtClean="0">
                <a:solidFill>
                  <a:schemeClr val="tx1"/>
                </a:solidFill>
              </a:rPr>
              <a:t>経年</a:t>
            </a:r>
            <a:endParaRPr kumimoji="1" lang="en-US" altLang="ja-JP" dirty="0" smtClean="0">
              <a:solidFill>
                <a:schemeClr val="tx1"/>
              </a:solidFill>
            </a:endParaRPr>
          </a:p>
          <a:p>
            <a:r>
              <a:rPr kumimoji="1" lang="ja-JP" altLang="en-US" dirty="0" smtClean="0">
                <a:solidFill>
                  <a:schemeClr val="tx1"/>
                </a:solidFill>
              </a:rPr>
              <a:t>劣化</a:t>
            </a:r>
          </a:p>
        </p:txBody>
      </p:sp>
      <p:grpSp>
        <p:nvGrpSpPr>
          <p:cNvPr id="2" name="グループ化 1"/>
          <p:cNvGrpSpPr/>
          <p:nvPr/>
        </p:nvGrpSpPr>
        <p:grpSpPr>
          <a:xfrm>
            <a:off x="353923" y="2902654"/>
            <a:ext cx="2387913" cy="1628916"/>
            <a:chOff x="343358" y="3168236"/>
            <a:chExt cx="2387913" cy="1628916"/>
          </a:xfrm>
        </p:grpSpPr>
        <p:pic>
          <p:nvPicPr>
            <p:cNvPr id="9" name="Picture 2" descr="GES-4M形　 ステンレス製うず巻きポンプ（4極）"/>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3358" y="3192143"/>
              <a:ext cx="2387913" cy="160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矢印コネクタ 9"/>
            <p:cNvCxnSpPr/>
            <p:nvPr/>
          </p:nvCxnSpPr>
          <p:spPr bwMode="auto">
            <a:xfrm flipH="1">
              <a:off x="1543687" y="3168236"/>
              <a:ext cx="144016" cy="360040"/>
            </a:xfrm>
            <a:prstGeom prst="straightConnector1">
              <a:avLst/>
            </a:prstGeom>
            <a:noFill/>
            <a:ln w="22225" cap="flat" cmpd="sng" algn="ctr">
              <a:solidFill>
                <a:srgbClr val="FF00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Lst>
          </p:spPr>
        </p:cxnSp>
        <p:sp>
          <p:nvSpPr>
            <p:cNvPr id="15" name="円/楕円 14"/>
            <p:cNvSpPr/>
            <p:nvPr/>
          </p:nvSpPr>
          <p:spPr>
            <a:xfrm>
              <a:off x="1376380" y="3528275"/>
              <a:ext cx="406542" cy="437749"/>
            </a:xfrm>
            <a:prstGeom prst="ellipse">
              <a:avLst/>
            </a:prstGeom>
            <a:ln w="19050">
              <a:solidFill>
                <a:srgbClr val="FF0000"/>
              </a:solidFill>
            </a:ln>
          </p:spPr>
          <p:txBody>
            <a:bodyPr wrap="square" rtlCol="0" anchor="ctr">
              <a:spAutoFit/>
            </a:bodyPr>
            <a:lstStyle/>
            <a:p>
              <a:pPr algn="ctr"/>
              <a:endParaRPr kumimoji="1" lang="ja-JP" altLang="en-US" u="sng" dirty="0" smtClean="0">
                <a:solidFill>
                  <a:schemeClr val="tx1"/>
                </a:solidFill>
              </a:endParaRPr>
            </a:p>
          </p:txBody>
        </p:sp>
      </p:grpSp>
      <p:sp>
        <p:nvSpPr>
          <p:cNvPr id="16" name="テキスト ボックス 15"/>
          <p:cNvSpPr txBox="1"/>
          <p:nvPr/>
        </p:nvSpPr>
        <p:spPr>
          <a:xfrm>
            <a:off x="4031898" y="2422281"/>
            <a:ext cx="1406154" cy="369332"/>
          </a:xfrm>
          <a:prstGeom prst="rect">
            <a:avLst/>
          </a:prstGeom>
          <a:solidFill>
            <a:schemeClr val="bg1"/>
          </a:solidFill>
        </p:spPr>
        <p:txBody>
          <a:bodyPr wrap="none" rtlCol="0">
            <a:spAutoFit/>
          </a:bodyPr>
          <a:lstStyle/>
          <a:p>
            <a:r>
              <a:rPr kumimoji="1" lang="ja-JP" altLang="en-US" dirty="0" smtClean="0">
                <a:solidFill>
                  <a:schemeClr val="tx1"/>
                </a:solidFill>
              </a:rPr>
              <a:t>ゴムブッシュ</a:t>
            </a:r>
          </a:p>
        </p:txBody>
      </p:sp>
      <p:cxnSp>
        <p:nvCxnSpPr>
          <p:cNvPr id="17" name="直線矢印コネクタ 16"/>
          <p:cNvCxnSpPr/>
          <p:nvPr/>
        </p:nvCxnSpPr>
        <p:spPr bwMode="auto">
          <a:xfrm flipH="1">
            <a:off x="3753738" y="2701500"/>
            <a:ext cx="365174" cy="274779"/>
          </a:xfrm>
          <a:prstGeom prst="straightConnector1">
            <a:avLst/>
          </a:prstGeom>
          <a:noFill/>
          <a:ln w="22225" cap="flat" cmpd="sng" algn="ctr">
            <a:solidFill>
              <a:srgbClr val="FF00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Lst>
        </p:spPr>
      </p:cxnSp>
      <p:sp>
        <p:nvSpPr>
          <p:cNvPr id="19" name="タイトル 1"/>
          <p:cNvSpPr txBox="1">
            <a:spLocks/>
          </p:cNvSpPr>
          <p:nvPr/>
        </p:nvSpPr>
        <p:spPr bwMode="auto">
          <a:xfrm>
            <a:off x="144016" y="32814"/>
            <a:ext cx="7668344" cy="58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en-US" altLang="ja-JP" dirty="0">
                <a:solidFill>
                  <a:srgbClr val="000000"/>
                </a:solidFill>
              </a:rPr>
              <a:t>Ⅶ.</a:t>
            </a:r>
            <a:r>
              <a:rPr lang="ja-JP" altLang="en-US" kern="0" dirty="0" smtClean="0"/>
              <a:t>ポンプ</a:t>
            </a:r>
            <a:r>
              <a:rPr lang="ja-JP" altLang="en-US" kern="0" dirty="0" smtClean="0"/>
              <a:t>の保守管理　</a:t>
            </a:r>
            <a:r>
              <a:rPr lang="ja-JP" altLang="en-US" kern="0" dirty="0" smtClean="0">
                <a:solidFill>
                  <a:srgbClr val="0033CC"/>
                </a:solidFill>
              </a:rPr>
              <a:t>代表的な消耗部品④</a:t>
            </a:r>
            <a:endParaRPr lang="ja-JP" altLang="en-US" kern="0" dirty="0">
              <a:solidFill>
                <a:srgbClr val="0033CC"/>
              </a:solidFill>
            </a:endParaRPr>
          </a:p>
        </p:txBody>
      </p:sp>
      <p:pic>
        <p:nvPicPr>
          <p:cNvPr id="18" name="図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815" y="4811493"/>
            <a:ext cx="1682621" cy="1459319"/>
          </a:xfrm>
          <a:prstGeom prst="rect">
            <a:avLst/>
          </a:prstGeom>
        </p:spPr>
      </p:pic>
      <p:sp>
        <p:nvSpPr>
          <p:cNvPr id="22" name="テキスト ボックス 21"/>
          <p:cNvSpPr txBox="1"/>
          <p:nvPr/>
        </p:nvSpPr>
        <p:spPr>
          <a:xfrm>
            <a:off x="2318419" y="5272053"/>
            <a:ext cx="1829347" cy="646331"/>
          </a:xfrm>
          <a:prstGeom prst="rect">
            <a:avLst/>
          </a:prstGeom>
          <a:noFill/>
        </p:spPr>
        <p:txBody>
          <a:bodyPr wrap="none" rtlCol="0">
            <a:spAutoFit/>
          </a:bodyPr>
          <a:lstStyle/>
          <a:p>
            <a:r>
              <a:rPr kumimoji="1" lang="ja-JP" altLang="en-US" dirty="0" smtClean="0">
                <a:solidFill>
                  <a:schemeClr val="tx1"/>
                </a:solidFill>
              </a:rPr>
              <a:t>電動機直動型は</a:t>
            </a:r>
            <a:endParaRPr kumimoji="1" lang="en-US" altLang="ja-JP" dirty="0" smtClean="0">
              <a:solidFill>
                <a:schemeClr val="tx1"/>
              </a:solidFill>
            </a:endParaRPr>
          </a:p>
          <a:p>
            <a:r>
              <a:rPr kumimoji="1" lang="ja-JP" altLang="en-US" dirty="0" smtClean="0">
                <a:solidFill>
                  <a:schemeClr val="tx1"/>
                </a:solidFill>
              </a:rPr>
              <a:t>使用していない。</a:t>
            </a:r>
          </a:p>
        </p:txBody>
      </p:sp>
    </p:spTree>
    <p:extLst>
      <p:ext uri="{BB962C8B-B14F-4D97-AF65-F5344CB8AC3E}">
        <p14:creationId xmlns:p14="http://schemas.microsoft.com/office/powerpoint/2010/main" val="325998690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016" y="32814"/>
            <a:ext cx="8028384" cy="587874"/>
          </a:xfrm>
        </p:spPr>
        <p:txBody>
          <a:bodyPr/>
          <a:lstStyle/>
          <a:p>
            <a:r>
              <a:rPr lang="en-US" altLang="ja-JP" dirty="0">
                <a:solidFill>
                  <a:srgbClr val="000000"/>
                </a:solidFill>
              </a:rPr>
              <a:t>Ⅶ.</a:t>
            </a:r>
            <a:r>
              <a:rPr lang="ja-JP" altLang="en-US" dirty="0" smtClean="0"/>
              <a:t>ポンプ</a:t>
            </a:r>
            <a:r>
              <a:rPr lang="ja-JP" altLang="en-US" dirty="0" smtClean="0"/>
              <a:t>の保守管理　</a:t>
            </a:r>
            <a:r>
              <a:rPr lang="ja-JP" altLang="en-US" dirty="0" smtClean="0">
                <a:solidFill>
                  <a:srgbClr val="0033CC"/>
                </a:solidFill>
              </a:rPr>
              <a:t>消耗部品の取替周期①</a:t>
            </a:r>
            <a:endParaRPr kumimoji="1" lang="ja-JP" altLang="en-US" dirty="0">
              <a:solidFill>
                <a:srgbClr val="0033CC"/>
              </a:solidFill>
            </a:endParaRPr>
          </a:p>
        </p:txBody>
      </p:sp>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108</a:t>
            </a:fld>
            <a:endParaRPr lang="en-US" altLang="ja-JP"/>
          </a:p>
        </p:txBody>
      </p:sp>
      <p:graphicFrame>
        <p:nvGraphicFramePr>
          <p:cNvPr id="5" name="Group 3"/>
          <p:cNvGraphicFramePr>
            <a:graphicFrameLocks/>
          </p:cNvGraphicFramePr>
          <p:nvPr>
            <p:extLst/>
          </p:nvPr>
        </p:nvGraphicFramePr>
        <p:xfrm>
          <a:off x="539552" y="1379826"/>
          <a:ext cx="8259589" cy="5029200"/>
        </p:xfrm>
        <a:graphic>
          <a:graphicData uri="http://schemas.openxmlformats.org/drawingml/2006/table">
            <a:tbl>
              <a:tblPr/>
              <a:tblGrid>
                <a:gridCol w="2066900"/>
                <a:gridCol w="4392488"/>
                <a:gridCol w="1800201"/>
              </a:tblGrid>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部品名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取替基準</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cap="none" normalizeH="0" baseline="0" dirty="0" smtClean="0">
                          <a:ln>
                            <a:noFill/>
                          </a:ln>
                          <a:solidFill>
                            <a:schemeClr val="tx1"/>
                          </a:solidFill>
                          <a:effectLst/>
                          <a:latin typeface="+mn-ea"/>
                          <a:ea typeface="+mn-ea"/>
                          <a:cs typeface="+mn-cs"/>
                        </a:rPr>
                        <a:t>取替周期の目安</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全体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ポンプ全体（電動機含む）を更新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1600" b="1" i="0" u="none" strike="noStrike" cap="none" normalizeH="0" baseline="0" dirty="0" smtClean="0">
                          <a:ln>
                            <a:noFill/>
                          </a:ln>
                          <a:solidFill>
                            <a:schemeClr val="tx1"/>
                          </a:solidFill>
                          <a:effectLst/>
                          <a:latin typeface="+mn-ea"/>
                          <a:ea typeface="+mn-ea"/>
                        </a:rPr>
                        <a:t>10</a:t>
                      </a:r>
                      <a:r>
                        <a:rPr kumimoji="1" lang="ja-JP" altLang="en-US" sz="1600" b="1" i="0" u="none" strike="noStrike" cap="none" normalizeH="0" baseline="0" dirty="0" smtClean="0">
                          <a:ln>
                            <a:noFill/>
                          </a:ln>
                          <a:solidFill>
                            <a:schemeClr val="tx1"/>
                          </a:solidFill>
                          <a:effectLst/>
                          <a:latin typeface="+mn-ea"/>
                          <a:ea typeface="+mn-ea"/>
                        </a:rPr>
                        <a:t>～</a:t>
                      </a:r>
                      <a:r>
                        <a:rPr kumimoji="1" lang="en-US" altLang="ja-JP" sz="1600" b="1" i="0" u="none" strike="noStrike" cap="none" normalizeH="0" baseline="0" dirty="0" smtClean="0">
                          <a:ln>
                            <a:noFill/>
                          </a:ln>
                          <a:solidFill>
                            <a:schemeClr val="tx1"/>
                          </a:solidFill>
                          <a:effectLst/>
                          <a:latin typeface="+mn-ea"/>
                          <a:ea typeface="+mn-ea"/>
                        </a:rPr>
                        <a:t>15</a:t>
                      </a:r>
                      <a:r>
                        <a:rPr kumimoji="1" lang="ja-JP" altLang="en-US" sz="16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オーバーホール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分解・点検・整備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1600" b="1" i="0" u="none" strike="noStrike" cap="none" normalizeH="0" baseline="0" dirty="0" smtClean="0">
                          <a:ln>
                            <a:noFill/>
                          </a:ln>
                          <a:solidFill>
                            <a:schemeClr val="tx1"/>
                          </a:solidFill>
                          <a:effectLst/>
                          <a:latin typeface="+mn-ea"/>
                          <a:ea typeface="+mn-ea"/>
                        </a:rPr>
                        <a:t>4</a:t>
                      </a:r>
                      <a:r>
                        <a:rPr kumimoji="1" lang="ja-JP" altLang="en-US" sz="1600" b="1" i="0" u="none" strike="noStrike" cap="none" normalizeH="0" baseline="0" dirty="0" smtClean="0">
                          <a:ln>
                            <a:noFill/>
                          </a:ln>
                          <a:solidFill>
                            <a:schemeClr val="tx1"/>
                          </a:solidFill>
                          <a:effectLst/>
                          <a:latin typeface="+mn-ea"/>
                          <a:ea typeface="+mn-ea"/>
                        </a:rPr>
                        <a:t>～</a:t>
                      </a:r>
                      <a:r>
                        <a:rPr kumimoji="1" lang="en-US" altLang="ja-JP" sz="1600" b="1" i="0" u="none" strike="noStrike" cap="none" normalizeH="0" baseline="0" dirty="0" smtClean="0">
                          <a:ln>
                            <a:noFill/>
                          </a:ln>
                          <a:solidFill>
                            <a:schemeClr val="tx1"/>
                          </a:solidFill>
                          <a:effectLst/>
                          <a:latin typeface="+mn-ea"/>
                          <a:ea typeface="+mn-ea"/>
                        </a:rPr>
                        <a:t>7</a:t>
                      </a:r>
                      <a:r>
                        <a:rPr kumimoji="1" lang="ja-JP" altLang="en-US" sz="16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smtClean="0">
                          <a:ln>
                            <a:noFill/>
                          </a:ln>
                          <a:solidFill>
                            <a:schemeClr val="tx1"/>
                          </a:solidFill>
                          <a:effectLst/>
                          <a:latin typeface="+mn-ea"/>
                          <a:ea typeface="+mn-ea"/>
                        </a:rPr>
                        <a:t>羽根車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smtClean="0">
                          <a:ln>
                            <a:noFill/>
                          </a:ln>
                          <a:solidFill>
                            <a:schemeClr val="tx1"/>
                          </a:solidFill>
                          <a:effectLst/>
                          <a:latin typeface="+mn-ea"/>
                          <a:ea typeface="+mn-ea"/>
                        </a:rPr>
                        <a:t>著しく磨耗し、性能が低下したら取替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1600" b="1" i="0" u="none" strike="noStrike" cap="none" normalizeH="0" baseline="0" dirty="0" smtClean="0">
                          <a:ln>
                            <a:noFill/>
                          </a:ln>
                          <a:solidFill>
                            <a:schemeClr val="tx1"/>
                          </a:solidFill>
                          <a:effectLst/>
                          <a:latin typeface="+mn-ea"/>
                          <a:ea typeface="+mn-ea"/>
                        </a:rPr>
                        <a:t>4</a:t>
                      </a:r>
                      <a:r>
                        <a:rPr kumimoji="1" lang="ja-JP" altLang="en-US" sz="1600" b="1" i="0" u="none" strike="noStrike" cap="none" normalizeH="0" baseline="0" dirty="0" smtClean="0">
                          <a:ln>
                            <a:noFill/>
                          </a:ln>
                          <a:solidFill>
                            <a:schemeClr val="tx1"/>
                          </a:solidFill>
                          <a:effectLst/>
                          <a:latin typeface="+mn-ea"/>
                          <a:ea typeface="+mn-ea"/>
                        </a:rPr>
                        <a:t>～</a:t>
                      </a:r>
                      <a:r>
                        <a:rPr kumimoji="1" lang="en-US" altLang="ja-JP" sz="1600" b="1" i="0" u="none" strike="noStrike" cap="none" normalizeH="0" baseline="0" dirty="0" smtClean="0">
                          <a:ln>
                            <a:noFill/>
                          </a:ln>
                          <a:solidFill>
                            <a:schemeClr val="tx1"/>
                          </a:solidFill>
                          <a:effectLst/>
                          <a:latin typeface="+mn-ea"/>
                          <a:ea typeface="+mn-ea"/>
                        </a:rPr>
                        <a:t>7</a:t>
                      </a:r>
                      <a:r>
                        <a:rPr kumimoji="1" lang="ja-JP" altLang="en-US" sz="16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主軸</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著しく磨耗したら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1600" b="1" i="0" u="none" strike="noStrike" cap="none" normalizeH="0" baseline="0" dirty="0" smtClean="0">
                          <a:ln>
                            <a:noFill/>
                          </a:ln>
                          <a:solidFill>
                            <a:schemeClr val="tx1"/>
                          </a:solidFill>
                          <a:effectLst/>
                          <a:latin typeface="+mn-ea"/>
                          <a:ea typeface="+mn-ea"/>
                        </a:rPr>
                        <a:t>4</a:t>
                      </a:r>
                      <a:r>
                        <a:rPr kumimoji="1" lang="ja-JP" altLang="en-US" sz="1600" b="1" i="0" u="none" strike="noStrike" cap="none" normalizeH="0" baseline="0" dirty="0" smtClean="0">
                          <a:ln>
                            <a:noFill/>
                          </a:ln>
                          <a:solidFill>
                            <a:schemeClr val="tx1"/>
                          </a:solidFill>
                          <a:effectLst/>
                          <a:latin typeface="+mn-ea"/>
                          <a:ea typeface="+mn-ea"/>
                        </a:rPr>
                        <a:t>～</a:t>
                      </a:r>
                      <a:r>
                        <a:rPr kumimoji="1" lang="en-US" altLang="ja-JP" sz="1600" b="1" i="0" u="none" strike="noStrike" cap="none" normalizeH="0" baseline="0" dirty="0" smtClean="0">
                          <a:ln>
                            <a:noFill/>
                          </a:ln>
                          <a:solidFill>
                            <a:schemeClr val="tx1"/>
                          </a:solidFill>
                          <a:effectLst/>
                          <a:latin typeface="+mn-ea"/>
                          <a:ea typeface="+mn-ea"/>
                        </a:rPr>
                        <a:t>7</a:t>
                      </a:r>
                      <a:r>
                        <a:rPr kumimoji="1" lang="ja-JP" altLang="en-US" sz="16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smtClean="0">
                          <a:ln>
                            <a:noFill/>
                          </a:ln>
                          <a:solidFill>
                            <a:schemeClr val="tx1"/>
                          </a:solidFill>
                          <a:effectLst/>
                          <a:latin typeface="+mn-ea"/>
                          <a:ea typeface="+mn-ea"/>
                        </a:rPr>
                        <a:t>グランドパッキン</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smtClean="0">
                          <a:ln>
                            <a:noFill/>
                          </a:ln>
                          <a:solidFill>
                            <a:schemeClr val="tx1"/>
                          </a:solidFill>
                          <a:effectLst/>
                          <a:latin typeface="+mn-ea"/>
                          <a:ea typeface="+mn-ea"/>
                        </a:rPr>
                        <a:t>増し締めしても著しく水漏れしたら取替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1600" b="1" i="0" u="none" strike="noStrike" cap="none" normalizeH="0" baseline="0" dirty="0" smtClean="0">
                          <a:ln>
                            <a:noFill/>
                          </a:ln>
                          <a:solidFill>
                            <a:schemeClr val="tx1"/>
                          </a:solidFill>
                          <a:effectLst/>
                          <a:latin typeface="+mn-ea"/>
                          <a:ea typeface="+mn-ea"/>
                        </a:rPr>
                        <a:t>1</a:t>
                      </a:r>
                      <a:r>
                        <a:rPr kumimoji="1" lang="ja-JP" altLang="en-US" sz="16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cap="none" normalizeH="0" baseline="0" dirty="0" smtClean="0">
                          <a:ln>
                            <a:noFill/>
                          </a:ln>
                          <a:solidFill>
                            <a:schemeClr val="tx1"/>
                          </a:solidFill>
                          <a:effectLst/>
                          <a:latin typeface="+mn-ea"/>
                          <a:ea typeface="+mn-ea"/>
                          <a:cs typeface="+mn-cs"/>
                        </a:rPr>
                        <a:t>メカニカルシール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目視できるほど水漏れしたら取替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1600" b="1" i="0" u="none" strike="noStrike" cap="none" normalizeH="0" baseline="0" dirty="0" smtClean="0">
                          <a:ln>
                            <a:noFill/>
                          </a:ln>
                          <a:solidFill>
                            <a:schemeClr val="tx1"/>
                          </a:solidFill>
                          <a:effectLst/>
                          <a:latin typeface="+mn-ea"/>
                          <a:ea typeface="+mn-ea"/>
                        </a:rPr>
                        <a:t>2</a:t>
                      </a:r>
                      <a:r>
                        <a:rPr kumimoji="1" lang="ja-JP" altLang="en-US" sz="16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ライナリング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性能低下により支障をきたしたら取替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1600" b="1" i="0" u="none" strike="noStrike" cap="none" normalizeH="0" baseline="0" smtClean="0">
                          <a:ln>
                            <a:noFill/>
                          </a:ln>
                          <a:solidFill>
                            <a:schemeClr val="tx1"/>
                          </a:solidFill>
                          <a:effectLst/>
                          <a:latin typeface="+mn-ea"/>
                          <a:ea typeface="+mn-ea"/>
                        </a:rPr>
                        <a:t>3</a:t>
                      </a:r>
                      <a:r>
                        <a:rPr kumimoji="1" lang="ja-JP" altLang="en-US" sz="1600" b="1" i="0" u="none" strike="noStrike" cap="none" normalizeH="0" baseline="0" smtClean="0">
                          <a:ln>
                            <a:noFill/>
                          </a:ln>
                          <a:solidFill>
                            <a:schemeClr val="tx1"/>
                          </a:solidFill>
                          <a:effectLst/>
                          <a:latin typeface="+mn-ea"/>
                          <a:ea typeface="+mn-ea"/>
                        </a:rPr>
                        <a:t>～</a:t>
                      </a:r>
                      <a:r>
                        <a:rPr kumimoji="1" lang="en-US" altLang="ja-JP" sz="1600" b="1" i="0" u="none" strike="noStrike" cap="none" normalizeH="0" baseline="0" smtClean="0">
                          <a:ln>
                            <a:noFill/>
                          </a:ln>
                          <a:solidFill>
                            <a:schemeClr val="tx1"/>
                          </a:solidFill>
                          <a:effectLst/>
                          <a:latin typeface="+mn-ea"/>
                          <a:ea typeface="+mn-ea"/>
                        </a:rPr>
                        <a:t>4</a:t>
                      </a:r>
                      <a:r>
                        <a:rPr kumimoji="1" lang="ja-JP" altLang="en-US" sz="1600" b="1" i="0" u="none" strike="noStrike" cap="none" normalizeH="0" baseline="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軸受</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過熱、異音・振動が発生し</a:t>
                      </a:r>
                      <a:r>
                        <a:rPr kumimoji="1" lang="ja-JP" altLang="en-US" sz="1600" b="1" i="0" u="none" strike="noStrike" cap="none" normalizeH="0" baseline="0" dirty="0" err="1" smtClean="0">
                          <a:ln>
                            <a:noFill/>
                          </a:ln>
                          <a:solidFill>
                            <a:schemeClr val="tx1"/>
                          </a:solidFill>
                          <a:effectLst/>
                          <a:latin typeface="+mn-ea"/>
                          <a:ea typeface="+mn-ea"/>
                        </a:rPr>
                        <a:t>ｔ</a:t>
                      </a:r>
                      <a:r>
                        <a:rPr kumimoji="1" lang="ja-JP" altLang="en-US" sz="1600" b="1" i="0" u="none" strike="noStrike" cap="none" normalizeH="0" baseline="0" dirty="0" smtClean="0">
                          <a:ln>
                            <a:noFill/>
                          </a:ln>
                          <a:solidFill>
                            <a:schemeClr val="tx1"/>
                          </a:solidFill>
                          <a:effectLst/>
                          <a:latin typeface="+mn-ea"/>
                          <a:ea typeface="+mn-ea"/>
                        </a:rPr>
                        <a:t>ったら取替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1600" b="1" i="0" u="none" strike="noStrike" cap="none" normalizeH="0" baseline="0" dirty="0" smtClean="0">
                          <a:ln>
                            <a:noFill/>
                          </a:ln>
                          <a:solidFill>
                            <a:schemeClr val="tx1"/>
                          </a:solidFill>
                          <a:effectLst/>
                          <a:latin typeface="+mn-ea"/>
                          <a:ea typeface="+mn-ea"/>
                        </a:rPr>
                        <a:t>3</a:t>
                      </a:r>
                      <a:r>
                        <a:rPr kumimoji="1" lang="ja-JP" altLang="en-US" sz="1600" b="1" i="0" u="none" strike="noStrike" cap="none" normalizeH="0" baseline="0" dirty="0" smtClean="0">
                          <a:ln>
                            <a:noFill/>
                          </a:ln>
                          <a:solidFill>
                            <a:schemeClr val="tx1"/>
                          </a:solidFill>
                          <a:effectLst/>
                          <a:latin typeface="+mn-ea"/>
                          <a:ea typeface="+mn-ea"/>
                        </a:rPr>
                        <a:t>～</a:t>
                      </a:r>
                      <a:r>
                        <a:rPr kumimoji="1" lang="en-US" altLang="ja-JP" sz="1600" b="1" i="0" u="none" strike="noStrike" cap="none" normalizeH="0" baseline="0" dirty="0" smtClean="0">
                          <a:ln>
                            <a:noFill/>
                          </a:ln>
                          <a:solidFill>
                            <a:schemeClr val="tx1"/>
                          </a:solidFill>
                          <a:effectLst/>
                          <a:latin typeface="+mn-ea"/>
                          <a:ea typeface="+mn-ea"/>
                        </a:rPr>
                        <a:t>4</a:t>
                      </a:r>
                      <a:r>
                        <a:rPr kumimoji="1" lang="ja-JP" altLang="en-US" sz="16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smtClean="0">
                          <a:ln>
                            <a:noFill/>
                          </a:ln>
                          <a:solidFill>
                            <a:schemeClr val="tx1"/>
                          </a:solidFill>
                          <a:effectLst/>
                          <a:latin typeface="+mn-ea"/>
                          <a:ea typeface="+mn-ea"/>
                        </a:rPr>
                        <a:t>軸スリーブ</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smtClean="0">
                          <a:ln>
                            <a:noFill/>
                          </a:ln>
                          <a:solidFill>
                            <a:schemeClr val="tx1"/>
                          </a:solidFill>
                          <a:effectLst/>
                          <a:latin typeface="+mn-ea"/>
                          <a:ea typeface="+mn-ea"/>
                        </a:rPr>
                        <a:t>著しく磨耗したら取替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1600" b="1" i="0" u="none" strike="noStrike" cap="none" normalizeH="0" baseline="0" smtClean="0">
                          <a:ln>
                            <a:noFill/>
                          </a:ln>
                          <a:solidFill>
                            <a:schemeClr val="tx1"/>
                          </a:solidFill>
                          <a:effectLst/>
                          <a:latin typeface="+mn-ea"/>
                          <a:ea typeface="+mn-ea"/>
                        </a:rPr>
                        <a:t>3</a:t>
                      </a:r>
                      <a:r>
                        <a:rPr kumimoji="1" lang="ja-JP" altLang="en-US" sz="1600" b="1" i="0" u="none" strike="noStrike" cap="none" normalizeH="0" baseline="0" smtClean="0">
                          <a:ln>
                            <a:noFill/>
                          </a:ln>
                          <a:solidFill>
                            <a:schemeClr val="tx1"/>
                          </a:solidFill>
                          <a:effectLst/>
                          <a:latin typeface="+mn-ea"/>
                          <a:ea typeface="+mn-ea"/>
                        </a:rPr>
                        <a:t>～</a:t>
                      </a:r>
                      <a:r>
                        <a:rPr kumimoji="1" lang="en-US" altLang="ja-JP" sz="1600" b="1" i="0" u="none" strike="noStrike" cap="none" normalizeH="0" baseline="0" smtClean="0">
                          <a:ln>
                            <a:noFill/>
                          </a:ln>
                          <a:solidFill>
                            <a:schemeClr val="tx1"/>
                          </a:solidFill>
                          <a:effectLst/>
                          <a:latin typeface="+mn-ea"/>
                          <a:ea typeface="+mn-ea"/>
                        </a:rPr>
                        <a:t>4</a:t>
                      </a:r>
                      <a:r>
                        <a:rPr kumimoji="1" lang="ja-JP" altLang="en-US" sz="1600" b="1" i="0" u="none" strike="noStrike" cap="none" normalizeH="0" baseline="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軸継手ｺﾞﾑﾌﾞｯｼｭ</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ゴム部が磨耗劣化、損傷したら取替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1600" b="1" i="0" u="none" strike="noStrike" cap="none" normalizeH="0" baseline="0" smtClean="0">
                          <a:ln>
                            <a:noFill/>
                          </a:ln>
                          <a:solidFill>
                            <a:schemeClr val="tx1"/>
                          </a:solidFill>
                          <a:effectLst/>
                          <a:latin typeface="+mn-ea"/>
                          <a:ea typeface="+mn-ea"/>
                        </a:rPr>
                        <a:t>2</a:t>
                      </a:r>
                      <a:r>
                        <a:rPr kumimoji="1" lang="ja-JP" altLang="en-US" sz="1600" b="1" i="0" u="none" strike="noStrike" cap="none" normalizeH="0" baseline="0" smtClean="0">
                          <a:ln>
                            <a:noFill/>
                          </a:ln>
                          <a:solidFill>
                            <a:schemeClr val="tx1"/>
                          </a:solidFill>
                          <a:effectLst/>
                          <a:latin typeface="+mn-ea"/>
                          <a:ea typeface="+mn-ea"/>
                        </a:rPr>
                        <a:t>～</a:t>
                      </a:r>
                      <a:r>
                        <a:rPr kumimoji="1" lang="en-US" altLang="ja-JP" sz="1600" b="1" i="0" u="none" strike="noStrike" cap="none" normalizeH="0" baseline="0" smtClean="0">
                          <a:ln>
                            <a:noFill/>
                          </a:ln>
                          <a:solidFill>
                            <a:schemeClr val="tx1"/>
                          </a:solidFill>
                          <a:effectLst/>
                          <a:latin typeface="+mn-ea"/>
                          <a:ea typeface="+mn-ea"/>
                        </a:rPr>
                        <a:t>3</a:t>
                      </a:r>
                      <a:r>
                        <a:rPr kumimoji="1" lang="ja-JP" altLang="en-US" sz="1600" b="1" i="0" u="none" strike="noStrike" cap="none" normalizeH="0" baseline="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smtClean="0">
                          <a:ln>
                            <a:noFill/>
                          </a:ln>
                          <a:solidFill>
                            <a:schemeClr val="tx1"/>
                          </a:solidFill>
                          <a:effectLst/>
                          <a:latin typeface="+mn-ea"/>
                          <a:ea typeface="+mn-ea"/>
                        </a:rPr>
                        <a:t>軸受けｵｲﾙ</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過熱、異音が発生したら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1600" b="1" i="0" u="none" strike="noStrike" cap="none" normalizeH="0" baseline="0" smtClean="0">
                          <a:ln>
                            <a:noFill/>
                          </a:ln>
                          <a:solidFill>
                            <a:schemeClr val="tx1"/>
                          </a:solidFill>
                          <a:effectLst/>
                          <a:latin typeface="+mn-ea"/>
                          <a:ea typeface="+mn-ea"/>
                        </a:rPr>
                        <a:t>1</a:t>
                      </a:r>
                      <a:r>
                        <a:rPr kumimoji="1" lang="ja-JP" altLang="en-US" sz="1600" b="1" i="0" u="none" strike="noStrike" cap="none" normalizeH="0" baseline="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1600" b="1" i="0" u="none" strike="noStrike" cap="none" normalizeH="0" baseline="0" smtClean="0">
                          <a:ln>
                            <a:noFill/>
                          </a:ln>
                          <a:solidFill>
                            <a:schemeClr val="tx1"/>
                          </a:solidFill>
                          <a:effectLst/>
                          <a:latin typeface="+mn-ea"/>
                          <a:ea typeface="+mn-ea"/>
                        </a:rPr>
                        <a:t>O</a:t>
                      </a:r>
                      <a:r>
                        <a:rPr kumimoji="1" lang="ja-JP" altLang="en-US" sz="1600" b="1" i="0" u="none" strike="noStrike" cap="none" normalizeH="0" baseline="0" smtClean="0">
                          <a:ln>
                            <a:noFill/>
                          </a:ln>
                          <a:solidFill>
                            <a:schemeClr val="tx1"/>
                          </a:solidFill>
                          <a:effectLst/>
                          <a:latin typeface="+mn-ea"/>
                          <a:ea typeface="+mn-ea"/>
                        </a:rPr>
                        <a:t>リング、ﾊﾟｯｷﾝ類</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endParaRPr kumimoji="1" lang="ja-JP" altLang="ja-JP" sz="1600" b="1" i="0" u="none" strike="noStrike" cap="none" normalizeH="0" baseline="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smtClean="0">
                          <a:ln>
                            <a:noFill/>
                          </a:ln>
                          <a:solidFill>
                            <a:schemeClr val="tx1"/>
                          </a:solidFill>
                          <a:effectLst/>
                          <a:latin typeface="+mn-ea"/>
                          <a:ea typeface="+mn-ea"/>
                        </a:rPr>
                        <a:t>分解毎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smtClean="0">
                          <a:ln>
                            <a:noFill/>
                          </a:ln>
                          <a:solidFill>
                            <a:schemeClr val="tx1"/>
                          </a:solidFill>
                          <a:effectLst/>
                          <a:latin typeface="+mn-ea"/>
                          <a:ea typeface="+mn-ea"/>
                        </a:rPr>
                        <a:t>水切りつば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endParaRPr kumimoji="1" lang="ja-JP" altLang="ja-JP" sz="1600" b="1" i="0" u="none" strike="noStrike" cap="none" normalizeH="0" baseline="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smtClean="0">
                          <a:ln>
                            <a:noFill/>
                          </a:ln>
                          <a:solidFill>
                            <a:schemeClr val="tx1"/>
                          </a:solidFill>
                          <a:effectLst/>
                          <a:latin typeface="+mn-ea"/>
                          <a:ea typeface="+mn-ea"/>
                        </a:rPr>
                        <a:t>分解毎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smtClean="0">
                          <a:ln>
                            <a:noFill/>
                          </a:ln>
                          <a:solidFill>
                            <a:schemeClr val="tx1"/>
                          </a:solidFill>
                          <a:effectLst/>
                          <a:latin typeface="+mn-ea"/>
                          <a:ea typeface="+mn-ea"/>
                        </a:rPr>
                        <a:t>電動機</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絶縁劣化、焼損したら取替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1600" b="1" i="0" u="none" strike="noStrike" cap="none" normalizeH="0" baseline="0" dirty="0" smtClean="0">
                          <a:ln>
                            <a:noFill/>
                          </a:ln>
                          <a:solidFill>
                            <a:schemeClr val="tx1"/>
                          </a:solidFill>
                          <a:effectLst/>
                          <a:latin typeface="+mn-ea"/>
                          <a:ea typeface="+mn-ea"/>
                        </a:rPr>
                        <a:t>10</a:t>
                      </a:r>
                      <a:r>
                        <a:rPr kumimoji="1" lang="ja-JP" altLang="en-US" sz="1600" b="1" i="0" u="none" strike="noStrike" cap="none" normalizeH="0" baseline="0" dirty="0" smtClean="0">
                          <a:ln>
                            <a:noFill/>
                          </a:ln>
                          <a:solidFill>
                            <a:schemeClr val="tx1"/>
                          </a:solidFill>
                          <a:effectLst/>
                          <a:latin typeface="+mn-ea"/>
                          <a:ea typeface="+mn-ea"/>
                        </a:rPr>
                        <a:t>～</a:t>
                      </a:r>
                      <a:r>
                        <a:rPr kumimoji="1" lang="en-US" altLang="ja-JP" sz="1600" b="1" i="0" u="none" strike="noStrike" cap="none" normalizeH="0" baseline="0" dirty="0" smtClean="0">
                          <a:ln>
                            <a:noFill/>
                          </a:ln>
                          <a:solidFill>
                            <a:schemeClr val="tx1"/>
                          </a:solidFill>
                          <a:effectLst/>
                          <a:latin typeface="+mn-ea"/>
                          <a:ea typeface="+mn-ea"/>
                        </a:rPr>
                        <a:t>15</a:t>
                      </a:r>
                      <a:r>
                        <a:rPr kumimoji="1" lang="ja-JP" altLang="en-US" sz="16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 name="正方形/長方形 2"/>
          <p:cNvSpPr/>
          <p:nvPr/>
        </p:nvSpPr>
        <p:spPr>
          <a:xfrm>
            <a:off x="4806280" y="1009869"/>
            <a:ext cx="4572000" cy="276999"/>
          </a:xfrm>
          <a:prstGeom prst="rect">
            <a:avLst/>
          </a:prstGeom>
        </p:spPr>
        <p:txBody>
          <a:bodyPr>
            <a:spAutoFit/>
          </a:bodyPr>
          <a:lstStyle/>
          <a:p>
            <a:r>
              <a:rPr lang="ja-JP" altLang="en-US" sz="1200" dirty="0">
                <a:solidFill>
                  <a:schemeClr val="tx1"/>
                </a:solidFill>
              </a:rPr>
              <a:t>日本産業機械工業会　 「汎用ポンプ　保守管理に</a:t>
            </a:r>
            <a:r>
              <a:rPr lang="ja-JP" altLang="en-US" sz="1200" dirty="0" smtClean="0">
                <a:solidFill>
                  <a:schemeClr val="tx1"/>
                </a:solidFill>
              </a:rPr>
              <a:t>ついて」より</a:t>
            </a:r>
            <a:endParaRPr lang="ja-JP" altLang="en-US" sz="1200" dirty="0">
              <a:solidFill>
                <a:schemeClr val="tx1"/>
              </a:solidFill>
            </a:endParaRPr>
          </a:p>
        </p:txBody>
      </p:sp>
      <p:sp>
        <p:nvSpPr>
          <p:cNvPr id="8" name="AutoShape 8"/>
          <p:cNvSpPr>
            <a:spLocks noChangeArrowheads="1"/>
          </p:cNvSpPr>
          <p:nvPr/>
        </p:nvSpPr>
        <p:spPr bwMode="auto">
          <a:xfrm>
            <a:off x="251520" y="903266"/>
            <a:ext cx="2448272" cy="359460"/>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dirty="0" smtClean="0">
                <a:latin typeface="Tahoma" pitchFamily="34" charset="0"/>
              </a:rPr>
              <a:t>空調用ポンプ</a:t>
            </a:r>
            <a:endParaRPr lang="ja-JP" altLang="en-US" dirty="0">
              <a:latin typeface="Tahoma" pitchFamily="34" charset="0"/>
            </a:endParaRPr>
          </a:p>
        </p:txBody>
      </p:sp>
    </p:spTree>
    <p:extLst>
      <p:ext uri="{BB962C8B-B14F-4D97-AF65-F5344CB8AC3E}">
        <p14:creationId xmlns:p14="http://schemas.microsoft.com/office/powerpoint/2010/main" val="353439813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016" y="32814"/>
            <a:ext cx="8028384" cy="587874"/>
          </a:xfrm>
        </p:spPr>
        <p:txBody>
          <a:bodyPr/>
          <a:lstStyle/>
          <a:p>
            <a:r>
              <a:rPr lang="en-US" altLang="ja-JP" dirty="0">
                <a:solidFill>
                  <a:srgbClr val="000000"/>
                </a:solidFill>
              </a:rPr>
              <a:t>Ⅶ.</a:t>
            </a:r>
            <a:r>
              <a:rPr lang="ja-JP" altLang="en-US" dirty="0" smtClean="0"/>
              <a:t>ポンプ</a:t>
            </a:r>
            <a:r>
              <a:rPr lang="ja-JP" altLang="en-US" dirty="0" smtClean="0"/>
              <a:t>の保守管理　</a:t>
            </a:r>
            <a:r>
              <a:rPr lang="ja-JP" altLang="en-US" dirty="0" smtClean="0">
                <a:solidFill>
                  <a:srgbClr val="0033CC"/>
                </a:solidFill>
              </a:rPr>
              <a:t>消耗部品の取替周期②</a:t>
            </a:r>
            <a:endParaRPr kumimoji="1" lang="ja-JP" altLang="en-US" dirty="0">
              <a:solidFill>
                <a:srgbClr val="0033CC"/>
              </a:solidFill>
            </a:endParaRPr>
          </a:p>
        </p:txBody>
      </p:sp>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109</a:t>
            </a:fld>
            <a:endParaRPr lang="en-US" altLang="ja-JP"/>
          </a:p>
        </p:txBody>
      </p:sp>
      <p:graphicFrame>
        <p:nvGraphicFramePr>
          <p:cNvPr id="5" name="Group 3"/>
          <p:cNvGraphicFramePr>
            <a:graphicFrameLocks/>
          </p:cNvGraphicFramePr>
          <p:nvPr>
            <p:extLst/>
          </p:nvPr>
        </p:nvGraphicFramePr>
        <p:xfrm>
          <a:off x="548804" y="1360372"/>
          <a:ext cx="8461052" cy="4986528"/>
        </p:xfrm>
        <a:graphic>
          <a:graphicData uri="http://schemas.openxmlformats.org/drawingml/2006/table">
            <a:tbl>
              <a:tblPr/>
              <a:tblGrid>
                <a:gridCol w="2078980"/>
                <a:gridCol w="4608512"/>
                <a:gridCol w="1773560"/>
              </a:tblGrid>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部品名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取替基準</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取替周期の目安</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ユニット全体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ユニット全体を更新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1600" b="1" i="0" u="none" strike="noStrike" cap="none" normalizeH="0" baseline="0" dirty="0" smtClean="0">
                          <a:ln>
                            <a:noFill/>
                          </a:ln>
                          <a:solidFill>
                            <a:schemeClr val="tx1"/>
                          </a:solidFill>
                          <a:effectLst/>
                          <a:latin typeface="+mn-ea"/>
                          <a:ea typeface="+mn-ea"/>
                        </a:rPr>
                        <a:t>10</a:t>
                      </a:r>
                      <a:r>
                        <a:rPr kumimoji="1" lang="ja-JP" altLang="en-US" sz="16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オーバーホール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分解・点検・整備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1600" b="1" i="0" u="none" strike="noStrike" cap="none" normalizeH="0" baseline="0" dirty="0" smtClean="0">
                          <a:ln>
                            <a:noFill/>
                          </a:ln>
                          <a:solidFill>
                            <a:schemeClr val="tx1"/>
                          </a:solidFill>
                          <a:effectLst/>
                          <a:latin typeface="+mn-ea"/>
                          <a:ea typeface="+mn-ea"/>
                        </a:rPr>
                        <a:t>4</a:t>
                      </a:r>
                      <a:r>
                        <a:rPr kumimoji="1" lang="ja-JP" altLang="en-US" sz="1600" b="1" i="0" u="none" strike="noStrike" cap="none" normalizeH="0" baseline="0" dirty="0" smtClean="0">
                          <a:ln>
                            <a:noFill/>
                          </a:ln>
                          <a:solidFill>
                            <a:schemeClr val="tx1"/>
                          </a:solidFill>
                          <a:effectLst/>
                          <a:latin typeface="+mn-ea"/>
                          <a:ea typeface="+mn-ea"/>
                        </a:rPr>
                        <a:t>～</a:t>
                      </a:r>
                      <a:r>
                        <a:rPr kumimoji="1" lang="en-US" altLang="ja-JP" sz="1600" b="1" i="0" u="none" strike="noStrike" cap="none" normalizeH="0" baseline="0" dirty="0" smtClean="0">
                          <a:ln>
                            <a:noFill/>
                          </a:ln>
                          <a:solidFill>
                            <a:schemeClr val="tx1"/>
                          </a:solidFill>
                          <a:effectLst/>
                          <a:latin typeface="+mn-ea"/>
                          <a:ea typeface="+mn-ea"/>
                        </a:rPr>
                        <a:t>7</a:t>
                      </a:r>
                      <a:r>
                        <a:rPr kumimoji="1" lang="ja-JP" altLang="en-US" sz="16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軸受</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軸受が過熱したり、異音が発生したら取替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en-US" altLang="ja-JP" sz="1600" b="1" i="0" u="none" strike="noStrike" cap="none" normalizeH="0" baseline="0" dirty="0" smtClean="0">
                          <a:ln>
                            <a:noFill/>
                          </a:ln>
                          <a:solidFill>
                            <a:schemeClr val="tx1"/>
                          </a:solidFill>
                          <a:effectLst/>
                          <a:latin typeface="+mn-ea"/>
                          <a:ea typeface="+mn-ea"/>
                        </a:rPr>
                        <a:t>3</a:t>
                      </a:r>
                      <a:r>
                        <a:rPr kumimoji="1" lang="ja-JP" altLang="en-US" sz="1600" b="1" i="0" u="none" strike="noStrike" cap="none" normalizeH="0" baseline="0" dirty="0" smtClean="0">
                          <a:ln>
                            <a:noFill/>
                          </a:ln>
                          <a:solidFill>
                            <a:schemeClr val="tx1"/>
                          </a:solidFill>
                          <a:effectLst/>
                          <a:latin typeface="+mn-ea"/>
                          <a:ea typeface="+mn-ea"/>
                        </a:rPr>
                        <a:t>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メカニカルシール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目視できるほど水漏れしたら取替</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１年</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インバータ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動作が不確実になったら取替</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７～８年</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電磁開閉器</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誤動作したり接点の荒損がひどくなったら取替</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３年</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冷却ファン</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異音が発生したり、ファンが回らなくなったら取替</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３年</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プリント基板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各運転の動作が不確実になったら取替</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５年</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逆止弁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弁の動作に不具合が生じたら取替</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３～５年</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圧力タンク（隔膜式）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ポンプの停止時間が極端に短くなったら取替</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３年</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圧力センサー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r>
                        <a:rPr kumimoji="1" lang="ja-JP" altLang="en-US" sz="1600" b="1" i="0" u="none" strike="noStrike" kern="1200" baseline="0" dirty="0" smtClean="0">
                          <a:solidFill>
                            <a:schemeClr val="tx1"/>
                          </a:solidFill>
                          <a:latin typeface="+mn-ea"/>
                          <a:ea typeface="+mn-ea"/>
                          <a:cs typeface="+mn-cs"/>
                        </a:rPr>
                        <a:t>圧力設定値に誤差が生じた場合は再調整を行</a:t>
                      </a:r>
                    </a:p>
                    <a:p>
                      <a:r>
                        <a:rPr kumimoji="1" lang="ja-JP" altLang="en-US" sz="1600" b="1" i="0" u="none" strike="noStrike" kern="1200" baseline="0" dirty="0" smtClean="0">
                          <a:solidFill>
                            <a:schemeClr val="tx1"/>
                          </a:solidFill>
                          <a:latin typeface="+mn-ea"/>
                          <a:ea typeface="+mn-ea"/>
                          <a:cs typeface="+mn-cs"/>
                        </a:rPr>
                        <a:t>い、不確実なときは取替</a:t>
                      </a:r>
                      <a:endParaRPr kumimoji="1" lang="ja-JP" altLang="ja-JP"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５年</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フロースイッチ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r>
                        <a:rPr kumimoji="1" lang="ja-JP" altLang="en-US" sz="1600" b="1" i="0" u="none" strike="noStrike" kern="1200" baseline="0" dirty="0" smtClean="0">
                          <a:solidFill>
                            <a:schemeClr val="tx1"/>
                          </a:solidFill>
                          <a:latin typeface="+mn-ea"/>
                          <a:ea typeface="+mn-ea"/>
                          <a:cs typeface="+mn-cs"/>
                        </a:rPr>
                        <a:t>動作が不確実になったら取替</a:t>
                      </a:r>
                      <a:endParaRPr kumimoji="1" lang="ja-JP" altLang="ja-JP"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３年</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9375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cap="none" normalizeH="0" baseline="0" dirty="0" smtClean="0">
                          <a:ln>
                            <a:noFill/>
                          </a:ln>
                          <a:solidFill>
                            <a:schemeClr val="tx1"/>
                          </a:solidFill>
                          <a:effectLst/>
                          <a:latin typeface="+mn-ea"/>
                          <a:ea typeface="+mn-ea"/>
                        </a:rPr>
                        <a:t>フート弁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弁の動作に不具合が生じたら取替</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bg1"/>
                        </a:buClr>
                        <a:buSzTx/>
                        <a:buFontTx/>
                        <a:buNone/>
                        <a:tabLst/>
                      </a:pPr>
                      <a:r>
                        <a:rPr kumimoji="1" lang="ja-JP" altLang="en-US" sz="1600" b="1" i="0" u="none" strike="noStrike" kern="1200" baseline="0" dirty="0" smtClean="0">
                          <a:solidFill>
                            <a:schemeClr val="tx1"/>
                          </a:solidFill>
                          <a:latin typeface="+mn-ea"/>
                          <a:ea typeface="+mn-ea"/>
                          <a:cs typeface="+mn-cs"/>
                        </a:rPr>
                        <a:t>２年</a:t>
                      </a:r>
                      <a:endParaRPr kumimoji="1" lang="ja-JP" altLang="en-US" sz="1600" b="1" i="0" u="none" strike="noStrike" cap="none" normalizeH="0" baseline="0" dirty="0" smtClean="0">
                        <a:ln>
                          <a:noFill/>
                        </a:ln>
                        <a:solidFill>
                          <a:schemeClr val="tx1"/>
                        </a:solidFill>
                        <a:effectLst/>
                        <a:latin typeface="+mn-ea"/>
                        <a:ea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9" name="AutoShape 8"/>
          <p:cNvSpPr>
            <a:spLocks noChangeArrowheads="1"/>
          </p:cNvSpPr>
          <p:nvPr/>
        </p:nvSpPr>
        <p:spPr bwMode="auto">
          <a:xfrm>
            <a:off x="251520" y="903266"/>
            <a:ext cx="3960440" cy="359460"/>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eaLnBrk="1" hangingPunct="1"/>
            <a:r>
              <a:rPr kumimoji="1" lang="ja-JP" altLang="en-US" dirty="0">
                <a:latin typeface="+mj-ea"/>
              </a:rPr>
              <a:t>小型給水ポンプユニット（</a:t>
            </a:r>
            <a:r>
              <a:rPr kumimoji="1" lang="en-US" altLang="ja-JP" dirty="0">
                <a:latin typeface="+mj-ea"/>
              </a:rPr>
              <a:t>7.5</a:t>
            </a:r>
            <a:r>
              <a:rPr kumimoji="1" lang="ja-JP" altLang="en-US" dirty="0" err="1">
                <a:latin typeface="+mj-ea"/>
              </a:rPr>
              <a:t>ｋ</a:t>
            </a:r>
            <a:r>
              <a:rPr kumimoji="1" lang="en-US" altLang="ja-JP" dirty="0">
                <a:latin typeface="+mj-ea"/>
              </a:rPr>
              <a:t>W</a:t>
            </a:r>
            <a:r>
              <a:rPr kumimoji="1" lang="ja-JP" altLang="en-US" dirty="0">
                <a:latin typeface="+mj-ea"/>
              </a:rPr>
              <a:t>以下）</a:t>
            </a:r>
          </a:p>
        </p:txBody>
      </p:sp>
      <p:sp>
        <p:nvSpPr>
          <p:cNvPr id="10" name="正方形/長方形 9"/>
          <p:cNvSpPr/>
          <p:nvPr/>
        </p:nvSpPr>
        <p:spPr>
          <a:xfrm>
            <a:off x="4806280" y="1009869"/>
            <a:ext cx="4572000" cy="276999"/>
          </a:xfrm>
          <a:prstGeom prst="rect">
            <a:avLst/>
          </a:prstGeom>
        </p:spPr>
        <p:txBody>
          <a:bodyPr>
            <a:spAutoFit/>
          </a:bodyPr>
          <a:lstStyle/>
          <a:p>
            <a:r>
              <a:rPr lang="ja-JP" altLang="en-US" sz="1200" dirty="0">
                <a:solidFill>
                  <a:schemeClr val="tx1"/>
                </a:solidFill>
              </a:rPr>
              <a:t>日本産業機械工業会　 「汎用ポンプ　保守管理に</a:t>
            </a:r>
            <a:r>
              <a:rPr lang="ja-JP" altLang="en-US" sz="1200" dirty="0" smtClean="0">
                <a:solidFill>
                  <a:schemeClr val="tx1"/>
                </a:solidFill>
              </a:rPr>
              <a:t>ついて」より</a:t>
            </a:r>
            <a:endParaRPr lang="ja-JP" altLang="en-US" sz="1200" dirty="0">
              <a:solidFill>
                <a:schemeClr val="tx1"/>
              </a:solidFill>
            </a:endParaRPr>
          </a:p>
        </p:txBody>
      </p:sp>
    </p:spTree>
    <p:extLst>
      <p:ext uri="{BB962C8B-B14F-4D97-AF65-F5344CB8AC3E}">
        <p14:creationId xmlns:p14="http://schemas.microsoft.com/office/powerpoint/2010/main" val="3732070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11</a:t>
            </a:fld>
            <a:endParaRPr lang="en-US" altLang="ja-JP"/>
          </a:p>
        </p:txBody>
      </p:sp>
      <p:sp>
        <p:nvSpPr>
          <p:cNvPr id="5" name="正方形/長方形 4"/>
          <p:cNvSpPr/>
          <p:nvPr/>
        </p:nvSpPr>
        <p:spPr>
          <a:xfrm>
            <a:off x="2051720" y="2060848"/>
            <a:ext cx="5112568" cy="1368151"/>
          </a:xfrm>
          <a:prstGeom prst="rect">
            <a:avLst/>
          </a:prstGeom>
          <a:gradFill flip="none" rotWithShape="1">
            <a:gsLst>
              <a:gs pos="0">
                <a:srgbClr val="CCECFF"/>
              </a:gs>
              <a:gs pos="50000">
                <a:schemeClr val="bg1"/>
              </a:gs>
              <a:gs pos="100000">
                <a:srgbClr val="CCECFF"/>
              </a:gs>
            </a:gsLst>
            <a:lin ang="5400000" scaled="0"/>
            <a:tileRect/>
          </a:gradFill>
          <a:effectLst>
            <a:outerShdw blurRad="50800" dist="50800" dir="600000" algn="ctr" rotWithShape="0">
              <a:srgbClr val="000000">
                <a:alpha val="43137"/>
              </a:srgbClr>
            </a:outerShdw>
            <a:softEdge rad="12700"/>
          </a:effectLst>
        </p:spPr>
        <p:txBody>
          <a:bodyPr wrap="square" anchor="ctr" anchorCtr="1">
            <a:noAutofit/>
          </a:bodyPr>
          <a:lstStyle/>
          <a:p>
            <a:pPr algn="ctr" eaLnBrk="1" hangingPunct="1"/>
            <a:r>
              <a:rPr lang="en-US" altLang="ja-JP" sz="4400" dirty="0">
                <a:solidFill>
                  <a:schemeClr val="tx1"/>
                </a:solidFill>
              </a:rPr>
              <a:t>Ⅱ.</a:t>
            </a:r>
            <a:r>
              <a:rPr lang="ja-JP" altLang="en-US" sz="4400" dirty="0">
                <a:solidFill>
                  <a:schemeClr val="tx1"/>
                </a:solidFill>
              </a:rPr>
              <a:t>ポンプの種類</a:t>
            </a:r>
          </a:p>
        </p:txBody>
      </p:sp>
    </p:spTree>
    <p:extLst>
      <p:ext uri="{BB962C8B-B14F-4D97-AF65-F5344CB8AC3E}">
        <p14:creationId xmlns:p14="http://schemas.microsoft.com/office/powerpoint/2010/main" val="203928127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584" y="4983583"/>
            <a:ext cx="1439862"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3" descr="43176a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472" y="5085184"/>
            <a:ext cx="4103687"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4" descr="43176c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922" y="4077121"/>
            <a:ext cx="6624637"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884" y="1268834"/>
            <a:ext cx="8280400"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Text Box 6"/>
          <p:cNvSpPr txBox="1">
            <a:spLocks noChangeArrowheads="1"/>
          </p:cNvSpPr>
          <p:nvPr/>
        </p:nvSpPr>
        <p:spPr bwMode="auto">
          <a:xfrm>
            <a:off x="1027584" y="333796"/>
            <a:ext cx="72231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spcBef>
                <a:spcPct val="0"/>
              </a:spcBef>
              <a:spcAft>
                <a:spcPct val="0"/>
              </a:spcAft>
              <a:buSzTx/>
              <a:buFontTx/>
              <a:buNone/>
            </a:pPr>
            <a:r>
              <a:rPr lang="ja-JP" altLang="en-US" sz="4400" dirty="0">
                <a:latin typeface="Arial" panose="020B0604020202020204" pitchFamily="34" charset="0"/>
                <a:ea typeface="ＭＳ Ｐ明朝" panose="02020600040205080304" pitchFamily="18" charset="-128"/>
              </a:rPr>
              <a:t>ご清聴ありがとうございました。</a:t>
            </a:r>
          </a:p>
        </p:txBody>
      </p:sp>
    </p:spTree>
    <p:extLst>
      <p:ext uri="{BB962C8B-B14F-4D97-AF65-F5344CB8AC3E}">
        <p14:creationId xmlns:p14="http://schemas.microsoft.com/office/powerpoint/2010/main" val="19995586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12</a:t>
            </a:fld>
            <a:endParaRPr lang="en-US" altLang="ja-JP"/>
          </a:p>
        </p:txBody>
      </p:sp>
      <p:sp>
        <p:nvSpPr>
          <p:cNvPr id="5" name="タイトル 2"/>
          <p:cNvSpPr>
            <a:spLocks noGrp="1"/>
          </p:cNvSpPr>
          <p:nvPr>
            <p:ph type="title"/>
          </p:nvPr>
        </p:nvSpPr>
        <p:spPr>
          <a:xfrm>
            <a:off x="144016" y="32814"/>
            <a:ext cx="9108504" cy="587874"/>
          </a:xfrm>
        </p:spPr>
        <p:txBody>
          <a:bodyPr/>
          <a:lstStyle/>
          <a:p>
            <a:r>
              <a:rPr lang="en-US" altLang="ja-JP" dirty="0">
                <a:solidFill>
                  <a:schemeClr val="tx1"/>
                </a:solidFill>
              </a:rPr>
              <a:t>Ⅱ.</a:t>
            </a:r>
            <a:r>
              <a:rPr lang="ja-JP" altLang="en-US" dirty="0" smtClean="0"/>
              <a:t>ポンプ</a:t>
            </a:r>
            <a:r>
              <a:rPr lang="ja-JP" altLang="en-US" dirty="0" smtClean="0"/>
              <a:t>の種類</a:t>
            </a:r>
            <a:endParaRPr lang="zh-TW" altLang="en-US" dirty="0">
              <a:solidFill>
                <a:srgbClr val="0033CC"/>
              </a:solidFill>
            </a:endParaRPr>
          </a:p>
        </p:txBody>
      </p:sp>
      <p:sp>
        <p:nvSpPr>
          <p:cNvPr id="6" name="Rectangle 2"/>
          <p:cNvSpPr>
            <a:spLocks noChangeArrowheads="1"/>
          </p:cNvSpPr>
          <p:nvPr/>
        </p:nvSpPr>
        <p:spPr bwMode="auto">
          <a:xfrm>
            <a:off x="3767846" y="4711018"/>
            <a:ext cx="2191857" cy="463414"/>
          </a:xfrm>
          <a:prstGeom prst="rect">
            <a:avLst/>
          </a:prstGeom>
          <a:solidFill>
            <a:srgbClr val="FFFFCC"/>
          </a:solidFill>
          <a:ln>
            <a:noFill/>
          </a:ln>
          <a:effectLs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0" fontAlgn="base" hangingPunct="0">
              <a:spcBef>
                <a:spcPct val="0"/>
              </a:spcBef>
              <a:spcAft>
                <a:spcPct val="0"/>
              </a:spcAft>
              <a:buFontTx/>
              <a:buNone/>
            </a:pPr>
            <a:endParaRPr kumimoji="0" lang="ja-JP" altLang="en-US" sz="1600">
              <a:solidFill>
                <a:srgbClr val="FF0000"/>
              </a:solidFill>
            </a:endParaRPr>
          </a:p>
        </p:txBody>
      </p:sp>
      <p:sp>
        <p:nvSpPr>
          <p:cNvPr id="7" name="Text Box 5"/>
          <p:cNvSpPr txBox="1">
            <a:spLocks noChangeArrowheads="1"/>
          </p:cNvSpPr>
          <p:nvPr/>
        </p:nvSpPr>
        <p:spPr bwMode="auto">
          <a:xfrm>
            <a:off x="179512" y="3381814"/>
            <a:ext cx="1208109" cy="461665"/>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ja-JP" altLang="en-US" sz="2400" b="1" dirty="0">
                <a:solidFill>
                  <a:srgbClr val="000000"/>
                </a:solidFill>
                <a:latin typeface="Times New Roman" pitchFamily="18" charset="0"/>
              </a:rPr>
              <a:t>ポンプ</a:t>
            </a:r>
          </a:p>
        </p:txBody>
      </p:sp>
      <p:sp>
        <p:nvSpPr>
          <p:cNvPr id="8" name="Text Box 6"/>
          <p:cNvSpPr txBox="1">
            <a:spLocks noChangeArrowheads="1"/>
          </p:cNvSpPr>
          <p:nvPr/>
        </p:nvSpPr>
        <p:spPr bwMode="auto">
          <a:xfrm>
            <a:off x="1630073" y="1375395"/>
            <a:ext cx="16957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ja-JP" altLang="en-US" b="1" dirty="0">
                <a:solidFill>
                  <a:srgbClr val="000000"/>
                </a:solidFill>
                <a:latin typeface="Times New Roman" pitchFamily="18" charset="0"/>
              </a:rPr>
              <a:t>非容積ポンプ</a:t>
            </a:r>
          </a:p>
        </p:txBody>
      </p:sp>
      <p:sp>
        <p:nvSpPr>
          <p:cNvPr id="9" name="Text Box 11"/>
          <p:cNvSpPr txBox="1">
            <a:spLocks noChangeArrowheads="1"/>
          </p:cNvSpPr>
          <p:nvPr/>
        </p:nvSpPr>
        <p:spPr bwMode="auto">
          <a:xfrm>
            <a:off x="1618633" y="3442786"/>
            <a:ext cx="16957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ja-JP" altLang="en-US" b="1">
                <a:solidFill>
                  <a:srgbClr val="000000"/>
                </a:solidFill>
                <a:latin typeface="Times New Roman" pitchFamily="18" charset="0"/>
              </a:rPr>
              <a:t>容積ポンプ</a:t>
            </a:r>
          </a:p>
        </p:txBody>
      </p:sp>
      <p:sp>
        <p:nvSpPr>
          <p:cNvPr id="10" name="Text Box 14"/>
          <p:cNvSpPr txBox="1">
            <a:spLocks noChangeArrowheads="1"/>
          </p:cNvSpPr>
          <p:nvPr/>
        </p:nvSpPr>
        <p:spPr bwMode="auto">
          <a:xfrm>
            <a:off x="1618633" y="4805100"/>
            <a:ext cx="16957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ja-JP" altLang="en-US" b="1">
                <a:solidFill>
                  <a:srgbClr val="000000"/>
                </a:solidFill>
                <a:latin typeface="Times New Roman" pitchFamily="18" charset="0"/>
              </a:rPr>
              <a:t>その他</a:t>
            </a:r>
          </a:p>
        </p:txBody>
      </p:sp>
      <p:sp>
        <p:nvSpPr>
          <p:cNvPr id="11" name="Line 18"/>
          <p:cNvSpPr>
            <a:spLocks noChangeShapeType="1"/>
          </p:cNvSpPr>
          <p:nvPr/>
        </p:nvSpPr>
        <p:spPr bwMode="auto">
          <a:xfrm>
            <a:off x="1155736" y="3612645"/>
            <a:ext cx="449429" cy="1589"/>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12" name="Line 19"/>
          <p:cNvSpPr>
            <a:spLocks noChangeShapeType="1"/>
          </p:cNvSpPr>
          <p:nvPr/>
        </p:nvSpPr>
        <p:spPr bwMode="auto">
          <a:xfrm>
            <a:off x="1303323" y="1583962"/>
            <a:ext cx="0" cy="3392587"/>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13" name="Line 20"/>
          <p:cNvSpPr>
            <a:spLocks noChangeShapeType="1"/>
          </p:cNvSpPr>
          <p:nvPr/>
        </p:nvSpPr>
        <p:spPr bwMode="auto">
          <a:xfrm>
            <a:off x="1303323" y="1583962"/>
            <a:ext cx="314461"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14" name="Line 21"/>
          <p:cNvSpPr>
            <a:spLocks noChangeShapeType="1"/>
          </p:cNvSpPr>
          <p:nvPr/>
        </p:nvSpPr>
        <p:spPr bwMode="auto">
          <a:xfrm>
            <a:off x="1303323" y="4976549"/>
            <a:ext cx="314461"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15" name="Line 22"/>
          <p:cNvSpPr>
            <a:spLocks noChangeShapeType="1"/>
          </p:cNvSpPr>
          <p:nvPr/>
        </p:nvSpPr>
        <p:spPr bwMode="auto">
          <a:xfrm>
            <a:off x="3114917" y="1528672"/>
            <a:ext cx="460769"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16" name="Line 23"/>
          <p:cNvSpPr>
            <a:spLocks noChangeShapeType="1"/>
          </p:cNvSpPr>
          <p:nvPr/>
        </p:nvSpPr>
        <p:spPr bwMode="auto">
          <a:xfrm>
            <a:off x="3363717" y="1528672"/>
            <a:ext cx="0" cy="1323523"/>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17" name="Line 24"/>
          <p:cNvSpPr>
            <a:spLocks noChangeShapeType="1"/>
          </p:cNvSpPr>
          <p:nvPr/>
        </p:nvSpPr>
        <p:spPr bwMode="auto">
          <a:xfrm>
            <a:off x="3363717" y="2126094"/>
            <a:ext cx="211969"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18" name="Line 25"/>
          <p:cNvSpPr>
            <a:spLocks noChangeShapeType="1"/>
          </p:cNvSpPr>
          <p:nvPr/>
        </p:nvSpPr>
        <p:spPr bwMode="auto">
          <a:xfrm>
            <a:off x="3363717" y="2448058"/>
            <a:ext cx="211969"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19" name="Line 26"/>
          <p:cNvSpPr>
            <a:spLocks noChangeShapeType="1"/>
          </p:cNvSpPr>
          <p:nvPr/>
        </p:nvSpPr>
        <p:spPr bwMode="auto">
          <a:xfrm>
            <a:off x="3363717" y="2852195"/>
            <a:ext cx="211969"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20" name="Line 27"/>
          <p:cNvSpPr>
            <a:spLocks noChangeShapeType="1"/>
          </p:cNvSpPr>
          <p:nvPr/>
        </p:nvSpPr>
        <p:spPr bwMode="auto">
          <a:xfrm>
            <a:off x="2842769" y="3614235"/>
            <a:ext cx="732917"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21" name="Line 28"/>
          <p:cNvSpPr>
            <a:spLocks noChangeShapeType="1"/>
          </p:cNvSpPr>
          <p:nvPr/>
        </p:nvSpPr>
        <p:spPr bwMode="auto">
          <a:xfrm>
            <a:off x="3363717" y="3614235"/>
            <a:ext cx="0" cy="68580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22" name="Line 29"/>
          <p:cNvSpPr>
            <a:spLocks noChangeShapeType="1"/>
          </p:cNvSpPr>
          <p:nvPr/>
        </p:nvSpPr>
        <p:spPr bwMode="auto">
          <a:xfrm>
            <a:off x="3363717" y="4300035"/>
            <a:ext cx="211969"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23" name="Line 30"/>
          <p:cNvSpPr>
            <a:spLocks noChangeShapeType="1"/>
          </p:cNvSpPr>
          <p:nvPr/>
        </p:nvSpPr>
        <p:spPr bwMode="auto">
          <a:xfrm>
            <a:off x="2528308" y="4976549"/>
            <a:ext cx="1148073"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24" name="Line 31"/>
          <p:cNvSpPr>
            <a:spLocks noChangeShapeType="1"/>
          </p:cNvSpPr>
          <p:nvPr/>
        </p:nvSpPr>
        <p:spPr bwMode="auto">
          <a:xfrm>
            <a:off x="3363717" y="4976549"/>
            <a:ext cx="0" cy="68580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25" name="Line 32"/>
          <p:cNvSpPr>
            <a:spLocks noChangeShapeType="1"/>
          </p:cNvSpPr>
          <p:nvPr/>
        </p:nvSpPr>
        <p:spPr bwMode="auto">
          <a:xfrm>
            <a:off x="3363717" y="5319449"/>
            <a:ext cx="211969"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26" name="Line 33"/>
          <p:cNvSpPr>
            <a:spLocks noChangeShapeType="1"/>
          </p:cNvSpPr>
          <p:nvPr/>
        </p:nvSpPr>
        <p:spPr bwMode="auto">
          <a:xfrm>
            <a:off x="3363717" y="5662349"/>
            <a:ext cx="211969"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27" name="テキスト ボックス 26"/>
          <p:cNvSpPr txBox="1"/>
          <p:nvPr/>
        </p:nvSpPr>
        <p:spPr>
          <a:xfrm>
            <a:off x="3678022" y="1369679"/>
            <a:ext cx="2755883" cy="615553"/>
          </a:xfrm>
          <a:prstGeom prst="rect">
            <a:avLst/>
          </a:prstGeom>
          <a:solidFill>
            <a:srgbClr val="FFFFCC"/>
          </a:solidFill>
        </p:spPr>
        <p:txBody>
          <a:bodyPr wrap="none" rtlCol="0">
            <a:spAutoFit/>
          </a:bodyPr>
          <a:lstStyle/>
          <a:p>
            <a:r>
              <a:rPr kumimoji="1" lang="ja-JP" altLang="en-US" b="1" dirty="0" smtClean="0">
                <a:solidFill>
                  <a:schemeClr val="tx1"/>
                </a:solidFill>
              </a:rPr>
              <a:t>遠心ポンプ</a:t>
            </a:r>
            <a:endParaRPr kumimoji="1" lang="en-US" altLang="ja-JP" b="1" dirty="0" smtClean="0">
              <a:solidFill>
                <a:schemeClr val="tx1"/>
              </a:solidFill>
            </a:endParaRPr>
          </a:p>
          <a:p>
            <a:r>
              <a:rPr kumimoji="1" lang="ja-JP" altLang="en-US" sz="1600" b="1" dirty="0" smtClean="0">
                <a:solidFill>
                  <a:schemeClr val="tx1"/>
                </a:solidFill>
              </a:rPr>
              <a:t>（渦巻ポンプ、タービンポンプ）</a:t>
            </a:r>
          </a:p>
        </p:txBody>
      </p:sp>
      <p:sp>
        <p:nvSpPr>
          <p:cNvPr id="28" name="テキスト ボックス 27"/>
          <p:cNvSpPr txBox="1"/>
          <p:nvPr/>
        </p:nvSpPr>
        <p:spPr>
          <a:xfrm>
            <a:off x="3744906" y="1941428"/>
            <a:ext cx="1268296" cy="369332"/>
          </a:xfrm>
          <a:prstGeom prst="rect">
            <a:avLst/>
          </a:prstGeom>
          <a:noFill/>
        </p:spPr>
        <p:txBody>
          <a:bodyPr wrap="none" rtlCol="0">
            <a:spAutoFit/>
          </a:bodyPr>
          <a:lstStyle/>
          <a:p>
            <a:r>
              <a:rPr kumimoji="1" lang="ja-JP" altLang="en-US" dirty="0" smtClean="0">
                <a:solidFill>
                  <a:schemeClr val="tx1"/>
                </a:solidFill>
              </a:rPr>
              <a:t>斜流ポンプ</a:t>
            </a:r>
          </a:p>
        </p:txBody>
      </p:sp>
      <p:sp>
        <p:nvSpPr>
          <p:cNvPr id="29" name="テキスト ボックス 28"/>
          <p:cNvSpPr txBox="1"/>
          <p:nvPr/>
        </p:nvSpPr>
        <p:spPr>
          <a:xfrm>
            <a:off x="3748255" y="2300302"/>
            <a:ext cx="1268296" cy="369332"/>
          </a:xfrm>
          <a:prstGeom prst="rect">
            <a:avLst/>
          </a:prstGeom>
          <a:noFill/>
        </p:spPr>
        <p:txBody>
          <a:bodyPr wrap="none" rtlCol="0">
            <a:spAutoFit/>
          </a:bodyPr>
          <a:lstStyle/>
          <a:p>
            <a:r>
              <a:rPr kumimoji="1" lang="ja-JP" altLang="en-US" dirty="0">
                <a:solidFill>
                  <a:schemeClr val="tx1"/>
                </a:solidFill>
              </a:rPr>
              <a:t>軸</a:t>
            </a:r>
            <a:r>
              <a:rPr kumimoji="1" lang="ja-JP" altLang="en-US" dirty="0" smtClean="0">
                <a:solidFill>
                  <a:schemeClr val="tx1"/>
                </a:solidFill>
              </a:rPr>
              <a:t>流ポンプ</a:t>
            </a:r>
          </a:p>
        </p:txBody>
      </p:sp>
      <p:sp>
        <p:nvSpPr>
          <p:cNvPr id="30" name="テキスト ボックス 29"/>
          <p:cNvSpPr txBox="1"/>
          <p:nvPr/>
        </p:nvSpPr>
        <p:spPr>
          <a:xfrm>
            <a:off x="3726558" y="2665823"/>
            <a:ext cx="2036135" cy="646331"/>
          </a:xfrm>
          <a:prstGeom prst="rect">
            <a:avLst/>
          </a:prstGeom>
          <a:solidFill>
            <a:srgbClr val="FFFFCC"/>
          </a:solidFill>
        </p:spPr>
        <p:txBody>
          <a:bodyPr wrap="none" rtlCol="0">
            <a:spAutoFit/>
          </a:bodyPr>
          <a:lstStyle/>
          <a:p>
            <a:r>
              <a:rPr kumimoji="1" lang="ja-JP" altLang="en-US" b="1" dirty="0" smtClean="0">
                <a:solidFill>
                  <a:schemeClr val="tx1"/>
                </a:solidFill>
              </a:rPr>
              <a:t>摩擦ポンプ</a:t>
            </a:r>
            <a:endParaRPr kumimoji="1" lang="en-US" altLang="ja-JP" b="1" dirty="0" smtClean="0">
              <a:solidFill>
                <a:schemeClr val="tx1"/>
              </a:solidFill>
            </a:endParaRPr>
          </a:p>
          <a:p>
            <a:r>
              <a:rPr kumimoji="1" lang="ja-JP" altLang="en-US" b="1" dirty="0" smtClean="0">
                <a:solidFill>
                  <a:schemeClr val="tx1"/>
                </a:solidFill>
              </a:rPr>
              <a:t>（カスケードポンプ）</a:t>
            </a:r>
          </a:p>
        </p:txBody>
      </p:sp>
      <p:sp>
        <p:nvSpPr>
          <p:cNvPr id="31" name="テキスト ボックス 30"/>
          <p:cNvSpPr txBox="1"/>
          <p:nvPr/>
        </p:nvSpPr>
        <p:spPr>
          <a:xfrm>
            <a:off x="3734535" y="3456170"/>
            <a:ext cx="1268296" cy="369332"/>
          </a:xfrm>
          <a:prstGeom prst="rect">
            <a:avLst/>
          </a:prstGeom>
          <a:solidFill>
            <a:srgbClr val="FFFFCC"/>
          </a:solidFill>
        </p:spPr>
        <p:txBody>
          <a:bodyPr wrap="none" rtlCol="0">
            <a:spAutoFit/>
          </a:bodyPr>
          <a:lstStyle/>
          <a:p>
            <a:r>
              <a:rPr kumimoji="1" lang="ja-JP" altLang="en-US" dirty="0" smtClean="0">
                <a:solidFill>
                  <a:schemeClr val="tx1"/>
                </a:solidFill>
              </a:rPr>
              <a:t>往復ポンプ</a:t>
            </a:r>
            <a:endParaRPr kumimoji="1" lang="en-US" altLang="ja-JP" dirty="0" smtClean="0">
              <a:solidFill>
                <a:schemeClr val="tx1"/>
              </a:solidFill>
            </a:endParaRPr>
          </a:p>
        </p:txBody>
      </p:sp>
      <p:sp>
        <p:nvSpPr>
          <p:cNvPr id="32" name="テキスト ボックス 31"/>
          <p:cNvSpPr txBox="1"/>
          <p:nvPr/>
        </p:nvSpPr>
        <p:spPr>
          <a:xfrm>
            <a:off x="3734535" y="3816210"/>
            <a:ext cx="1795684" cy="646331"/>
          </a:xfrm>
          <a:prstGeom prst="rect">
            <a:avLst/>
          </a:prstGeom>
          <a:noFill/>
        </p:spPr>
        <p:txBody>
          <a:bodyPr wrap="none" rtlCol="0">
            <a:spAutoFit/>
          </a:bodyPr>
          <a:lstStyle/>
          <a:p>
            <a:r>
              <a:rPr kumimoji="1" lang="ja-JP" altLang="en-US" dirty="0" smtClean="0">
                <a:solidFill>
                  <a:schemeClr val="tx1"/>
                </a:solidFill>
              </a:rPr>
              <a:t>ロータリーポンプ</a:t>
            </a:r>
            <a:endParaRPr kumimoji="1" lang="en-US" altLang="ja-JP" dirty="0" smtClean="0">
              <a:solidFill>
                <a:schemeClr val="tx1"/>
              </a:solidFill>
            </a:endParaRPr>
          </a:p>
          <a:p>
            <a:r>
              <a:rPr kumimoji="1" lang="ja-JP" altLang="en-US" dirty="0" smtClean="0">
                <a:solidFill>
                  <a:schemeClr val="tx1"/>
                </a:solidFill>
              </a:rPr>
              <a:t>（回転ポンプ）</a:t>
            </a:r>
          </a:p>
        </p:txBody>
      </p:sp>
      <p:sp>
        <p:nvSpPr>
          <p:cNvPr id="33" name="テキスト ボックス 32"/>
          <p:cNvSpPr txBox="1"/>
          <p:nvPr/>
        </p:nvSpPr>
        <p:spPr>
          <a:xfrm>
            <a:off x="3767846" y="4766827"/>
            <a:ext cx="1518364" cy="369332"/>
          </a:xfrm>
          <a:prstGeom prst="rect">
            <a:avLst/>
          </a:prstGeom>
          <a:noFill/>
        </p:spPr>
        <p:txBody>
          <a:bodyPr wrap="none" rtlCol="0">
            <a:spAutoFit/>
          </a:bodyPr>
          <a:lstStyle/>
          <a:p>
            <a:r>
              <a:rPr kumimoji="1" lang="ja-JP" altLang="en-US" b="1" dirty="0" smtClean="0">
                <a:solidFill>
                  <a:schemeClr val="tx1"/>
                </a:solidFill>
              </a:rPr>
              <a:t>ジェットポンプ</a:t>
            </a:r>
            <a:endParaRPr kumimoji="1" lang="en-US" altLang="ja-JP" b="1" dirty="0" smtClean="0">
              <a:solidFill>
                <a:schemeClr val="tx1"/>
              </a:solidFill>
            </a:endParaRPr>
          </a:p>
        </p:txBody>
      </p:sp>
      <p:sp>
        <p:nvSpPr>
          <p:cNvPr id="34" name="テキスト ボックス 33"/>
          <p:cNvSpPr txBox="1"/>
          <p:nvPr/>
        </p:nvSpPr>
        <p:spPr>
          <a:xfrm>
            <a:off x="3757642" y="5141783"/>
            <a:ext cx="2020105" cy="369332"/>
          </a:xfrm>
          <a:prstGeom prst="rect">
            <a:avLst/>
          </a:prstGeom>
          <a:noFill/>
        </p:spPr>
        <p:txBody>
          <a:bodyPr wrap="none" rtlCol="0">
            <a:spAutoFit/>
          </a:bodyPr>
          <a:lstStyle/>
          <a:p>
            <a:r>
              <a:rPr kumimoji="1" lang="ja-JP" altLang="en-US" dirty="0" smtClean="0">
                <a:solidFill>
                  <a:schemeClr val="tx1"/>
                </a:solidFill>
              </a:rPr>
              <a:t>エアーリフトポンプ</a:t>
            </a:r>
            <a:endParaRPr kumimoji="1" lang="en-US" altLang="ja-JP" dirty="0" smtClean="0">
              <a:solidFill>
                <a:schemeClr val="tx1"/>
              </a:solidFill>
            </a:endParaRPr>
          </a:p>
        </p:txBody>
      </p:sp>
      <p:sp>
        <p:nvSpPr>
          <p:cNvPr id="35" name="テキスト ボックス 34"/>
          <p:cNvSpPr txBox="1"/>
          <p:nvPr/>
        </p:nvSpPr>
        <p:spPr>
          <a:xfrm>
            <a:off x="3767846" y="5507940"/>
            <a:ext cx="1268296" cy="369332"/>
          </a:xfrm>
          <a:prstGeom prst="rect">
            <a:avLst/>
          </a:prstGeom>
          <a:noFill/>
        </p:spPr>
        <p:txBody>
          <a:bodyPr wrap="none" rtlCol="0">
            <a:spAutoFit/>
          </a:bodyPr>
          <a:lstStyle/>
          <a:p>
            <a:r>
              <a:rPr kumimoji="1" lang="ja-JP" altLang="en-US" dirty="0" smtClean="0">
                <a:solidFill>
                  <a:schemeClr val="tx1"/>
                </a:solidFill>
              </a:rPr>
              <a:t>水槌ポンプ</a:t>
            </a:r>
            <a:endParaRPr kumimoji="1" lang="en-US" altLang="ja-JP" dirty="0" smtClean="0">
              <a:solidFill>
                <a:schemeClr val="tx1"/>
              </a:solidFill>
            </a:endParaRPr>
          </a:p>
        </p:txBody>
      </p:sp>
      <p:sp>
        <p:nvSpPr>
          <p:cNvPr id="36" name="Line 22"/>
          <p:cNvSpPr>
            <a:spLocks noChangeShapeType="1"/>
          </p:cNvSpPr>
          <p:nvPr/>
        </p:nvSpPr>
        <p:spPr bwMode="auto">
          <a:xfrm>
            <a:off x="6371161" y="1495508"/>
            <a:ext cx="460769"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37" name="Line 23"/>
          <p:cNvSpPr>
            <a:spLocks noChangeShapeType="1"/>
          </p:cNvSpPr>
          <p:nvPr/>
        </p:nvSpPr>
        <p:spPr bwMode="auto">
          <a:xfrm>
            <a:off x="6591648" y="1495508"/>
            <a:ext cx="0" cy="630585"/>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38" name="Line 24"/>
          <p:cNvSpPr>
            <a:spLocks noChangeShapeType="1"/>
          </p:cNvSpPr>
          <p:nvPr/>
        </p:nvSpPr>
        <p:spPr bwMode="auto">
          <a:xfrm>
            <a:off x="6591648" y="2126093"/>
            <a:ext cx="211969"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39" name="テキスト ボックス 38"/>
          <p:cNvSpPr txBox="1"/>
          <p:nvPr/>
        </p:nvSpPr>
        <p:spPr>
          <a:xfrm>
            <a:off x="6765192" y="1304388"/>
            <a:ext cx="646331" cy="369332"/>
          </a:xfrm>
          <a:prstGeom prst="rect">
            <a:avLst/>
          </a:prstGeom>
          <a:solidFill>
            <a:srgbClr val="FFFFCC"/>
          </a:solidFill>
        </p:spPr>
        <p:txBody>
          <a:bodyPr wrap="none" rtlCol="0">
            <a:spAutoFit/>
          </a:bodyPr>
          <a:lstStyle/>
          <a:p>
            <a:r>
              <a:rPr kumimoji="1" lang="ja-JP" altLang="en-US" dirty="0">
                <a:solidFill>
                  <a:schemeClr val="tx1"/>
                </a:solidFill>
              </a:rPr>
              <a:t>陸上</a:t>
            </a:r>
            <a:endParaRPr kumimoji="1" lang="ja-JP" altLang="en-US" dirty="0" smtClean="0">
              <a:solidFill>
                <a:schemeClr val="tx1"/>
              </a:solidFill>
            </a:endParaRPr>
          </a:p>
        </p:txBody>
      </p:sp>
      <p:sp>
        <p:nvSpPr>
          <p:cNvPr id="40" name="テキスト ボックス 39"/>
          <p:cNvSpPr txBox="1"/>
          <p:nvPr/>
        </p:nvSpPr>
        <p:spPr>
          <a:xfrm>
            <a:off x="6803617" y="1909826"/>
            <a:ext cx="646331" cy="369332"/>
          </a:xfrm>
          <a:prstGeom prst="rect">
            <a:avLst/>
          </a:prstGeom>
          <a:solidFill>
            <a:srgbClr val="FFFFCC"/>
          </a:solidFill>
        </p:spPr>
        <p:txBody>
          <a:bodyPr wrap="none" rtlCol="0">
            <a:spAutoFit/>
          </a:bodyPr>
          <a:lstStyle/>
          <a:p>
            <a:r>
              <a:rPr kumimoji="1" lang="ja-JP" altLang="en-US" dirty="0" smtClean="0">
                <a:solidFill>
                  <a:schemeClr val="tx1"/>
                </a:solidFill>
              </a:rPr>
              <a:t>水中</a:t>
            </a:r>
          </a:p>
        </p:txBody>
      </p:sp>
      <p:sp>
        <p:nvSpPr>
          <p:cNvPr id="41" name="テキスト ボックス 40"/>
          <p:cNvSpPr txBox="1"/>
          <p:nvPr/>
        </p:nvSpPr>
        <p:spPr>
          <a:xfrm>
            <a:off x="7959079" y="1651542"/>
            <a:ext cx="1005403" cy="338554"/>
          </a:xfrm>
          <a:prstGeom prst="rect">
            <a:avLst/>
          </a:prstGeom>
          <a:solidFill>
            <a:srgbClr val="FFFFCC"/>
          </a:solidFill>
        </p:spPr>
        <p:txBody>
          <a:bodyPr wrap="none" rtlCol="0">
            <a:spAutoFit/>
          </a:bodyPr>
          <a:lstStyle/>
          <a:p>
            <a:r>
              <a:rPr kumimoji="1" lang="ja-JP" altLang="en-US" sz="1600" dirty="0" smtClean="0">
                <a:solidFill>
                  <a:schemeClr val="tx1"/>
                </a:solidFill>
              </a:rPr>
              <a:t>非自吸式</a:t>
            </a:r>
          </a:p>
        </p:txBody>
      </p:sp>
      <p:sp>
        <p:nvSpPr>
          <p:cNvPr id="42" name="テキスト ボックス 41"/>
          <p:cNvSpPr txBox="1"/>
          <p:nvPr/>
        </p:nvSpPr>
        <p:spPr>
          <a:xfrm>
            <a:off x="7932825" y="1301943"/>
            <a:ext cx="800219" cy="338554"/>
          </a:xfrm>
          <a:prstGeom prst="rect">
            <a:avLst/>
          </a:prstGeom>
          <a:solidFill>
            <a:srgbClr val="FFFFCC"/>
          </a:solidFill>
        </p:spPr>
        <p:txBody>
          <a:bodyPr wrap="none" rtlCol="0">
            <a:spAutoFit/>
          </a:bodyPr>
          <a:lstStyle/>
          <a:p>
            <a:r>
              <a:rPr kumimoji="1" lang="ja-JP" altLang="en-US" sz="1600" dirty="0" smtClean="0">
                <a:solidFill>
                  <a:schemeClr val="tx1"/>
                </a:solidFill>
              </a:rPr>
              <a:t>自吸式</a:t>
            </a:r>
          </a:p>
        </p:txBody>
      </p:sp>
      <p:sp>
        <p:nvSpPr>
          <p:cNvPr id="43" name="Line 22"/>
          <p:cNvSpPr>
            <a:spLocks noChangeShapeType="1"/>
          </p:cNvSpPr>
          <p:nvPr/>
        </p:nvSpPr>
        <p:spPr bwMode="auto">
          <a:xfrm>
            <a:off x="7411523" y="1499000"/>
            <a:ext cx="460769"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44" name="Line 23"/>
          <p:cNvSpPr>
            <a:spLocks noChangeShapeType="1"/>
          </p:cNvSpPr>
          <p:nvPr/>
        </p:nvSpPr>
        <p:spPr bwMode="auto">
          <a:xfrm>
            <a:off x="7641907" y="1495509"/>
            <a:ext cx="0" cy="312066"/>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
        <p:nvSpPr>
          <p:cNvPr id="45" name="Line 24"/>
          <p:cNvSpPr>
            <a:spLocks noChangeShapeType="1"/>
          </p:cNvSpPr>
          <p:nvPr/>
        </p:nvSpPr>
        <p:spPr bwMode="auto">
          <a:xfrm>
            <a:off x="7641907" y="1793507"/>
            <a:ext cx="211969"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eaLnBrk="0" fontAlgn="base" hangingPunct="0">
              <a:spcBef>
                <a:spcPct val="0"/>
              </a:spcBef>
              <a:spcAft>
                <a:spcPct val="0"/>
              </a:spcAft>
            </a:pPr>
            <a:endParaRPr kumimoji="0" lang="ja-JP" altLang="en-US" sz="2400">
              <a:solidFill>
                <a:srgbClr val="FF0000"/>
              </a:solidFill>
            </a:endParaRPr>
          </a:p>
        </p:txBody>
      </p:sp>
    </p:spTree>
    <p:extLst>
      <p:ext uri="{BB962C8B-B14F-4D97-AF65-F5344CB8AC3E}">
        <p14:creationId xmlns:p14="http://schemas.microsoft.com/office/powerpoint/2010/main" val="11734640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13</a:t>
            </a:fld>
            <a:endParaRPr lang="en-US" altLang="ja-JP"/>
          </a:p>
        </p:txBody>
      </p:sp>
      <p:grpSp>
        <p:nvGrpSpPr>
          <p:cNvPr id="6" name="Group 6"/>
          <p:cNvGrpSpPr>
            <a:grpSpLocks/>
          </p:cNvGrpSpPr>
          <p:nvPr/>
        </p:nvGrpSpPr>
        <p:grpSpPr bwMode="auto">
          <a:xfrm>
            <a:off x="-99265" y="3180534"/>
            <a:ext cx="3923609" cy="2134131"/>
            <a:chOff x="3410" y="2110"/>
            <a:chExt cx="2818" cy="1461"/>
          </a:xfrm>
        </p:grpSpPr>
        <p:pic>
          <p:nvPicPr>
            <p:cNvPr id="7"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17" y="2245"/>
              <a:ext cx="1440" cy="1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8"/>
            <p:cNvSpPr>
              <a:spLocks noChangeArrowheads="1"/>
            </p:cNvSpPr>
            <p:nvPr/>
          </p:nvSpPr>
          <p:spPr bwMode="auto">
            <a:xfrm>
              <a:off x="3410" y="2110"/>
              <a:ext cx="1157" cy="227"/>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400" dirty="0"/>
                <a:t>＜内部構造＞</a:t>
              </a:r>
            </a:p>
          </p:txBody>
        </p:sp>
        <p:sp>
          <p:nvSpPr>
            <p:cNvPr id="9" name="Rectangle 9"/>
            <p:cNvSpPr>
              <a:spLocks noChangeArrowheads="1"/>
            </p:cNvSpPr>
            <p:nvPr/>
          </p:nvSpPr>
          <p:spPr bwMode="auto">
            <a:xfrm>
              <a:off x="5176" y="2337"/>
              <a:ext cx="930" cy="22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400" dirty="0"/>
                <a:t>インペラ</a:t>
              </a:r>
            </a:p>
          </p:txBody>
        </p:sp>
        <p:sp>
          <p:nvSpPr>
            <p:cNvPr id="10" name="Rectangle 10"/>
            <p:cNvSpPr>
              <a:spLocks noChangeArrowheads="1"/>
            </p:cNvSpPr>
            <p:nvPr/>
          </p:nvSpPr>
          <p:spPr bwMode="auto">
            <a:xfrm>
              <a:off x="5298" y="2720"/>
              <a:ext cx="930" cy="22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400" dirty="0"/>
                <a:t>ケーシング</a:t>
              </a:r>
            </a:p>
          </p:txBody>
        </p:sp>
        <p:sp>
          <p:nvSpPr>
            <p:cNvPr id="11" name="Rectangle 11"/>
            <p:cNvSpPr>
              <a:spLocks noChangeArrowheads="1"/>
            </p:cNvSpPr>
            <p:nvPr/>
          </p:nvSpPr>
          <p:spPr bwMode="auto">
            <a:xfrm>
              <a:off x="4484" y="2131"/>
              <a:ext cx="692" cy="22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400" dirty="0"/>
                <a:t>吐出口</a:t>
              </a:r>
            </a:p>
          </p:txBody>
        </p:sp>
      </p:grpSp>
      <p:sp>
        <p:nvSpPr>
          <p:cNvPr id="12" name="Text Box 12"/>
          <p:cNvSpPr txBox="1">
            <a:spLocks noChangeArrowheads="1"/>
          </p:cNvSpPr>
          <p:nvPr/>
        </p:nvSpPr>
        <p:spPr bwMode="auto">
          <a:xfrm>
            <a:off x="523924" y="1640071"/>
            <a:ext cx="83486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dirty="0">
                <a:latin typeface="Tahoma" pitchFamily="34" charset="0"/>
              </a:rPr>
              <a:t>遠心力ポンプの基本的</a:t>
            </a:r>
            <a:r>
              <a:rPr lang="ja-JP" altLang="en-US" sz="1800" dirty="0" smtClean="0">
                <a:latin typeface="Tahoma" pitchFamily="34" charset="0"/>
              </a:rPr>
              <a:t>なポンプ</a:t>
            </a:r>
            <a:r>
              <a:rPr lang="ja-JP" altLang="en-US" sz="1800" dirty="0">
                <a:latin typeface="Tahoma" pitchFamily="34" charset="0"/>
              </a:rPr>
              <a:t>であり、低、中揚程</a:t>
            </a:r>
            <a:r>
              <a:rPr lang="ja-JP" altLang="en-US" sz="1800" dirty="0" smtClean="0">
                <a:latin typeface="Tahoma" pitchFamily="34" charset="0"/>
              </a:rPr>
              <a:t>の能力</a:t>
            </a:r>
            <a:r>
              <a:rPr lang="ja-JP" altLang="en-US" sz="1800" dirty="0">
                <a:latin typeface="Tahoma" pitchFamily="34" charset="0"/>
              </a:rPr>
              <a:t>を持ち、空調設備</a:t>
            </a:r>
            <a:r>
              <a:rPr lang="ja-JP" altLang="en-US" sz="1800" dirty="0" smtClean="0">
                <a:latin typeface="Tahoma" pitchFamily="34" charset="0"/>
              </a:rPr>
              <a:t>等の</a:t>
            </a:r>
            <a:endParaRPr lang="en-US" altLang="ja-JP" sz="1800" dirty="0" smtClean="0">
              <a:latin typeface="Tahoma" pitchFamily="34" charset="0"/>
            </a:endParaRPr>
          </a:p>
          <a:p>
            <a:pPr eaLnBrk="1" hangingPunct="1">
              <a:spcBef>
                <a:spcPct val="0"/>
              </a:spcBef>
              <a:buFontTx/>
              <a:buNone/>
            </a:pPr>
            <a:r>
              <a:rPr lang="ja-JP" altLang="en-US" sz="1800" dirty="0" smtClean="0">
                <a:latin typeface="Tahoma" pitchFamily="34" charset="0"/>
              </a:rPr>
              <a:t>循環用ポンプ、送水ポンプ用などに用いられる</a:t>
            </a:r>
            <a:r>
              <a:rPr lang="ja-JP" altLang="en-US" sz="1800" dirty="0">
                <a:latin typeface="Tahoma" pitchFamily="34" charset="0"/>
              </a:rPr>
              <a:t>。</a:t>
            </a:r>
          </a:p>
        </p:txBody>
      </p:sp>
      <p:sp>
        <p:nvSpPr>
          <p:cNvPr id="22" name="AutoShape 8"/>
          <p:cNvSpPr>
            <a:spLocks noChangeArrowheads="1"/>
          </p:cNvSpPr>
          <p:nvPr/>
        </p:nvSpPr>
        <p:spPr bwMode="auto">
          <a:xfrm>
            <a:off x="323528" y="1052736"/>
            <a:ext cx="2130574" cy="359460"/>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dirty="0" smtClean="0">
                <a:latin typeface="Tahoma" pitchFamily="34" charset="0"/>
              </a:rPr>
              <a:t>渦巻ポンプ</a:t>
            </a:r>
            <a:endParaRPr lang="ja-JP" altLang="en-US" dirty="0">
              <a:latin typeface="Tahoma" pitchFamily="34" charset="0"/>
            </a:endParaRPr>
          </a:p>
        </p:txBody>
      </p:sp>
      <p:pic>
        <p:nvPicPr>
          <p:cNvPr id="24" name="Picture 3" descr="C:\Users\2008005\AppData\Local\Microsoft\Windows\INetCache\IE\NVZUK9JQ\GE-C_4C_H24.4.1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2891" y="3283661"/>
            <a:ext cx="1415214" cy="129401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2008005\AppData\Local\Microsoft\Windows\INetCache\IE\TIAHYNID\GE-4M_左.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29933" y="3191820"/>
            <a:ext cx="1800200" cy="130377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Users\2008005\AppData\Local\Microsoft\Windows\INetCache\IE\C03VPDGH\PE(2)_4C_H24.4.1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01497" y="3076534"/>
            <a:ext cx="1381854" cy="1534343"/>
          </a:xfrm>
          <a:prstGeom prst="rect">
            <a:avLst/>
          </a:prstGeom>
          <a:noFill/>
          <a:extLst>
            <a:ext uri="{909E8E84-426E-40DD-AFC4-6F175D3DCCD1}">
              <a14:hiddenFill xmlns:a14="http://schemas.microsoft.com/office/drawing/2010/main">
                <a:solidFill>
                  <a:srgbClr val="FFFFFF"/>
                </a:solidFill>
              </a14:hiddenFill>
            </a:ext>
          </a:extLst>
        </p:spPr>
      </p:pic>
      <p:sp>
        <p:nvSpPr>
          <p:cNvPr id="27" name="正方形/長方形 26"/>
          <p:cNvSpPr/>
          <p:nvPr/>
        </p:nvSpPr>
        <p:spPr>
          <a:xfrm>
            <a:off x="3918293" y="4587432"/>
            <a:ext cx="1268296" cy="523220"/>
          </a:xfrm>
          <a:prstGeom prst="rect">
            <a:avLst/>
          </a:prstGeom>
        </p:spPr>
        <p:txBody>
          <a:bodyPr wrap="none">
            <a:spAutoFit/>
          </a:bodyPr>
          <a:lstStyle/>
          <a:p>
            <a:pPr algn="ctr"/>
            <a:r>
              <a:rPr lang="zh-TW" altLang="en-US" sz="1400" dirty="0" smtClean="0">
                <a:solidFill>
                  <a:schemeClr val="tx1"/>
                </a:solidFill>
              </a:rPr>
              <a:t>電動機直動形</a:t>
            </a:r>
            <a:endParaRPr lang="en-US" altLang="zh-TW" sz="1400" dirty="0" smtClean="0">
              <a:solidFill>
                <a:schemeClr val="tx1"/>
              </a:solidFill>
            </a:endParaRPr>
          </a:p>
          <a:p>
            <a:pPr algn="ctr"/>
            <a:r>
              <a:rPr lang="ja-JP" altLang="en-US" sz="1400" dirty="0" smtClean="0">
                <a:solidFill>
                  <a:schemeClr val="tx1"/>
                </a:solidFill>
              </a:rPr>
              <a:t>（コモンタイプ）</a:t>
            </a:r>
            <a:endParaRPr lang="ja-JP" altLang="en-US" sz="1400" dirty="0">
              <a:solidFill>
                <a:schemeClr val="tx1"/>
              </a:solidFill>
            </a:endParaRPr>
          </a:p>
        </p:txBody>
      </p:sp>
      <p:sp>
        <p:nvSpPr>
          <p:cNvPr id="28" name="正方形/長方形 27"/>
          <p:cNvSpPr/>
          <p:nvPr/>
        </p:nvSpPr>
        <p:spPr>
          <a:xfrm>
            <a:off x="5577877" y="4576841"/>
            <a:ext cx="1704313" cy="523220"/>
          </a:xfrm>
          <a:prstGeom prst="rect">
            <a:avLst/>
          </a:prstGeom>
        </p:spPr>
        <p:txBody>
          <a:bodyPr wrap="none">
            <a:spAutoFit/>
          </a:bodyPr>
          <a:lstStyle/>
          <a:p>
            <a:pPr algn="ctr"/>
            <a:r>
              <a:rPr lang="zh-TW" altLang="en-US" sz="1400" dirty="0">
                <a:solidFill>
                  <a:schemeClr val="tx1"/>
                </a:solidFill>
              </a:rPr>
              <a:t>電</a:t>
            </a:r>
            <a:r>
              <a:rPr lang="zh-TW" altLang="en-US" sz="1400" dirty="0" smtClean="0">
                <a:solidFill>
                  <a:schemeClr val="tx1"/>
                </a:solidFill>
              </a:rPr>
              <a:t>動機</a:t>
            </a:r>
            <a:r>
              <a:rPr lang="ja-JP" altLang="en-US" sz="1400" dirty="0" smtClean="0">
                <a:solidFill>
                  <a:schemeClr val="tx1"/>
                </a:solidFill>
              </a:rPr>
              <a:t>直結</a:t>
            </a:r>
            <a:r>
              <a:rPr lang="zh-TW" altLang="en-US" sz="1400" dirty="0" smtClean="0">
                <a:solidFill>
                  <a:schemeClr val="tx1"/>
                </a:solidFill>
              </a:rPr>
              <a:t>形</a:t>
            </a:r>
            <a:endParaRPr lang="en-US" altLang="zh-TW" sz="1400" dirty="0">
              <a:solidFill>
                <a:schemeClr val="tx1"/>
              </a:solidFill>
            </a:endParaRPr>
          </a:p>
          <a:p>
            <a:pPr algn="ctr"/>
            <a:r>
              <a:rPr lang="ja-JP" altLang="en-US" sz="1400" dirty="0" smtClean="0">
                <a:solidFill>
                  <a:schemeClr val="tx1"/>
                </a:solidFill>
              </a:rPr>
              <a:t>（カップリングタイプ）</a:t>
            </a:r>
            <a:endParaRPr lang="ja-JP" altLang="en-US" sz="1400" dirty="0">
              <a:solidFill>
                <a:schemeClr val="tx1"/>
              </a:solidFill>
            </a:endParaRPr>
          </a:p>
        </p:txBody>
      </p:sp>
      <p:sp>
        <p:nvSpPr>
          <p:cNvPr id="29" name="正方形/長方形 28"/>
          <p:cNvSpPr/>
          <p:nvPr/>
        </p:nvSpPr>
        <p:spPr>
          <a:xfrm>
            <a:off x="7607876" y="4654643"/>
            <a:ext cx="813044" cy="307777"/>
          </a:xfrm>
          <a:prstGeom prst="rect">
            <a:avLst/>
          </a:prstGeom>
        </p:spPr>
        <p:txBody>
          <a:bodyPr wrap="none">
            <a:spAutoFit/>
          </a:bodyPr>
          <a:lstStyle/>
          <a:p>
            <a:pPr algn="ctr"/>
            <a:r>
              <a:rPr lang="ja-JP" altLang="en-US" sz="1400" dirty="0" smtClean="0">
                <a:solidFill>
                  <a:schemeClr val="tx1"/>
                </a:solidFill>
              </a:rPr>
              <a:t>ライン形</a:t>
            </a:r>
            <a:endParaRPr lang="ja-JP" altLang="en-US" sz="1400" dirty="0">
              <a:solidFill>
                <a:schemeClr val="tx1"/>
              </a:solidFill>
            </a:endParaRPr>
          </a:p>
        </p:txBody>
      </p:sp>
      <p:sp>
        <p:nvSpPr>
          <p:cNvPr id="35" name="タイトル 2"/>
          <p:cNvSpPr>
            <a:spLocks noGrp="1"/>
          </p:cNvSpPr>
          <p:nvPr>
            <p:ph type="title"/>
          </p:nvPr>
        </p:nvSpPr>
        <p:spPr>
          <a:xfrm>
            <a:off x="144016" y="32814"/>
            <a:ext cx="9108504" cy="587874"/>
          </a:xfrm>
        </p:spPr>
        <p:txBody>
          <a:bodyPr/>
          <a:lstStyle/>
          <a:p>
            <a:r>
              <a:rPr lang="en-US" altLang="ja-JP" dirty="0">
                <a:solidFill>
                  <a:schemeClr val="tx1"/>
                </a:solidFill>
              </a:rPr>
              <a:t>Ⅱ.</a:t>
            </a:r>
            <a:r>
              <a:rPr lang="ja-JP" altLang="en-US" dirty="0" smtClean="0"/>
              <a:t>ポンプ</a:t>
            </a:r>
            <a:r>
              <a:rPr lang="ja-JP" altLang="en-US" dirty="0" smtClean="0"/>
              <a:t>の種類　</a:t>
            </a:r>
            <a:r>
              <a:rPr lang="ja-JP" altLang="en-US" dirty="0" smtClean="0">
                <a:solidFill>
                  <a:srgbClr val="0033CC"/>
                </a:solidFill>
              </a:rPr>
              <a:t>①遠心ポンプ（渦巻ポンプ）</a:t>
            </a:r>
            <a:endParaRPr lang="zh-TW" altLang="en-US" dirty="0">
              <a:solidFill>
                <a:srgbClr val="0033CC"/>
              </a:solidFill>
            </a:endParaRPr>
          </a:p>
        </p:txBody>
      </p:sp>
    </p:spTree>
    <p:extLst>
      <p:ext uri="{BB962C8B-B14F-4D97-AF65-F5344CB8AC3E}">
        <p14:creationId xmlns:p14="http://schemas.microsoft.com/office/powerpoint/2010/main" val="20472393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14</a:t>
            </a:fld>
            <a:endParaRPr lang="en-US" altLang="ja-JP"/>
          </a:p>
        </p:txBody>
      </p:sp>
      <p:sp>
        <p:nvSpPr>
          <p:cNvPr id="12" name="Text Box 12"/>
          <p:cNvSpPr txBox="1">
            <a:spLocks noChangeArrowheads="1"/>
          </p:cNvSpPr>
          <p:nvPr/>
        </p:nvSpPr>
        <p:spPr bwMode="auto">
          <a:xfrm>
            <a:off x="523924" y="1640071"/>
            <a:ext cx="83486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dirty="0">
                <a:latin typeface="Tahoma" pitchFamily="34" charset="0"/>
              </a:rPr>
              <a:t>中・高揚程用、インペラの周囲に案内羽根がありエネルギーロスを小さくしたもの。</a:t>
            </a:r>
            <a:endParaRPr lang="en-US" altLang="ja-JP" sz="1800" dirty="0">
              <a:latin typeface="Tahoma" pitchFamily="34" charset="0"/>
            </a:endParaRPr>
          </a:p>
          <a:p>
            <a:pPr eaLnBrk="1" hangingPunct="1">
              <a:spcBef>
                <a:spcPct val="0"/>
              </a:spcBef>
              <a:buFontTx/>
              <a:buNone/>
            </a:pPr>
            <a:r>
              <a:rPr lang="ja-JP" altLang="en-US" sz="1800" dirty="0">
                <a:latin typeface="Tahoma" pitchFamily="34" charset="0"/>
              </a:rPr>
              <a:t>インペラを複数段に積んだ構造が多く、渦巻きポンプよりも高揚程の能力が得られる。給水用途（揚水ポンプ、加圧ポンプ）等に用いられる。</a:t>
            </a:r>
          </a:p>
        </p:txBody>
      </p:sp>
      <p:sp>
        <p:nvSpPr>
          <p:cNvPr id="22" name="AutoShape 8"/>
          <p:cNvSpPr>
            <a:spLocks noChangeArrowheads="1"/>
          </p:cNvSpPr>
          <p:nvPr/>
        </p:nvSpPr>
        <p:spPr bwMode="auto">
          <a:xfrm>
            <a:off x="323528" y="1052736"/>
            <a:ext cx="2130574" cy="359460"/>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dirty="0" smtClean="0">
                <a:latin typeface="Tahoma" pitchFamily="34" charset="0"/>
              </a:rPr>
              <a:t>タービンポンプ</a:t>
            </a:r>
            <a:endParaRPr lang="ja-JP" altLang="en-US" dirty="0">
              <a:latin typeface="Tahoma" pitchFamily="34" charset="0"/>
            </a:endParaRPr>
          </a:p>
        </p:txBody>
      </p:sp>
      <p:sp>
        <p:nvSpPr>
          <p:cNvPr id="35" name="タイトル 2"/>
          <p:cNvSpPr>
            <a:spLocks noGrp="1"/>
          </p:cNvSpPr>
          <p:nvPr>
            <p:ph type="title"/>
          </p:nvPr>
        </p:nvSpPr>
        <p:spPr>
          <a:xfrm>
            <a:off x="144016" y="32814"/>
            <a:ext cx="9108504" cy="587874"/>
          </a:xfrm>
        </p:spPr>
        <p:txBody>
          <a:bodyPr/>
          <a:lstStyle/>
          <a:p>
            <a:r>
              <a:rPr lang="en-US" altLang="ja-JP" dirty="0">
                <a:solidFill>
                  <a:schemeClr val="tx1"/>
                </a:solidFill>
              </a:rPr>
              <a:t>Ⅱ.</a:t>
            </a:r>
            <a:r>
              <a:rPr lang="ja-JP" altLang="en-US" dirty="0" smtClean="0"/>
              <a:t>ポンプ</a:t>
            </a:r>
            <a:r>
              <a:rPr lang="ja-JP" altLang="en-US" dirty="0" smtClean="0"/>
              <a:t>の種類　</a:t>
            </a:r>
            <a:r>
              <a:rPr lang="ja-JP" altLang="en-US" dirty="0" smtClean="0">
                <a:solidFill>
                  <a:srgbClr val="0033CC"/>
                </a:solidFill>
              </a:rPr>
              <a:t>②遠心</a:t>
            </a:r>
            <a:r>
              <a:rPr lang="ja-JP" altLang="en-US" dirty="0">
                <a:solidFill>
                  <a:srgbClr val="0033CC"/>
                </a:solidFill>
              </a:rPr>
              <a:t>ポンプ</a:t>
            </a:r>
            <a:r>
              <a:rPr lang="ja-JP" altLang="en-US" dirty="0" smtClean="0">
                <a:solidFill>
                  <a:srgbClr val="0033CC"/>
                </a:solidFill>
              </a:rPr>
              <a:t>（タービンポンプ</a:t>
            </a:r>
            <a:r>
              <a:rPr lang="ja-JP" altLang="en-US" dirty="0">
                <a:solidFill>
                  <a:srgbClr val="0033CC"/>
                </a:solidFill>
              </a:rPr>
              <a:t>）</a:t>
            </a:r>
            <a:endParaRPr lang="zh-TW" altLang="en-US" dirty="0">
              <a:solidFill>
                <a:srgbClr val="0033CC"/>
              </a:solidFill>
            </a:endParaRPr>
          </a:p>
        </p:txBody>
      </p:sp>
      <p:grpSp>
        <p:nvGrpSpPr>
          <p:cNvPr id="19" name="グループ化 18"/>
          <p:cNvGrpSpPr/>
          <p:nvPr/>
        </p:nvGrpSpPr>
        <p:grpSpPr>
          <a:xfrm>
            <a:off x="-108520" y="3236800"/>
            <a:ext cx="3782549" cy="2064408"/>
            <a:chOff x="4607719" y="3417889"/>
            <a:chExt cx="4656078" cy="2533649"/>
          </a:xfrm>
        </p:grpSpPr>
        <p:pic>
          <p:nvPicPr>
            <p:cNvPr id="20"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51500" y="3789363"/>
              <a:ext cx="1855788"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5"/>
            <p:cNvSpPr>
              <a:spLocks noChangeArrowheads="1"/>
            </p:cNvSpPr>
            <p:nvPr/>
          </p:nvSpPr>
          <p:spPr bwMode="auto">
            <a:xfrm>
              <a:off x="4607719" y="3417889"/>
              <a:ext cx="2087562" cy="36036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400"/>
                <a:t>＜内部構造＞</a:t>
              </a:r>
            </a:p>
          </p:txBody>
        </p:sp>
        <p:sp>
          <p:nvSpPr>
            <p:cNvPr id="23" name="Rectangle 6"/>
            <p:cNvSpPr>
              <a:spLocks noChangeArrowheads="1"/>
            </p:cNvSpPr>
            <p:nvPr/>
          </p:nvSpPr>
          <p:spPr bwMode="auto">
            <a:xfrm>
              <a:off x="7427061" y="5156200"/>
              <a:ext cx="1476375" cy="3603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400" dirty="0"/>
                <a:t>インペラ</a:t>
              </a:r>
            </a:p>
          </p:txBody>
        </p:sp>
        <p:sp>
          <p:nvSpPr>
            <p:cNvPr id="30" name="Rectangle 7"/>
            <p:cNvSpPr>
              <a:spLocks noChangeArrowheads="1"/>
            </p:cNvSpPr>
            <p:nvPr/>
          </p:nvSpPr>
          <p:spPr bwMode="auto">
            <a:xfrm>
              <a:off x="7642960" y="3932238"/>
              <a:ext cx="1476375" cy="36036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400"/>
                <a:t>ケーシング</a:t>
              </a:r>
            </a:p>
          </p:txBody>
        </p:sp>
        <p:sp>
          <p:nvSpPr>
            <p:cNvPr id="31" name="Rectangle 8"/>
            <p:cNvSpPr>
              <a:spLocks noChangeArrowheads="1"/>
            </p:cNvSpPr>
            <p:nvPr/>
          </p:nvSpPr>
          <p:spPr bwMode="auto">
            <a:xfrm>
              <a:off x="6922235" y="3500438"/>
              <a:ext cx="1476375" cy="3603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400" dirty="0"/>
                <a:t>吐出口</a:t>
              </a:r>
            </a:p>
          </p:txBody>
        </p:sp>
        <p:sp>
          <p:nvSpPr>
            <p:cNvPr id="32" name="Rectangle 9"/>
            <p:cNvSpPr>
              <a:spLocks noChangeArrowheads="1"/>
            </p:cNvSpPr>
            <p:nvPr/>
          </p:nvSpPr>
          <p:spPr bwMode="auto">
            <a:xfrm>
              <a:off x="7787422" y="4581526"/>
              <a:ext cx="1476375" cy="3603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400" dirty="0"/>
                <a:t>案内羽根</a:t>
              </a:r>
            </a:p>
            <a:p>
              <a:pPr algn="ctr" eaLnBrk="1" hangingPunct="1">
                <a:spcBef>
                  <a:spcPct val="0"/>
                </a:spcBef>
                <a:buFontTx/>
                <a:buNone/>
              </a:pPr>
              <a:r>
                <a:rPr lang="ja-JP" altLang="en-US" sz="1400" dirty="0"/>
                <a:t>（ガイドベーン）</a:t>
              </a:r>
            </a:p>
          </p:txBody>
        </p:sp>
      </p:grpSp>
      <p:pic>
        <p:nvPicPr>
          <p:cNvPr id="33" name="Picture 11" descr="PHOT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76082" y="3530422"/>
            <a:ext cx="1456067" cy="124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2008005\AppData\Local\Microsoft\Windows\INetCache\IE\TPS8TDVB\KR-M_モータ変更.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3538" y="3222267"/>
            <a:ext cx="2197166" cy="14426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sers\2008005\Desktop\s-KVS(新)_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3146" y="3115087"/>
            <a:ext cx="666734" cy="1792900"/>
          </a:xfrm>
          <a:prstGeom prst="rect">
            <a:avLst/>
          </a:prstGeom>
          <a:noFill/>
          <a:extLst>
            <a:ext uri="{909E8E84-426E-40DD-AFC4-6F175D3DCCD1}">
              <a14:hiddenFill xmlns:a14="http://schemas.microsoft.com/office/drawing/2010/main">
                <a:solidFill>
                  <a:srgbClr val="FFFFFF"/>
                </a:solidFill>
              </a14:hiddenFill>
            </a:ext>
          </a:extLst>
        </p:spPr>
      </p:pic>
      <p:sp>
        <p:nvSpPr>
          <p:cNvPr id="37" name="正方形/長方形 36"/>
          <p:cNvSpPr/>
          <p:nvPr/>
        </p:nvSpPr>
        <p:spPr>
          <a:xfrm>
            <a:off x="7871796" y="4931788"/>
            <a:ext cx="543740" cy="307777"/>
          </a:xfrm>
          <a:prstGeom prst="rect">
            <a:avLst/>
          </a:prstGeom>
        </p:spPr>
        <p:txBody>
          <a:bodyPr wrap="none">
            <a:spAutoFit/>
          </a:bodyPr>
          <a:lstStyle/>
          <a:p>
            <a:pPr algn="ctr"/>
            <a:r>
              <a:rPr lang="ja-JP" altLang="en-US" sz="1400" dirty="0" smtClean="0">
                <a:solidFill>
                  <a:schemeClr val="tx1"/>
                </a:solidFill>
              </a:rPr>
              <a:t>立形</a:t>
            </a:r>
            <a:endParaRPr lang="ja-JP" altLang="en-US" sz="1400" dirty="0">
              <a:solidFill>
                <a:schemeClr val="tx1"/>
              </a:solidFill>
            </a:endParaRPr>
          </a:p>
        </p:txBody>
      </p:sp>
      <p:sp>
        <p:nvSpPr>
          <p:cNvPr id="38" name="正方形/長方形 37"/>
          <p:cNvSpPr/>
          <p:nvPr/>
        </p:nvSpPr>
        <p:spPr>
          <a:xfrm>
            <a:off x="3978558" y="4840237"/>
            <a:ext cx="1268296" cy="523220"/>
          </a:xfrm>
          <a:prstGeom prst="rect">
            <a:avLst/>
          </a:prstGeom>
        </p:spPr>
        <p:txBody>
          <a:bodyPr wrap="none">
            <a:spAutoFit/>
          </a:bodyPr>
          <a:lstStyle/>
          <a:p>
            <a:pPr algn="ctr"/>
            <a:r>
              <a:rPr lang="zh-TW" altLang="en-US" sz="1400" dirty="0" smtClean="0">
                <a:solidFill>
                  <a:schemeClr val="tx1"/>
                </a:solidFill>
              </a:rPr>
              <a:t>電動機直動形</a:t>
            </a:r>
            <a:endParaRPr lang="en-US" altLang="zh-TW" sz="1400" dirty="0" smtClean="0">
              <a:solidFill>
                <a:schemeClr val="tx1"/>
              </a:solidFill>
            </a:endParaRPr>
          </a:p>
          <a:p>
            <a:pPr algn="ctr"/>
            <a:r>
              <a:rPr lang="ja-JP" altLang="en-US" sz="1400" dirty="0" smtClean="0">
                <a:solidFill>
                  <a:schemeClr val="tx1"/>
                </a:solidFill>
              </a:rPr>
              <a:t>（コモンタイプ）</a:t>
            </a:r>
            <a:endParaRPr lang="ja-JP" altLang="en-US" sz="1400" dirty="0">
              <a:solidFill>
                <a:schemeClr val="tx1"/>
              </a:solidFill>
            </a:endParaRPr>
          </a:p>
        </p:txBody>
      </p:sp>
      <p:sp>
        <p:nvSpPr>
          <p:cNvPr id="39" name="正方形/長方形 38"/>
          <p:cNvSpPr/>
          <p:nvPr/>
        </p:nvSpPr>
        <p:spPr>
          <a:xfrm>
            <a:off x="5638142" y="4643263"/>
            <a:ext cx="1704313" cy="523220"/>
          </a:xfrm>
          <a:prstGeom prst="rect">
            <a:avLst/>
          </a:prstGeom>
        </p:spPr>
        <p:txBody>
          <a:bodyPr wrap="none">
            <a:spAutoFit/>
          </a:bodyPr>
          <a:lstStyle/>
          <a:p>
            <a:pPr algn="ctr"/>
            <a:r>
              <a:rPr lang="zh-TW" altLang="en-US" sz="1400" dirty="0">
                <a:solidFill>
                  <a:schemeClr val="tx1"/>
                </a:solidFill>
              </a:rPr>
              <a:t>電</a:t>
            </a:r>
            <a:r>
              <a:rPr lang="zh-TW" altLang="en-US" sz="1400" dirty="0" smtClean="0">
                <a:solidFill>
                  <a:schemeClr val="tx1"/>
                </a:solidFill>
              </a:rPr>
              <a:t>動機</a:t>
            </a:r>
            <a:r>
              <a:rPr lang="ja-JP" altLang="en-US" sz="1400" dirty="0" smtClean="0">
                <a:solidFill>
                  <a:schemeClr val="tx1"/>
                </a:solidFill>
              </a:rPr>
              <a:t>直結</a:t>
            </a:r>
            <a:r>
              <a:rPr lang="zh-TW" altLang="en-US" sz="1400" dirty="0" smtClean="0">
                <a:solidFill>
                  <a:schemeClr val="tx1"/>
                </a:solidFill>
              </a:rPr>
              <a:t>形</a:t>
            </a:r>
            <a:endParaRPr lang="en-US" altLang="zh-TW" sz="1400" dirty="0">
              <a:solidFill>
                <a:schemeClr val="tx1"/>
              </a:solidFill>
            </a:endParaRPr>
          </a:p>
          <a:p>
            <a:pPr algn="ctr"/>
            <a:r>
              <a:rPr lang="ja-JP" altLang="en-US" sz="1400" dirty="0" smtClean="0">
                <a:solidFill>
                  <a:schemeClr val="tx1"/>
                </a:solidFill>
              </a:rPr>
              <a:t>（カップリングタイプ）</a:t>
            </a:r>
            <a:endParaRPr lang="ja-JP" altLang="en-US" sz="1400" dirty="0">
              <a:solidFill>
                <a:schemeClr val="tx1"/>
              </a:solidFill>
            </a:endParaRPr>
          </a:p>
        </p:txBody>
      </p:sp>
    </p:spTree>
    <p:extLst>
      <p:ext uri="{BB962C8B-B14F-4D97-AF65-F5344CB8AC3E}">
        <p14:creationId xmlns:p14="http://schemas.microsoft.com/office/powerpoint/2010/main" val="39649351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15</a:t>
            </a:fld>
            <a:endParaRPr lang="en-US" altLang="ja-JP"/>
          </a:p>
        </p:txBody>
      </p:sp>
      <p:sp>
        <p:nvSpPr>
          <p:cNvPr id="5" name="Rectangle 3"/>
          <p:cNvSpPr>
            <a:spLocks noGrp="1" noChangeArrowheads="1"/>
          </p:cNvSpPr>
          <p:nvPr>
            <p:ph idx="1"/>
          </p:nvPr>
        </p:nvSpPr>
        <p:spPr>
          <a:xfrm>
            <a:off x="376179" y="1497474"/>
            <a:ext cx="5996021" cy="881251"/>
          </a:xfrm>
        </p:spPr>
        <p:txBody>
          <a:bodyPr/>
          <a:lstStyle/>
          <a:p>
            <a:pPr marL="0" indent="0" eaLnBrk="1" hangingPunct="1">
              <a:buNone/>
            </a:pPr>
            <a:r>
              <a:rPr lang="ja-JP" altLang="en-US" sz="1800" dirty="0" smtClean="0"/>
              <a:t>ポンプの構造は遠心ポンプであるが、水中用の</a:t>
            </a:r>
            <a:endParaRPr lang="en-US" altLang="ja-JP" sz="1800" dirty="0" smtClean="0"/>
          </a:p>
          <a:p>
            <a:pPr marL="0" indent="0" eaLnBrk="1" hangingPunct="1">
              <a:buNone/>
            </a:pPr>
            <a:r>
              <a:rPr lang="ja-JP" altLang="en-US" sz="1800" dirty="0" smtClean="0"/>
              <a:t>キャンドタイプの</a:t>
            </a:r>
            <a:r>
              <a:rPr lang="ja-JP" altLang="en-US" sz="1800" dirty="0"/>
              <a:t>電</a:t>
            </a:r>
            <a:r>
              <a:rPr lang="ja-JP" altLang="en-US" sz="1800" dirty="0" smtClean="0"/>
              <a:t>動機を使用。</a:t>
            </a:r>
            <a:endParaRPr lang="en-US" altLang="ja-JP" sz="1800" dirty="0" smtClean="0"/>
          </a:p>
        </p:txBody>
      </p:sp>
      <p:sp>
        <p:nvSpPr>
          <p:cNvPr id="6" name="タイトル 2"/>
          <p:cNvSpPr>
            <a:spLocks noGrp="1"/>
          </p:cNvSpPr>
          <p:nvPr>
            <p:ph type="title"/>
          </p:nvPr>
        </p:nvSpPr>
        <p:spPr>
          <a:xfrm>
            <a:off x="144016" y="32814"/>
            <a:ext cx="9108504" cy="587874"/>
          </a:xfrm>
        </p:spPr>
        <p:txBody>
          <a:bodyPr/>
          <a:lstStyle/>
          <a:p>
            <a:r>
              <a:rPr lang="en-US" altLang="ja-JP" dirty="0">
                <a:solidFill>
                  <a:schemeClr val="tx1"/>
                </a:solidFill>
              </a:rPr>
              <a:t>Ⅱ.</a:t>
            </a:r>
            <a:r>
              <a:rPr lang="ja-JP" altLang="en-US" dirty="0" smtClean="0"/>
              <a:t>ポンプ</a:t>
            </a:r>
            <a:r>
              <a:rPr lang="ja-JP" altLang="en-US" dirty="0" smtClean="0"/>
              <a:t>の種類　</a:t>
            </a:r>
            <a:r>
              <a:rPr lang="ja-JP" altLang="en-US" dirty="0">
                <a:solidFill>
                  <a:srgbClr val="0033CC"/>
                </a:solidFill>
              </a:rPr>
              <a:t>③</a:t>
            </a:r>
            <a:r>
              <a:rPr lang="ja-JP" altLang="en-US" dirty="0" smtClean="0">
                <a:solidFill>
                  <a:srgbClr val="0033CC"/>
                </a:solidFill>
              </a:rPr>
              <a:t>遠心ポンプ（水中ポンプ）</a:t>
            </a:r>
            <a:endParaRPr lang="zh-TW" altLang="en-US" dirty="0">
              <a:solidFill>
                <a:srgbClr val="0033CC"/>
              </a:solidFill>
            </a:endParaRPr>
          </a:p>
        </p:txBody>
      </p:sp>
      <p:pic>
        <p:nvPicPr>
          <p:cNvPr id="7" name="Picture 8" descr="KUR2形"/>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97628" y="1334891"/>
            <a:ext cx="590715" cy="163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2008005\AppData\Local\Microsoft\Windows\INetCache\IE\LFVH8TEY\US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9312" y="294246"/>
            <a:ext cx="200588" cy="2785673"/>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5044035" y="3069697"/>
            <a:ext cx="1697902" cy="307777"/>
          </a:xfrm>
          <a:prstGeom prst="rect">
            <a:avLst/>
          </a:prstGeom>
        </p:spPr>
        <p:txBody>
          <a:bodyPr wrap="none">
            <a:spAutoFit/>
          </a:bodyPr>
          <a:lstStyle/>
          <a:p>
            <a:pPr algn="ctr"/>
            <a:r>
              <a:rPr lang="ja-JP" altLang="en-US" sz="1400" dirty="0" smtClean="0">
                <a:solidFill>
                  <a:schemeClr val="tx1"/>
                </a:solidFill>
              </a:rPr>
              <a:t>水中タービンポンプ</a:t>
            </a:r>
            <a:endParaRPr lang="ja-JP" altLang="en-US" sz="1400" dirty="0">
              <a:solidFill>
                <a:schemeClr val="tx1"/>
              </a:solidFill>
            </a:endParaRPr>
          </a:p>
        </p:txBody>
      </p:sp>
      <p:sp>
        <p:nvSpPr>
          <p:cNvPr id="12" name="正方形/長方形 11"/>
          <p:cNvSpPr/>
          <p:nvPr/>
        </p:nvSpPr>
        <p:spPr>
          <a:xfrm>
            <a:off x="6902627" y="3079919"/>
            <a:ext cx="1614546" cy="307777"/>
          </a:xfrm>
          <a:prstGeom prst="rect">
            <a:avLst/>
          </a:prstGeom>
        </p:spPr>
        <p:txBody>
          <a:bodyPr wrap="none">
            <a:spAutoFit/>
          </a:bodyPr>
          <a:lstStyle/>
          <a:p>
            <a:pPr algn="ctr"/>
            <a:r>
              <a:rPr lang="ja-JP" altLang="en-US" sz="1400" dirty="0" smtClean="0">
                <a:solidFill>
                  <a:schemeClr val="tx1"/>
                </a:solidFill>
              </a:rPr>
              <a:t>深井戸水中</a:t>
            </a:r>
            <a:r>
              <a:rPr lang="ja-JP" altLang="en-US" sz="1400" dirty="0">
                <a:solidFill>
                  <a:schemeClr val="tx1"/>
                </a:solidFill>
              </a:rPr>
              <a:t>ポンプ</a:t>
            </a:r>
          </a:p>
        </p:txBody>
      </p:sp>
      <p:sp>
        <p:nvSpPr>
          <p:cNvPr id="13" name="AutoShape 8"/>
          <p:cNvSpPr>
            <a:spLocks noChangeArrowheads="1"/>
          </p:cNvSpPr>
          <p:nvPr/>
        </p:nvSpPr>
        <p:spPr bwMode="auto">
          <a:xfrm>
            <a:off x="376179" y="962595"/>
            <a:ext cx="1728192" cy="432470"/>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dirty="0" smtClean="0"/>
              <a:t>清水用</a:t>
            </a:r>
            <a:endParaRPr lang="ja-JP" altLang="en-US" dirty="0">
              <a:solidFill>
                <a:schemeClr val="tx2"/>
              </a:solidFill>
            </a:endParaRPr>
          </a:p>
        </p:txBody>
      </p:sp>
      <p:sp>
        <p:nvSpPr>
          <p:cNvPr id="14" name="AutoShape 8"/>
          <p:cNvSpPr>
            <a:spLocks noChangeArrowheads="1"/>
          </p:cNvSpPr>
          <p:nvPr/>
        </p:nvSpPr>
        <p:spPr bwMode="auto">
          <a:xfrm>
            <a:off x="403177" y="3116065"/>
            <a:ext cx="1728192" cy="432470"/>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dirty="0" smtClean="0"/>
              <a:t>排水用</a:t>
            </a:r>
            <a:endParaRPr lang="ja-JP" altLang="en-US" dirty="0">
              <a:solidFill>
                <a:schemeClr val="tx2"/>
              </a:solidFill>
            </a:endParaRPr>
          </a:p>
        </p:txBody>
      </p:sp>
      <p:sp>
        <p:nvSpPr>
          <p:cNvPr id="15" name="Rectangle 3"/>
          <p:cNvSpPr txBox="1">
            <a:spLocks noChangeArrowheads="1"/>
          </p:cNvSpPr>
          <p:nvPr/>
        </p:nvSpPr>
        <p:spPr bwMode="auto">
          <a:xfrm>
            <a:off x="581178" y="3724432"/>
            <a:ext cx="7849691" cy="114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buFontTx/>
              <a:buNone/>
            </a:pPr>
            <a:r>
              <a:rPr lang="ja-JP" altLang="en-US" sz="1800" kern="0" dirty="0" smtClean="0"/>
              <a:t>汚水、汚物、湧水など排水用のポンプ異物通過能力が高いので、異物が</a:t>
            </a:r>
            <a:endParaRPr lang="en-US" altLang="ja-JP" sz="1800" kern="0" dirty="0" smtClean="0"/>
          </a:p>
          <a:p>
            <a:pPr marL="0" indent="0" eaLnBrk="1" hangingPunct="1">
              <a:buFontTx/>
              <a:buNone/>
            </a:pPr>
            <a:r>
              <a:rPr lang="ja-JP" altLang="en-US" sz="1800" kern="0" dirty="0" smtClean="0"/>
              <a:t>混入してもロックしにくい構造となっている。</a:t>
            </a:r>
          </a:p>
          <a:p>
            <a:pPr eaLnBrk="1" hangingPunct="1">
              <a:buFontTx/>
              <a:buNone/>
            </a:pPr>
            <a:r>
              <a:rPr lang="ja-JP" altLang="en-US" sz="1800" kern="0" dirty="0" smtClean="0"/>
              <a:t>異物通過能力を重視してるものは、より性能（揚程・吐出量）が低くなる。</a:t>
            </a:r>
          </a:p>
        </p:txBody>
      </p:sp>
      <p:sp>
        <p:nvSpPr>
          <p:cNvPr id="16" name="Rectangle 8"/>
          <p:cNvSpPr>
            <a:spLocks noChangeArrowheads="1"/>
          </p:cNvSpPr>
          <p:nvPr/>
        </p:nvSpPr>
        <p:spPr bwMode="auto">
          <a:xfrm>
            <a:off x="487032" y="4972308"/>
            <a:ext cx="1424095" cy="280342"/>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400" dirty="0"/>
              <a:t>＜内部構造＞</a:t>
            </a:r>
          </a:p>
        </p:txBody>
      </p:sp>
      <p:grpSp>
        <p:nvGrpSpPr>
          <p:cNvPr id="17" name="グループ化 16"/>
          <p:cNvGrpSpPr/>
          <p:nvPr/>
        </p:nvGrpSpPr>
        <p:grpSpPr>
          <a:xfrm>
            <a:off x="2362453" y="5320317"/>
            <a:ext cx="2103081" cy="1040932"/>
            <a:chOff x="2159733" y="5777071"/>
            <a:chExt cx="2103081" cy="1040932"/>
          </a:xfrm>
        </p:grpSpPr>
        <p:pic>
          <p:nvPicPr>
            <p:cNvPr id="18"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0295" y="5777071"/>
              <a:ext cx="1432519" cy="73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0"/>
            <p:cNvSpPr>
              <a:spLocks noChangeArrowheads="1"/>
            </p:cNvSpPr>
            <p:nvPr/>
          </p:nvSpPr>
          <p:spPr bwMode="auto">
            <a:xfrm>
              <a:off x="3167843" y="6537661"/>
              <a:ext cx="784652" cy="280342"/>
            </a:xfrm>
            <a:prstGeom prst="rect">
              <a:avLst/>
            </a:prstGeom>
            <a:noFill/>
            <a:ln>
              <a:noFill/>
            </a:ln>
            <a:effectLs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r>
                <a:rPr lang="ja-JP" altLang="en-US" sz="1200" dirty="0" smtClean="0"/>
                <a:t>吸込口</a:t>
              </a:r>
              <a:endParaRPr lang="ja-JP" altLang="en-US" sz="1200" dirty="0"/>
            </a:p>
          </p:txBody>
        </p:sp>
        <p:sp>
          <p:nvSpPr>
            <p:cNvPr id="20" name="Rectangle 10"/>
            <p:cNvSpPr>
              <a:spLocks noChangeArrowheads="1"/>
            </p:cNvSpPr>
            <p:nvPr/>
          </p:nvSpPr>
          <p:spPr bwMode="auto">
            <a:xfrm>
              <a:off x="2159733" y="6043611"/>
              <a:ext cx="701926" cy="280342"/>
            </a:xfrm>
            <a:prstGeom prst="rect">
              <a:avLst/>
            </a:prstGeom>
            <a:noFill/>
            <a:ln>
              <a:noFill/>
            </a:ln>
            <a:effectLs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r>
                <a:rPr lang="ja-JP" altLang="en-US" sz="1200" dirty="0" smtClean="0"/>
                <a:t>吐出口</a:t>
              </a:r>
              <a:endParaRPr lang="ja-JP" altLang="en-US" sz="1200" dirty="0"/>
            </a:p>
          </p:txBody>
        </p:sp>
        <p:cxnSp>
          <p:nvCxnSpPr>
            <p:cNvPr id="21" name="直線矢印コネクタ 20"/>
            <p:cNvCxnSpPr/>
            <p:nvPr/>
          </p:nvCxnSpPr>
          <p:spPr bwMode="auto">
            <a:xfrm flipV="1">
              <a:off x="3599891" y="6385841"/>
              <a:ext cx="0" cy="198654"/>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Lst>
          </p:spPr>
        </p:cxnSp>
        <p:cxnSp>
          <p:nvCxnSpPr>
            <p:cNvPr id="22" name="直線矢印コネクタ 21"/>
            <p:cNvCxnSpPr/>
            <p:nvPr/>
          </p:nvCxnSpPr>
          <p:spPr bwMode="auto">
            <a:xfrm flipH="1" flipV="1">
              <a:off x="2807804" y="6146325"/>
              <a:ext cx="288032" cy="6823"/>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Lst>
          </p:spPr>
        </p:cxnSp>
      </p:grpSp>
      <p:grpSp>
        <p:nvGrpSpPr>
          <p:cNvPr id="23" name="グループ化 22"/>
          <p:cNvGrpSpPr/>
          <p:nvPr/>
        </p:nvGrpSpPr>
        <p:grpSpPr>
          <a:xfrm>
            <a:off x="382231" y="5341657"/>
            <a:ext cx="1985015" cy="1012769"/>
            <a:chOff x="179511" y="5798411"/>
            <a:chExt cx="1985015" cy="1012769"/>
          </a:xfrm>
        </p:grpSpPr>
        <p:pic>
          <p:nvPicPr>
            <p:cNvPr id="24"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909" y="5798411"/>
              <a:ext cx="1302617" cy="677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10"/>
            <p:cNvSpPr>
              <a:spLocks noChangeArrowheads="1"/>
            </p:cNvSpPr>
            <p:nvPr/>
          </p:nvSpPr>
          <p:spPr bwMode="auto">
            <a:xfrm>
              <a:off x="755576" y="6530838"/>
              <a:ext cx="1144692" cy="280342"/>
            </a:xfrm>
            <a:prstGeom prst="rect">
              <a:avLst/>
            </a:prstGeom>
            <a:noFill/>
            <a:ln>
              <a:noFill/>
            </a:ln>
            <a:effectLs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r>
                <a:rPr lang="ja-JP" altLang="en-US" sz="1200" dirty="0" smtClean="0"/>
                <a:t>吸込口</a:t>
              </a:r>
              <a:endParaRPr lang="ja-JP" altLang="en-US" sz="1200" dirty="0"/>
            </a:p>
          </p:txBody>
        </p:sp>
        <p:sp>
          <p:nvSpPr>
            <p:cNvPr id="26" name="Rectangle 10"/>
            <p:cNvSpPr>
              <a:spLocks noChangeArrowheads="1"/>
            </p:cNvSpPr>
            <p:nvPr/>
          </p:nvSpPr>
          <p:spPr bwMode="auto">
            <a:xfrm>
              <a:off x="179511" y="6006154"/>
              <a:ext cx="677615" cy="280342"/>
            </a:xfrm>
            <a:prstGeom prst="rect">
              <a:avLst/>
            </a:prstGeom>
            <a:noFill/>
            <a:ln>
              <a:noFill/>
            </a:ln>
            <a:effectLs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r>
                <a:rPr lang="ja-JP" altLang="en-US" sz="1200" dirty="0" smtClean="0"/>
                <a:t>吐出口</a:t>
              </a:r>
              <a:endParaRPr lang="ja-JP" altLang="en-US" sz="1200" dirty="0"/>
            </a:p>
          </p:txBody>
        </p:sp>
        <p:cxnSp>
          <p:nvCxnSpPr>
            <p:cNvPr id="27" name="直線矢印コネクタ 26"/>
            <p:cNvCxnSpPr/>
            <p:nvPr/>
          </p:nvCxnSpPr>
          <p:spPr bwMode="auto">
            <a:xfrm flipV="1">
              <a:off x="1547664" y="6332184"/>
              <a:ext cx="0" cy="198654"/>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Lst>
          </p:spPr>
        </p:cxnSp>
        <p:cxnSp>
          <p:nvCxnSpPr>
            <p:cNvPr id="28" name="直線矢印コネクタ 27"/>
            <p:cNvCxnSpPr/>
            <p:nvPr/>
          </p:nvCxnSpPr>
          <p:spPr bwMode="auto">
            <a:xfrm flipH="1" flipV="1">
              <a:off x="852344" y="6128277"/>
              <a:ext cx="288032" cy="6823"/>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Lst>
          </p:spPr>
        </p:cxnSp>
      </p:grpSp>
      <p:pic>
        <p:nvPicPr>
          <p:cNvPr id="29" name="図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2120" y="5016829"/>
            <a:ext cx="1246223" cy="1323034"/>
          </a:xfrm>
          <a:prstGeom prst="rect">
            <a:avLst/>
          </a:prstGeom>
        </p:spPr>
      </p:pic>
      <p:pic>
        <p:nvPicPr>
          <p:cNvPr id="30" name="図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2200" y="4859018"/>
            <a:ext cx="1073022" cy="1502231"/>
          </a:xfrm>
          <a:prstGeom prst="rect">
            <a:avLst/>
          </a:prstGeom>
        </p:spPr>
      </p:pic>
    </p:spTree>
    <p:extLst>
      <p:ext uri="{BB962C8B-B14F-4D97-AF65-F5344CB8AC3E}">
        <p14:creationId xmlns:p14="http://schemas.microsoft.com/office/powerpoint/2010/main" val="4001067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16</a:t>
            </a:fld>
            <a:endParaRPr lang="en-US" altLang="ja-JP"/>
          </a:p>
        </p:txBody>
      </p:sp>
      <p:sp>
        <p:nvSpPr>
          <p:cNvPr id="3" name="AutoShape 8"/>
          <p:cNvSpPr>
            <a:spLocks noChangeArrowheads="1"/>
          </p:cNvSpPr>
          <p:nvPr/>
        </p:nvSpPr>
        <p:spPr bwMode="auto">
          <a:xfrm>
            <a:off x="104099" y="68068"/>
            <a:ext cx="3794100" cy="432470"/>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dirty="0"/>
              <a:t>排水水中ポンプの種類（抜粋）</a:t>
            </a:r>
          </a:p>
        </p:txBody>
      </p:sp>
      <p:graphicFrame>
        <p:nvGraphicFramePr>
          <p:cNvPr id="8" name="表 7"/>
          <p:cNvGraphicFramePr>
            <a:graphicFrameLocks noGrp="1"/>
          </p:cNvGraphicFramePr>
          <p:nvPr>
            <p:extLst>
              <p:ext uri="{D42A27DB-BD31-4B8C-83A1-F6EECF244321}">
                <p14:modId xmlns:p14="http://schemas.microsoft.com/office/powerpoint/2010/main" val="199614846"/>
              </p:ext>
            </p:extLst>
          </p:nvPr>
        </p:nvGraphicFramePr>
        <p:xfrm>
          <a:off x="282476" y="568424"/>
          <a:ext cx="8727380" cy="5710632"/>
        </p:xfrm>
        <a:graphic>
          <a:graphicData uri="http://schemas.openxmlformats.org/drawingml/2006/table">
            <a:tbl>
              <a:tblPr>
                <a:tableStyleId>{85BE263C-DBD7-4A20-BB59-AAB30ACAA65A}</a:tableStyleId>
              </a:tblPr>
              <a:tblGrid>
                <a:gridCol w="1584176"/>
                <a:gridCol w="1906776"/>
                <a:gridCol w="1745476"/>
                <a:gridCol w="1745476"/>
                <a:gridCol w="1745476"/>
              </a:tblGrid>
              <a:tr h="490756">
                <a:tc>
                  <a:txBody>
                    <a:bodyPr/>
                    <a:lstStyle/>
                    <a:p>
                      <a:pPr algn="ctr" fontAlgn="ctr"/>
                      <a:r>
                        <a:rPr lang="ja-JP" altLang="en-US" sz="1800" b="1" u="none" strike="noStrike" dirty="0">
                          <a:solidFill>
                            <a:schemeClr val="bg1"/>
                          </a:solidFill>
                          <a:effectLst/>
                        </a:rPr>
                        <a:t>主用途</a:t>
                      </a:r>
                      <a:endParaRPr lang="ja-JP" altLang="en-US" sz="18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0" marR="0" marT="0" marB="0" anchor="ctr">
                    <a:lnR w="952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ja-JP" altLang="en-US" sz="1800" b="1" u="none" strike="noStrike" dirty="0">
                          <a:solidFill>
                            <a:schemeClr val="bg1"/>
                          </a:solidFill>
                          <a:effectLst/>
                        </a:rPr>
                        <a:t>汚水・汚物</a:t>
                      </a:r>
                      <a:endParaRPr lang="ja-JP" altLang="en-US" sz="18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0" marR="0" marT="0"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ja-JP" altLang="en-US" sz="1800" b="1" u="none" strike="noStrike" dirty="0">
                          <a:solidFill>
                            <a:schemeClr val="bg1"/>
                          </a:solidFill>
                          <a:effectLst/>
                        </a:rPr>
                        <a:t>汚物</a:t>
                      </a:r>
                      <a:endParaRPr lang="ja-JP" altLang="en-US" sz="18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ja-JP" altLang="en-US" sz="1800" b="1" u="none" strike="noStrike" dirty="0">
                          <a:solidFill>
                            <a:schemeClr val="bg1"/>
                          </a:solidFill>
                          <a:effectLst/>
                        </a:rPr>
                        <a:t>雑排水</a:t>
                      </a:r>
                      <a:endParaRPr lang="ja-JP" altLang="en-US" sz="18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ja-JP" altLang="en-US" sz="1800" b="1" u="none" strike="noStrike" dirty="0">
                          <a:solidFill>
                            <a:schemeClr val="bg1"/>
                          </a:solidFill>
                          <a:effectLst/>
                        </a:rPr>
                        <a:t>雨水</a:t>
                      </a:r>
                      <a:endParaRPr lang="ja-JP" altLang="en-US" sz="1800" b="1"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0" marR="0" marT="0" marB="0" anchor="ctr">
                    <a:lnL w="3175"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75000"/>
                      </a:schemeClr>
                    </a:solidFill>
                  </a:tcPr>
                </a:tc>
              </a:tr>
              <a:tr h="1863465">
                <a:tc>
                  <a:txBody>
                    <a:bodyPr/>
                    <a:lstStyle/>
                    <a:p>
                      <a:pPr algn="l" fontAlgn="ctr"/>
                      <a:r>
                        <a:rPr lang="ja-JP" altLang="en-US" sz="1800" u="none" strike="noStrike" dirty="0" smtClean="0">
                          <a:effectLst/>
                        </a:rPr>
                        <a:t> ポンプ</a:t>
                      </a:r>
                      <a:r>
                        <a:rPr lang="ja-JP" altLang="en-US" sz="1800" u="none" strike="noStrike" dirty="0">
                          <a:effectLst/>
                        </a:rPr>
                        <a:t>外観</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31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561">
                <a:tc rowSpan="2">
                  <a:txBody>
                    <a:bodyPr/>
                    <a:lstStyle/>
                    <a:p>
                      <a:pPr algn="l" fontAlgn="ctr"/>
                      <a:r>
                        <a:rPr lang="ja-JP" altLang="en-US" sz="1800" u="none" strike="noStrike" dirty="0" smtClean="0">
                          <a:effectLst/>
                        </a:rPr>
                        <a:t> 羽根車</a:t>
                      </a:r>
                      <a:r>
                        <a:rPr lang="ja-JP" altLang="en-US" sz="1800" u="none" strike="noStrike" dirty="0">
                          <a:effectLst/>
                        </a:rPr>
                        <a:t>の形状</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800" u="none" strike="noStrike" dirty="0" smtClean="0">
                          <a:effectLst/>
                        </a:rPr>
                        <a:t>セミオープン</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ja-JP" altLang="en-US" sz="1800" u="none" strike="noStrike" dirty="0" smtClean="0">
                          <a:effectLst/>
                        </a:rPr>
                        <a:t>セミオープン</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ja-JP" altLang="en-US" sz="1800" u="none" strike="noStrike" dirty="0" smtClean="0">
                          <a:effectLst/>
                        </a:rPr>
                        <a:t>ノンクロッグ</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ja-JP" altLang="en-US" sz="1800" u="none" strike="noStrike" dirty="0">
                          <a:effectLst/>
                        </a:rPr>
                        <a:t>クローズ</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31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959650">
                <a:tc vMerge="1">
                  <a:txBody>
                    <a:bodyPr/>
                    <a:lstStyle/>
                    <a:p>
                      <a:endParaRPr kumimoji="1" lang="ja-JP" altLang="en-US"/>
                    </a:p>
                  </a:txBody>
                  <a:tcPr/>
                </a:tc>
                <a:tc>
                  <a:txBody>
                    <a:bodyPr/>
                    <a:lstStyle/>
                    <a:p>
                      <a:pPr algn="l" fontAlgn="ct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ct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ct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ct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3175"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1800200">
                <a:tc>
                  <a:txBody>
                    <a:bodyPr/>
                    <a:lstStyle/>
                    <a:p>
                      <a:pPr algn="l" fontAlgn="ctr"/>
                      <a:r>
                        <a:rPr lang="ja-JP" altLang="en-US" sz="1800" u="none" strike="noStrike" dirty="0" smtClean="0">
                          <a:effectLst/>
                        </a:rPr>
                        <a:t> ケーシング</a:t>
                      </a:r>
                      <a:r>
                        <a:rPr lang="ja-JP" altLang="en-US" sz="1800" u="none" strike="noStrike" dirty="0">
                          <a:effectLst/>
                        </a:rPr>
                        <a:t/>
                      </a:r>
                      <a:br>
                        <a:rPr lang="ja-JP" altLang="en-US" sz="1800" u="none" strike="noStrike" dirty="0">
                          <a:effectLst/>
                        </a:rPr>
                      </a:br>
                      <a:r>
                        <a:rPr lang="ja-JP" altLang="en-US" sz="1800" u="none" strike="noStrike" dirty="0" smtClean="0">
                          <a:effectLst/>
                        </a:rPr>
                        <a:t> の</a:t>
                      </a:r>
                      <a:r>
                        <a:rPr lang="ja-JP" altLang="en-US" sz="1800" u="none" strike="noStrike" dirty="0">
                          <a:effectLst/>
                        </a:rPr>
                        <a:t>形状</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ct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952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ctr"/>
                      <a:r>
                        <a:rPr lang="ja-JP" altLang="en-US" sz="1800" u="none" strike="noStrike">
                          <a:effectLst/>
                        </a:rPr>
                        <a:t>　</a:t>
                      </a:r>
                      <a:endParaRPr lang="ja-JP" altLang="en-US" sz="18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ct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ct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lnL w="31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pic>
        <p:nvPicPr>
          <p:cNvPr id="9"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784" y="4699326"/>
            <a:ext cx="1507451" cy="813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96845" y="5462461"/>
            <a:ext cx="937316" cy="494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57735" y="4870372"/>
            <a:ext cx="1491958" cy="734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85253" y="4868899"/>
            <a:ext cx="1459422" cy="791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75654" y="4671282"/>
            <a:ext cx="1496605" cy="8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Line 19"/>
          <p:cNvSpPr>
            <a:spLocks noChangeShapeType="1"/>
          </p:cNvSpPr>
          <p:nvPr/>
        </p:nvSpPr>
        <p:spPr bwMode="auto">
          <a:xfrm flipV="1">
            <a:off x="4860031" y="5160624"/>
            <a:ext cx="37589" cy="41209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ja-JP" altLang="en-US"/>
          </a:p>
        </p:txBody>
      </p:sp>
      <p:pic>
        <p:nvPicPr>
          <p:cNvPr id="15" name="図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4641" y="1246985"/>
            <a:ext cx="756049" cy="1544634"/>
          </a:xfrm>
          <a:prstGeom prst="rect">
            <a:avLst/>
          </a:prstGeom>
        </p:spPr>
      </p:pic>
      <p:pic>
        <p:nvPicPr>
          <p:cNvPr id="16" name="図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4328" y="1252087"/>
            <a:ext cx="901682" cy="1527592"/>
          </a:xfrm>
          <a:prstGeom prst="rect">
            <a:avLst/>
          </a:prstGeom>
        </p:spPr>
      </p:pic>
      <p:pic>
        <p:nvPicPr>
          <p:cNvPr id="17" name="図 16"/>
          <p:cNvPicPr>
            <a:picLocks noChangeAspect="1"/>
          </p:cNvPicPr>
          <p:nvPr/>
        </p:nvPicPr>
        <p:blipFill>
          <a:blip r:embed="rId9"/>
          <a:stretch>
            <a:fillRect/>
          </a:stretch>
        </p:blipFill>
        <p:spPr>
          <a:xfrm>
            <a:off x="2325510" y="1136666"/>
            <a:ext cx="931118" cy="1758434"/>
          </a:xfrm>
          <a:prstGeom prst="rect">
            <a:avLst/>
          </a:prstGeom>
        </p:spPr>
      </p:pic>
      <p:pic>
        <p:nvPicPr>
          <p:cNvPr id="18" name="図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86315" y="1184694"/>
            <a:ext cx="994638" cy="1662378"/>
          </a:xfrm>
          <a:prstGeom prst="rect">
            <a:avLst/>
          </a:prstGeom>
        </p:spPr>
      </p:pic>
      <p:pic>
        <p:nvPicPr>
          <p:cNvPr id="19" name="図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39104" y="3488157"/>
            <a:ext cx="1169707" cy="938864"/>
          </a:xfrm>
          <a:prstGeom prst="rect">
            <a:avLst/>
          </a:prstGeom>
          <a:noFill/>
          <a:extLst>
            <a:ext uri="{909E8E84-426E-40DD-AFC4-6F175D3DCCD1}">
              <a14:hiddenFill xmlns:a14="http://schemas.microsoft.com/office/drawing/2010/main">
                <a:solidFill>
                  <a:srgbClr val="FFFFFF"/>
                </a:solidFill>
              </a14:hiddenFill>
            </a:ext>
          </a:extLst>
        </p:spPr>
      </p:pic>
      <p:pic>
        <p:nvPicPr>
          <p:cNvPr id="20" name="図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77697" y="3356992"/>
            <a:ext cx="1157158" cy="1061843"/>
          </a:xfrm>
          <a:prstGeom prst="rect">
            <a:avLst/>
          </a:prstGeom>
          <a:noFill/>
          <a:extLst>
            <a:ext uri="{909E8E84-426E-40DD-AFC4-6F175D3DCCD1}">
              <a14:hiddenFill xmlns:a14="http://schemas.microsoft.com/office/drawing/2010/main">
                <a:solidFill>
                  <a:srgbClr val="FFFFFF"/>
                </a:solidFill>
              </a14:hiddenFill>
            </a:ext>
          </a:extLst>
        </p:spPr>
      </p:pic>
      <p:pic>
        <p:nvPicPr>
          <p:cNvPr id="21" name="図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03741" y="3429000"/>
            <a:ext cx="1116568" cy="1019873"/>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85797" y="3544342"/>
            <a:ext cx="1410972" cy="789188"/>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47"/>
          <p:cNvSpPr txBox="1"/>
          <p:nvPr/>
        </p:nvSpPr>
        <p:spPr>
          <a:xfrm>
            <a:off x="4196845" y="5956682"/>
            <a:ext cx="1245429" cy="27699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200" dirty="0"/>
              <a:t>カッターピース</a:t>
            </a:r>
          </a:p>
        </p:txBody>
      </p:sp>
      <p:sp>
        <p:nvSpPr>
          <p:cNvPr id="24" name="テキスト ボックス 47"/>
          <p:cNvSpPr txBox="1"/>
          <p:nvPr/>
        </p:nvSpPr>
        <p:spPr>
          <a:xfrm>
            <a:off x="5941191" y="5604731"/>
            <a:ext cx="1245429" cy="27699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200" dirty="0" smtClean="0"/>
              <a:t>ストレーナ付き</a:t>
            </a:r>
            <a:endParaRPr kumimoji="1" lang="ja-JP" altLang="en-US" sz="1200" dirty="0"/>
          </a:p>
        </p:txBody>
      </p:sp>
      <p:sp>
        <p:nvSpPr>
          <p:cNvPr id="25" name="テキスト ボックス 47"/>
          <p:cNvSpPr txBox="1"/>
          <p:nvPr/>
        </p:nvSpPr>
        <p:spPr>
          <a:xfrm>
            <a:off x="7604264" y="5557446"/>
            <a:ext cx="1245429" cy="27699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200" dirty="0" smtClean="0"/>
              <a:t>ストレーナ付き</a:t>
            </a:r>
            <a:endParaRPr kumimoji="1" lang="ja-JP" altLang="en-US" sz="1200" dirty="0"/>
          </a:p>
        </p:txBody>
      </p:sp>
      <p:sp>
        <p:nvSpPr>
          <p:cNvPr id="26" name="テキスト ボックス 25"/>
          <p:cNvSpPr txBox="1"/>
          <p:nvPr/>
        </p:nvSpPr>
        <p:spPr>
          <a:xfrm>
            <a:off x="1934930" y="5589342"/>
            <a:ext cx="1778051" cy="584775"/>
          </a:xfrm>
          <a:prstGeom prst="rect">
            <a:avLst/>
          </a:prstGeom>
          <a:noFill/>
        </p:spPr>
        <p:txBody>
          <a:bodyPr wrap="none" rtlCol="0">
            <a:spAutoFit/>
          </a:bodyPr>
          <a:lstStyle/>
          <a:p>
            <a:r>
              <a:rPr kumimoji="1" lang="ja-JP" altLang="en-US" sz="1600" dirty="0" smtClean="0">
                <a:solidFill>
                  <a:schemeClr val="tx1"/>
                </a:solidFill>
              </a:rPr>
              <a:t>羽車を通過しない</a:t>
            </a:r>
            <a:endParaRPr kumimoji="1" lang="en-US" altLang="ja-JP" sz="1600" dirty="0" smtClean="0">
              <a:solidFill>
                <a:schemeClr val="tx1"/>
              </a:solidFill>
            </a:endParaRPr>
          </a:p>
          <a:p>
            <a:r>
              <a:rPr kumimoji="1" lang="ja-JP" altLang="en-US" sz="1600" dirty="0" smtClean="0">
                <a:solidFill>
                  <a:schemeClr val="tx1"/>
                </a:solidFill>
              </a:rPr>
              <a:t>ボルテックスタイプ</a:t>
            </a:r>
          </a:p>
        </p:txBody>
      </p:sp>
    </p:spTree>
    <p:extLst>
      <p:ext uri="{BB962C8B-B14F-4D97-AF65-F5344CB8AC3E}">
        <p14:creationId xmlns:p14="http://schemas.microsoft.com/office/powerpoint/2010/main" val="27718367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17</a:t>
            </a:fld>
            <a:endParaRPr lang="en-US" altLang="ja-JP"/>
          </a:p>
        </p:txBody>
      </p:sp>
      <p:sp>
        <p:nvSpPr>
          <p:cNvPr id="12" name="Text Box 12"/>
          <p:cNvSpPr txBox="1">
            <a:spLocks noChangeArrowheads="1"/>
          </p:cNvSpPr>
          <p:nvPr/>
        </p:nvSpPr>
        <p:spPr bwMode="auto">
          <a:xfrm>
            <a:off x="523924" y="1640071"/>
            <a:ext cx="83486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None/>
            </a:pPr>
            <a:r>
              <a:rPr lang="ja-JP" altLang="en-US" sz="1800" dirty="0">
                <a:latin typeface="Tahoma" pitchFamily="34" charset="0"/>
              </a:rPr>
              <a:t>インペラが歯車状で、少水量、高揚程の性能を持ち、家庭用ポンプや</a:t>
            </a:r>
            <a:endParaRPr lang="en-US" altLang="ja-JP" sz="1800" dirty="0">
              <a:latin typeface="Tahoma" pitchFamily="34" charset="0"/>
            </a:endParaRPr>
          </a:p>
          <a:p>
            <a:pPr eaLnBrk="1" hangingPunct="1">
              <a:spcBef>
                <a:spcPct val="0"/>
              </a:spcBef>
              <a:buNone/>
            </a:pPr>
            <a:r>
              <a:rPr lang="ja-JP" altLang="en-US" sz="1800" dirty="0">
                <a:latin typeface="Tahoma" pitchFamily="34" charset="0"/>
              </a:rPr>
              <a:t>オイルポンプに用いられる。</a:t>
            </a:r>
            <a:endParaRPr lang="en-US" altLang="ja-JP" sz="1800" dirty="0">
              <a:latin typeface="Tahoma" pitchFamily="34" charset="0"/>
            </a:endParaRPr>
          </a:p>
        </p:txBody>
      </p:sp>
      <p:sp>
        <p:nvSpPr>
          <p:cNvPr id="22" name="AutoShape 8"/>
          <p:cNvSpPr>
            <a:spLocks noChangeArrowheads="1"/>
          </p:cNvSpPr>
          <p:nvPr/>
        </p:nvSpPr>
        <p:spPr bwMode="auto">
          <a:xfrm>
            <a:off x="346757" y="1052736"/>
            <a:ext cx="3552554" cy="359460"/>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dirty="0" smtClean="0">
                <a:latin typeface="Tahoma" pitchFamily="34" charset="0"/>
              </a:rPr>
              <a:t>摩擦ポンプ（カスケードポンプ）</a:t>
            </a:r>
            <a:endParaRPr lang="ja-JP" altLang="en-US" dirty="0">
              <a:latin typeface="Tahoma" pitchFamily="34" charset="0"/>
            </a:endParaRPr>
          </a:p>
        </p:txBody>
      </p:sp>
      <p:sp>
        <p:nvSpPr>
          <p:cNvPr id="35" name="タイトル 2"/>
          <p:cNvSpPr>
            <a:spLocks noGrp="1"/>
          </p:cNvSpPr>
          <p:nvPr>
            <p:ph type="title"/>
          </p:nvPr>
        </p:nvSpPr>
        <p:spPr>
          <a:xfrm>
            <a:off x="144016" y="32814"/>
            <a:ext cx="9108504" cy="587874"/>
          </a:xfrm>
        </p:spPr>
        <p:txBody>
          <a:bodyPr/>
          <a:lstStyle/>
          <a:p>
            <a:r>
              <a:rPr lang="en-US" altLang="ja-JP" dirty="0">
                <a:solidFill>
                  <a:schemeClr val="tx1"/>
                </a:solidFill>
              </a:rPr>
              <a:t>Ⅱ.</a:t>
            </a:r>
            <a:r>
              <a:rPr lang="ja-JP" altLang="en-US" dirty="0" smtClean="0"/>
              <a:t>ポンプ</a:t>
            </a:r>
            <a:r>
              <a:rPr lang="ja-JP" altLang="en-US" dirty="0" smtClean="0"/>
              <a:t>の種類　</a:t>
            </a:r>
            <a:r>
              <a:rPr lang="ja-JP" altLang="en-US" dirty="0">
                <a:solidFill>
                  <a:srgbClr val="0033CC"/>
                </a:solidFill>
              </a:rPr>
              <a:t> </a:t>
            </a:r>
            <a:r>
              <a:rPr lang="ja-JP" altLang="en-US" dirty="0" smtClean="0">
                <a:solidFill>
                  <a:srgbClr val="0033CC"/>
                </a:solidFill>
              </a:rPr>
              <a:t>④摩擦ポンプ（カスケードポンプ</a:t>
            </a:r>
            <a:r>
              <a:rPr lang="ja-JP" altLang="en-US" dirty="0">
                <a:solidFill>
                  <a:srgbClr val="0033CC"/>
                </a:solidFill>
              </a:rPr>
              <a:t>）</a:t>
            </a:r>
            <a:endParaRPr lang="zh-TW" altLang="en-US" dirty="0">
              <a:solidFill>
                <a:srgbClr val="0033CC"/>
              </a:solidFill>
            </a:endParaRPr>
          </a:p>
        </p:txBody>
      </p:sp>
      <p:grpSp>
        <p:nvGrpSpPr>
          <p:cNvPr id="24" name="グループ化 23"/>
          <p:cNvGrpSpPr/>
          <p:nvPr/>
        </p:nvGrpSpPr>
        <p:grpSpPr>
          <a:xfrm>
            <a:off x="118864" y="2805972"/>
            <a:ext cx="8617465" cy="1987490"/>
            <a:chOff x="-5308" y="2523072"/>
            <a:chExt cx="8617465" cy="1987490"/>
          </a:xfrm>
        </p:grpSpPr>
        <p:sp>
          <p:nvSpPr>
            <p:cNvPr id="25" name="Rectangle 8"/>
            <p:cNvSpPr>
              <a:spLocks noChangeArrowheads="1"/>
            </p:cNvSpPr>
            <p:nvPr/>
          </p:nvSpPr>
          <p:spPr bwMode="auto">
            <a:xfrm>
              <a:off x="4804582" y="4036012"/>
              <a:ext cx="1188244" cy="4745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5000"/>
                </a:spcBef>
                <a:spcAft>
                  <a:spcPct val="25000"/>
                </a:spcAft>
                <a:buSzPct val="70000"/>
                <a:buFont typeface="Wingdings" pitchFamily="2" charset="2"/>
                <a:buChar char="p"/>
                <a:defRPr kumimoji="1" sz="1400" b="1">
                  <a:solidFill>
                    <a:schemeClr val="tx1"/>
                  </a:solidFill>
                  <a:latin typeface="ＭＳ Ｐゴシック" pitchFamily="50" charset="-128"/>
                  <a:ea typeface="ＭＳ Ｐゴシック" pitchFamily="50" charset="-128"/>
                </a:defRPr>
              </a:lvl1pPr>
              <a:lvl2pPr marL="742950" indent="-28575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2pPr>
              <a:lvl3pPr marL="11430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3pPr>
              <a:lvl4pPr marL="16002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4pPr>
              <a:lvl5pPr marL="20574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9pPr>
            </a:lstStyle>
            <a:p>
              <a:pPr algn="ctr" eaLnBrk="1" hangingPunct="1">
                <a:spcBef>
                  <a:spcPct val="0"/>
                </a:spcBef>
                <a:spcAft>
                  <a:spcPct val="0"/>
                </a:spcAft>
                <a:buSzTx/>
                <a:buFontTx/>
                <a:buNone/>
              </a:pPr>
              <a:r>
                <a:rPr lang="ja-JP" altLang="en-US" sz="1350" b="0" dirty="0" smtClean="0">
                  <a:latin typeface="Arial" charset="0"/>
                </a:rPr>
                <a:t>家庭用ポンプ</a:t>
              </a:r>
              <a:endParaRPr lang="en-US" altLang="ja-JP" sz="1350" b="0" dirty="0" smtClean="0">
                <a:latin typeface="Arial" charset="0"/>
              </a:endParaRPr>
            </a:p>
            <a:p>
              <a:pPr algn="ctr" eaLnBrk="1" hangingPunct="1">
                <a:spcBef>
                  <a:spcPct val="0"/>
                </a:spcBef>
                <a:spcAft>
                  <a:spcPct val="0"/>
                </a:spcAft>
                <a:buSzTx/>
                <a:buFontTx/>
                <a:buNone/>
              </a:pPr>
              <a:r>
                <a:rPr lang="ja-JP" altLang="en-US" sz="1350" b="0" dirty="0" smtClean="0">
                  <a:latin typeface="Arial" charset="0"/>
                </a:rPr>
                <a:t>（小型給水ポンプ）</a:t>
              </a:r>
              <a:endParaRPr lang="ja-JP" altLang="en-US" sz="1350" b="0" dirty="0">
                <a:latin typeface="Arial" charset="0"/>
              </a:endParaRPr>
            </a:p>
          </p:txBody>
        </p:sp>
        <p:pic>
          <p:nvPicPr>
            <p:cNvPr id="26" name="図 25"/>
            <p:cNvPicPr>
              <a:picLocks noChangeAspect="1"/>
            </p:cNvPicPr>
            <p:nvPr/>
          </p:nvPicPr>
          <p:blipFill>
            <a:blip r:embed="rId2"/>
            <a:stretch>
              <a:fillRect/>
            </a:stretch>
          </p:blipFill>
          <p:spPr>
            <a:xfrm>
              <a:off x="4574095" y="2650055"/>
              <a:ext cx="1908498" cy="1317694"/>
            </a:xfrm>
            <a:prstGeom prst="rect">
              <a:avLst/>
            </a:prstGeom>
          </p:spPr>
        </p:pic>
        <p:pic>
          <p:nvPicPr>
            <p:cNvPr id="27" name="図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8764" y="2523072"/>
              <a:ext cx="1793393" cy="1444677"/>
            </a:xfrm>
            <a:prstGeom prst="rect">
              <a:avLst/>
            </a:prstGeom>
          </p:spPr>
        </p:pic>
        <p:sp>
          <p:nvSpPr>
            <p:cNvPr id="28" name="Rectangle 8"/>
            <p:cNvSpPr>
              <a:spLocks noChangeArrowheads="1"/>
            </p:cNvSpPr>
            <p:nvPr/>
          </p:nvSpPr>
          <p:spPr bwMode="auto">
            <a:xfrm>
              <a:off x="318119" y="2570036"/>
              <a:ext cx="1424095" cy="280342"/>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400" dirty="0"/>
                <a:t>＜内部構造＞</a:t>
              </a:r>
            </a:p>
          </p:txBody>
        </p:sp>
        <p:grpSp>
          <p:nvGrpSpPr>
            <p:cNvPr id="29" name="グループ化 28"/>
            <p:cNvGrpSpPr/>
            <p:nvPr/>
          </p:nvGrpSpPr>
          <p:grpSpPr>
            <a:xfrm>
              <a:off x="799738" y="2852936"/>
              <a:ext cx="2807472" cy="1639513"/>
              <a:chOff x="732503" y="2246299"/>
              <a:chExt cx="2807472" cy="1639513"/>
            </a:xfrm>
          </p:grpSpPr>
          <p:pic>
            <p:nvPicPr>
              <p:cNvPr id="43" name="図 42"/>
              <p:cNvPicPr>
                <a:picLocks noChangeAspect="1"/>
              </p:cNvPicPr>
              <p:nvPr/>
            </p:nvPicPr>
            <p:blipFill>
              <a:blip r:embed="rId4"/>
              <a:stretch>
                <a:fillRect/>
              </a:stretch>
            </p:blipFill>
            <p:spPr>
              <a:xfrm>
                <a:off x="1010331" y="2521371"/>
                <a:ext cx="1390579" cy="1364441"/>
              </a:xfrm>
              <a:prstGeom prst="rect">
                <a:avLst/>
              </a:prstGeom>
            </p:spPr>
          </p:pic>
          <p:sp>
            <p:nvSpPr>
              <p:cNvPr id="44" name="Rectangle 9"/>
              <p:cNvSpPr>
                <a:spLocks noChangeArrowheads="1"/>
              </p:cNvSpPr>
              <p:nvPr/>
            </p:nvSpPr>
            <p:spPr bwMode="auto">
              <a:xfrm>
                <a:off x="2395283" y="3380672"/>
                <a:ext cx="1144692" cy="280342"/>
              </a:xfrm>
              <a:prstGeom prst="rect">
                <a:avLst/>
              </a:prstGeom>
              <a:noFill/>
              <a:ln>
                <a:noFill/>
              </a:ln>
              <a:effectLs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400" dirty="0"/>
                  <a:t>インペラ</a:t>
                </a:r>
              </a:p>
            </p:txBody>
          </p:sp>
          <p:sp>
            <p:nvSpPr>
              <p:cNvPr id="45" name="Rectangle 11"/>
              <p:cNvSpPr>
                <a:spLocks noChangeArrowheads="1"/>
              </p:cNvSpPr>
              <p:nvPr/>
            </p:nvSpPr>
            <p:spPr bwMode="auto">
              <a:xfrm>
                <a:off x="1269150" y="2246299"/>
                <a:ext cx="851749" cy="280342"/>
              </a:xfrm>
              <a:prstGeom prst="rect">
                <a:avLst/>
              </a:prstGeom>
              <a:noFill/>
              <a:ln>
                <a:noFill/>
              </a:ln>
              <a:effectLs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400" dirty="0"/>
                  <a:t>吐出口</a:t>
                </a:r>
              </a:p>
            </p:txBody>
          </p:sp>
          <p:sp>
            <p:nvSpPr>
              <p:cNvPr id="46" name="Rectangle 9"/>
              <p:cNvSpPr>
                <a:spLocks noChangeArrowheads="1"/>
              </p:cNvSpPr>
              <p:nvPr/>
            </p:nvSpPr>
            <p:spPr bwMode="auto">
              <a:xfrm>
                <a:off x="732503" y="2508363"/>
                <a:ext cx="687557" cy="280342"/>
              </a:xfrm>
              <a:prstGeom prst="rect">
                <a:avLst/>
              </a:prstGeom>
              <a:solidFill>
                <a:schemeClr val="bg1"/>
              </a:solidFill>
              <a:ln>
                <a:noFill/>
              </a:ln>
              <a:effectLs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r>
                  <a:rPr lang="ja-JP" altLang="en-US" sz="1400" dirty="0" smtClean="0"/>
                  <a:t>隔壁</a:t>
                </a:r>
                <a:endParaRPr lang="ja-JP" altLang="en-US" sz="1400" dirty="0"/>
              </a:p>
            </p:txBody>
          </p:sp>
        </p:grpSp>
        <p:sp>
          <p:nvSpPr>
            <p:cNvPr id="40" name="Rectangle 8"/>
            <p:cNvSpPr>
              <a:spLocks noChangeArrowheads="1"/>
            </p:cNvSpPr>
            <p:nvPr/>
          </p:nvSpPr>
          <p:spPr bwMode="auto">
            <a:xfrm>
              <a:off x="7121338" y="4021616"/>
              <a:ext cx="1188244" cy="4745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5000"/>
                </a:spcBef>
                <a:spcAft>
                  <a:spcPct val="25000"/>
                </a:spcAft>
                <a:buSzPct val="70000"/>
                <a:buFont typeface="Wingdings" pitchFamily="2" charset="2"/>
                <a:buChar char="p"/>
                <a:defRPr kumimoji="1" sz="1400" b="1">
                  <a:solidFill>
                    <a:schemeClr val="tx1"/>
                  </a:solidFill>
                  <a:latin typeface="ＭＳ Ｐゴシック" pitchFamily="50" charset="-128"/>
                  <a:ea typeface="ＭＳ Ｐゴシック" pitchFamily="50" charset="-128"/>
                </a:defRPr>
              </a:lvl1pPr>
              <a:lvl2pPr marL="742950" indent="-28575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2pPr>
              <a:lvl3pPr marL="11430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3pPr>
              <a:lvl4pPr marL="16002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4pPr>
              <a:lvl5pPr marL="20574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9pPr>
            </a:lstStyle>
            <a:p>
              <a:pPr algn="ctr" eaLnBrk="1" hangingPunct="1">
                <a:spcBef>
                  <a:spcPct val="0"/>
                </a:spcBef>
                <a:spcAft>
                  <a:spcPct val="0"/>
                </a:spcAft>
                <a:buSzTx/>
                <a:buFontTx/>
                <a:buNone/>
              </a:pPr>
              <a:r>
                <a:rPr lang="ja-JP" altLang="en-US" sz="1350" b="0" dirty="0" smtClean="0">
                  <a:latin typeface="Arial" charset="0"/>
                </a:rPr>
                <a:t>オイルポンプ</a:t>
              </a:r>
              <a:endParaRPr lang="en-US" altLang="ja-JP" sz="1350" b="0" dirty="0" smtClean="0">
                <a:latin typeface="Arial" charset="0"/>
              </a:endParaRPr>
            </a:p>
          </p:txBody>
        </p:sp>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0956" y="2780928"/>
              <a:ext cx="1194183" cy="1107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10"/>
            <p:cNvSpPr>
              <a:spLocks noChangeArrowheads="1"/>
            </p:cNvSpPr>
            <p:nvPr/>
          </p:nvSpPr>
          <p:spPr bwMode="auto">
            <a:xfrm>
              <a:off x="-5308" y="3549506"/>
              <a:ext cx="1144692" cy="280342"/>
            </a:xfrm>
            <a:prstGeom prst="rect">
              <a:avLst/>
            </a:prstGeom>
            <a:noFill/>
            <a:ln>
              <a:noFill/>
            </a:ln>
            <a:effectLs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r" eaLnBrk="1" hangingPunct="1">
                <a:spcBef>
                  <a:spcPct val="0"/>
                </a:spcBef>
                <a:buFontTx/>
                <a:buNone/>
              </a:pPr>
              <a:r>
                <a:rPr lang="ja-JP" altLang="en-US" sz="1400" dirty="0" smtClean="0"/>
                <a:t>吸込口</a:t>
              </a:r>
              <a:endParaRPr lang="ja-JP" altLang="en-US" sz="1400" dirty="0"/>
            </a:p>
          </p:txBody>
        </p:sp>
      </p:grpSp>
      <p:pic>
        <p:nvPicPr>
          <p:cNvPr id="1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369" y="4948870"/>
            <a:ext cx="1830376" cy="137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7"/>
          <p:cNvGrpSpPr>
            <a:grpSpLocks/>
          </p:cNvGrpSpPr>
          <p:nvPr/>
        </p:nvGrpSpPr>
        <p:grpSpPr bwMode="auto">
          <a:xfrm>
            <a:off x="2680362" y="4968028"/>
            <a:ext cx="1656158" cy="1352402"/>
            <a:chOff x="3355" y="4335"/>
            <a:chExt cx="1679" cy="1333"/>
          </a:xfrm>
        </p:grpSpPr>
        <p:pic>
          <p:nvPicPr>
            <p:cNvPr id="2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5" y="4335"/>
              <a:ext cx="1679" cy="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reeform 9"/>
            <p:cNvSpPr>
              <a:spLocks/>
            </p:cNvSpPr>
            <p:nvPr/>
          </p:nvSpPr>
          <p:spPr bwMode="auto">
            <a:xfrm rot="19597815">
              <a:off x="3984" y="5089"/>
              <a:ext cx="319" cy="304"/>
            </a:xfrm>
            <a:custGeom>
              <a:avLst/>
              <a:gdLst>
                <a:gd name="T0" fmla="*/ 99 w 319"/>
                <a:gd name="T1" fmla="*/ 0 h 304"/>
                <a:gd name="T2" fmla="*/ 60 w 319"/>
                <a:gd name="T3" fmla="*/ 24 h 304"/>
                <a:gd name="T4" fmla="*/ 39 w 319"/>
                <a:gd name="T5" fmla="*/ 45 h 304"/>
                <a:gd name="T6" fmla="*/ 21 w 319"/>
                <a:gd name="T7" fmla="*/ 70 h 304"/>
                <a:gd name="T8" fmla="*/ 9 w 319"/>
                <a:gd name="T9" fmla="*/ 94 h 304"/>
                <a:gd name="T10" fmla="*/ 3 w 319"/>
                <a:gd name="T11" fmla="*/ 117 h 304"/>
                <a:gd name="T12" fmla="*/ 0 w 319"/>
                <a:gd name="T13" fmla="*/ 138 h 304"/>
                <a:gd name="T14" fmla="*/ 1 w 319"/>
                <a:gd name="T15" fmla="*/ 163 h 304"/>
                <a:gd name="T16" fmla="*/ 6 w 319"/>
                <a:gd name="T17" fmla="*/ 186 h 304"/>
                <a:gd name="T18" fmla="*/ 12 w 319"/>
                <a:gd name="T19" fmla="*/ 207 h 304"/>
                <a:gd name="T20" fmla="*/ 25 w 319"/>
                <a:gd name="T21" fmla="*/ 228 h 304"/>
                <a:gd name="T22" fmla="*/ 39 w 319"/>
                <a:gd name="T23" fmla="*/ 249 h 304"/>
                <a:gd name="T24" fmla="*/ 60 w 319"/>
                <a:gd name="T25" fmla="*/ 270 h 304"/>
                <a:gd name="T26" fmla="*/ 82 w 319"/>
                <a:gd name="T27" fmla="*/ 286 h 304"/>
                <a:gd name="T28" fmla="*/ 111 w 319"/>
                <a:gd name="T29" fmla="*/ 300 h 304"/>
                <a:gd name="T30" fmla="*/ 153 w 319"/>
                <a:gd name="T31" fmla="*/ 304 h 304"/>
                <a:gd name="T32" fmla="*/ 186 w 319"/>
                <a:gd name="T33" fmla="*/ 301 h 304"/>
                <a:gd name="T34" fmla="*/ 214 w 319"/>
                <a:gd name="T35" fmla="*/ 295 h 304"/>
                <a:gd name="T36" fmla="*/ 237 w 319"/>
                <a:gd name="T37" fmla="*/ 283 h 304"/>
                <a:gd name="T38" fmla="*/ 264 w 319"/>
                <a:gd name="T39" fmla="*/ 267 h 304"/>
                <a:gd name="T40" fmla="*/ 282 w 319"/>
                <a:gd name="T41" fmla="*/ 246 h 304"/>
                <a:gd name="T42" fmla="*/ 303 w 319"/>
                <a:gd name="T43" fmla="*/ 217 h 304"/>
                <a:gd name="T44" fmla="*/ 310 w 319"/>
                <a:gd name="T45" fmla="*/ 189 h 304"/>
                <a:gd name="T46" fmla="*/ 318 w 319"/>
                <a:gd name="T47" fmla="*/ 159 h 304"/>
                <a:gd name="T48" fmla="*/ 316 w 319"/>
                <a:gd name="T49" fmla="*/ 124 h 304"/>
                <a:gd name="T50" fmla="*/ 312 w 319"/>
                <a:gd name="T51" fmla="*/ 100 h 304"/>
                <a:gd name="T52" fmla="*/ 301 w 319"/>
                <a:gd name="T53" fmla="*/ 73 h 304"/>
                <a:gd name="T54" fmla="*/ 288 w 319"/>
                <a:gd name="T55" fmla="*/ 52 h 304"/>
                <a:gd name="T56" fmla="*/ 265 w 319"/>
                <a:gd name="T57" fmla="*/ 27 h 304"/>
                <a:gd name="T58" fmla="*/ 226 w 319"/>
                <a:gd name="T59" fmla="*/ 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9" h="304">
                  <a:moveTo>
                    <a:pt x="99" y="0"/>
                  </a:moveTo>
                  <a:cubicBezTo>
                    <a:pt x="86" y="5"/>
                    <a:pt x="70" y="17"/>
                    <a:pt x="60" y="24"/>
                  </a:cubicBezTo>
                  <a:cubicBezTo>
                    <a:pt x="50" y="31"/>
                    <a:pt x="45" y="37"/>
                    <a:pt x="39" y="45"/>
                  </a:cubicBezTo>
                  <a:cubicBezTo>
                    <a:pt x="33" y="53"/>
                    <a:pt x="26" y="62"/>
                    <a:pt x="21" y="70"/>
                  </a:cubicBezTo>
                  <a:cubicBezTo>
                    <a:pt x="16" y="78"/>
                    <a:pt x="12" y="86"/>
                    <a:pt x="9" y="94"/>
                  </a:cubicBezTo>
                  <a:cubicBezTo>
                    <a:pt x="6" y="102"/>
                    <a:pt x="4" y="110"/>
                    <a:pt x="3" y="117"/>
                  </a:cubicBezTo>
                  <a:cubicBezTo>
                    <a:pt x="2" y="124"/>
                    <a:pt x="0" y="130"/>
                    <a:pt x="0" y="138"/>
                  </a:cubicBezTo>
                  <a:cubicBezTo>
                    <a:pt x="0" y="146"/>
                    <a:pt x="0" y="155"/>
                    <a:pt x="1" y="163"/>
                  </a:cubicBezTo>
                  <a:cubicBezTo>
                    <a:pt x="2" y="171"/>
                    <a:pt x="4" y="179"/>
                    <a:pt x="6" y="186"/>
                  </a:cubicBezTo>
                  <a:cubicBezTo>
                    <a:pt x="8" y="193"/>
                    <a:pt x="9" y="200"/>
                    <a:pt x="12" y="207"/>
                  </a:cubicBezTo>
                  <a:cubicBezTo>
                    <a:pt x="15" y="214"/>
                    <a:pt x="21" y="221"/>
                    <a:pt x="25" y="228"/>
                  </a:cubicBezTo>
                  <a:cubicBezTo>
                    <a:pt x="29" y="235"/>
                    <a:pt x="33" y="242"/>
                    <a:pt x="39" y="249"/>
                  </a:cubicBezTo>
                  <a:cubicBezTo>
                    <a:pt x="45" y="256"/>
                    <a:pt x="53" y="264"/>
                    <a:pt x="60" y="270"/>
                  </a:cubicBezTo>
                  <a:cubicBezTo>
                    <a:pt x="67" y="276"/>
                    <a:pt x="74" y="281"/>
                    <a:pt x="82" y="286"/>
                  </a:cubicBezTo>
                  <a:cubicBezTo>
                    <a:pt x="90" y="291"/>
                    <a:pt x="99" y="297"/>
                    <a:pt x="111" y="300"/>
                  </a:cubicBezTo>
                  <a:cubicBezTo>
                    <a:pt x="123" y="303"/>
                    <a:pt x="141" y="304"/>
                    <a:pt x="153" y="304"/>
                  </a:cubicBezTo>
                  <a:cubicBezTo>
                    <a:pt x="165" y="304"/>
                    <a:pt x="176" y="302"/>
                    <a:pt x="186" y="301"/>
                  </a:cubicBezTo>
                  <a:cubicBezTo>
                    <a:pt x="196" y="300"/>
                    <a:pt x="206" y="298"/>
                    <a:pt x="214" y="295"/>
                  </a:cubicBezTo>
                  <a:cubicBezTo>
                    <a:pt x="222" y="292"/>
                    <a:pt x="229" y="288"/>
                    <a:pt x="237" y="283"/>
                  </a:cubicBezTo>
                  <a:cubicBezTo>
                    <a:pt x="245" y="278"/>
                    <a:pt x="257" y="273"/>
                    <a:pt x="264" y="267"/>
                  </a:cubicBezTo>
                  <a:cubicBezTo>
                    <a:pt x="271" y="261"/>
                    <a:pt x="276" y="254"/>
                    <a:pt x="282" y="246"/>
                  </a:cubicBezTo>
                  <a:cubicBezTo>
                    <a:pt x="288" y="238"/>
                    <a:pt x="298" y="226"/>
                    <a:pt x="303" y="217"/>
                  </a:cubicBezTo>
                  <a:cubicBezTo>
                    <a:pt x="308" y="208"/>
                    <a:pt x="307" y="199"/>
                    <a:pt x="310" y="189"/>
                  </a:cubicBezTo>
                  <a:cubicBezTo>
                    <a:pt x="313" y="179"/>
                    <a:pt x="317" y="170"/>
                    <a:pt x="318" y="159"/>
                  </a:cubicBezTo>
                  <a:cubicBezTo>
                    <a:pt x="319" y="148"/>
                    <a:pt x="317" y="134"/>
                    <a:pt x="316" y="124"/>
                  </a:cubicBezTo>
                  <a:cubicBezTo>
                    <a:pt x="315" y="114"/>
                    <a:pt x="314" y="108"/>
                    <a:pt x="312" y="100"/>
                  </a:cubicBezTo>
                  <a:cubicBezTo>
                    <a:pt x="310" y="92"/>
                    <a:pt x="305" y="81"/>
                    <a:pt x="301" y="73"/>
                  </a:cubicBezTo>
                  <a:cubicBezTo>
                    <a:pt x="297" y="65"/>
                    <a:pt x="294" y="60"/>
                    <a:pt x="288" y="52"/>
                  </a:cubicBezTo>
                  <a:cubicBezTo>
                    <a:pt x="282" y="44"/>
                    <a:pt x="275" y="35"/>
                    <a:pt x="265" y="27"/>
                  </a:cubicBezTo>
                  <a:cubicBezTo>
                    <a:pt x="255" y="19"/>
                    <a:pt x="233" y="7"/>
                    <a:pt x="226" y="3"/>
                  </a:cubicBezTo>
                </a:path>
              </a:pathLst>
            </a:custGeom>
            <a:noFill/>
            <a:ln w="31750" cap="flat" cmpd="sng">
              <a:solidFill>
                <a:srgbClr val="FF0000"/>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grpSp>
      <p:sp>
        <p:nvSpPr>
          <p:cNvPr id="30" name="Freeform 6"/>
          <p:cNvSpPr>
            <a:spLocks/>
          </p:cNvSpPr>
          <p:nvPr/>
        </p:nvSpPr>
        <p:spPr bwMode="auto">
          <a:xfrm>
            <a:off x="883446" y="4968028"/>
            <a:ext cx="1193800" cy="698500"/>
          </a:xfrm>
          <a:custGeom>
            <a:avLst/>
            <a:gdLst>
              <a:gd name="T0" fmla="*/ 752 w 752"/>
              <a:gd name="T1" fmla="*/ 199 h 440"/>
              <a:gd name="T2" fmla="*/ 690 w 752"/>
              <a:gd name="T3" fmla="*/ 113 h 440"/>
              <a:gd name="T4" fmla="*/ 627 w 752"/>
              <a:gd name="T5" fmla="*/ 59 h 440"/>
              <a:gd name="T6" fmla="*/ 555 w 752"/>
              <a:gd name="T7" fmla="*/ 23 h 440"/>
              <a:gd name="T8" fmla="*/ 426 w 752"/>
              <a:gd name="T9" fmla="*/ 2 h 440"/>
              <a:gd name="T10" fmla="*/ 300 w 752"/>
              <a:gd name="T11" fmla="*/ 8 h 440"/>
              <a:gd name="T12" fmla="*/ 171 w 752"/>
              <a:gd name="T13" fmla="*/ 38 h 440"/>
              <a:gd name="T14" fmla="*/ 51 w 752"/>
              <a:gd name="T15" fmla="*/ 120 h 440"/>
              <a:gd name="T16" fmla="*/ 3 w 752"/>
              <a:gd name="T17" fmla="*/ 245 h 440"/>
              <a:gd name="T18" fmla="*/ 67 w 752"/>
              <a:gd name="T19" fmla="*/ 373 h 440"/>
              <a:gd name="T20" fmla="*/ 323 w 752"/>
              <a:gd name="T21" fmla="*/ 437 h 440"/>
              <a:gd name="T22" fmla="*/ 595 w 752"/>
              <a:gd name="T23" fmla="*/ 392 h 440"/>
              <a:gd name="T24" fmla="*/ 732 w 752"/>
              <a:gd name="T25" fmla="*/ 30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2" h="440">
                <a:moveTo>
                  <a:pt x="752" y="199"/>
                </a:moveTo>
                <a:cubicBezTo>
                  <a:pt x="742" y="185"/>
                  <a:pt x="711" y="136"/>
                  <a:pt x="690" y="113"/>
                </a:cubicBezTo>
                <a:cubicBezTo>
                  <a:pt x="669" y="90"/>
                  <a:pt x="649" y="74"/>
                  <a:pt x="627" y="59"/>
                </a:cubicBezTo>
                <a:cubicBezTo>
                  <a:pt x="605" y="44"/>
                  <a:pt x="588" y="32"/>
                  <a:pt x="555" y="23"/>
                </a:cubicBezTo>
                <a:cubicBezTo>
                  <a:pt x="522" y="14"/>
                  <a:pt x="468" y="4"/>
                  <a:pt x="426" y="2"/>
                </a:cubicBezTo>
                <a:cubicBezTo>
                  <a:pt x="384" y="0"/>
                  <a:pt x="342" y="2"/>
                  <a:pt x="300" y="8"/>
                </a:cubicBezTo>
                <a:cubicBezTo>
                  <a:pt x="258" y="14"/>
                  <a:pt x="212" y="19"/>
                  <a:pt x="171" y="38"/>
                </a:cubicBezTo>
                <a:cubicBezTo>
                  <a:pt x="130" y="57"/>
                  <a:pt x="79" y="86"/>
                  <a:pt x="51" y="120"/>
                </a:cubicBezTo>
                <a:cubicBezTo>
                  <a:pt x="23" y="154"/>
                  <a:pt x="0" y="203"/>
                  <a:pt x="3" y="245"/>
                </a:cubicBezTo>
                <a:cubicBezTo>
                  <a:pt x="6" y="287"/>
                  <a:pt x="14" y="341"/>
                  <a:pt x="67" y="373"/>
                </a:cubicBezTo>
                <a:cubicBezTo>
                  <a:pt x="120" y="405"/>
                  <a:pt x="235" y="434"/>
                  <a:pt x="323" y="437"/>
                </a:cubicBezTo>
                <a:cubicBezTo>
                  <a:pt x="411" y="440"/>
                  <a:pt x="527" y="415"/>
                  <a:pt x="595" y="392"/>
                </a:cubicBezTo>
                <a:cubicBezTo>
                  <a:pt x="663" y="369"/>
                  <a:pt x="697" y="335"/>
                  <a:pt x="732" y="301"/>
                </a:cubicBezTo>
              </a:path>
            </a:pathLst>
          </a:custGeom>
          <a:noFill/>
          <a:ln w="44450" cap="flat" cmpd="sng">
            <a:solidFill>
              <a:srgbClr val="FF0000"/>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spTree>
    <p:extLst>
      <p:ext uri="{BB962C8B-B14F-4D97-AF65-F5344CB8AC3E}">
        <p14:creationId xmlns:p14="http://schemas.microsoft.com/office/powerpoint/2010/main" val="22286550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18</a:t>
            </a:fld>
            <a:endParaRPr lang="en-US" altLang="ja-JP"/>
          </a:p>
        </p:txBody>
      </p:sp>
      <p:sp>
        <p:nvSpPr>
          <p:cNvPr id="12" name="Text Box 12"/>
          <p:cNvSpPr txBox="1">
            <a:spLocks noChangeArrowheads="1"/>
          </p:cNvSpPr>
          <p:nvPr/>
        </p:nvSpPr>
        <p:spPr bwMode="auto">
          <a:xfrm>
            <a:off x="523924" y="1640071"/>
            <a:ext cx="8348687"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0" indent="0" eaLnBrk="1" hangingPunct="1">
              <a:buNone/>
            </a:pPr>
            <a:r>
              <a:rPr lang="ja-JP" altLang="en-US" sz="1800" dirty="0"/>
              <a:t>ピストンやプランジャーのストロークにより一定量の液体を送り出すことができる。</a:t>
            </a:r>
            <a:endParaRPr lang="en-US" altLang="ja-JP" sz="1800" dirty="0"/>
          </a:p>
          <a:p>
            <a:pPr marL="0" indent="0" eaLnBrk="1" hangingPunct="1">
              <a:buNone/>
            </a:pPr>
            <a:r>
              <a:rPr lang="ja-JP" altLang="en-US" sz="1800" dirty="0"/>
              <a:t>手押しポンプや薬注ポンプ等に用いられる。</a:t>
            </a:r>
            <a:endParaRPr lang="en-US" altLang="ja-JP" sz="1800" dirty="0"/>
          </a:p>
        </p:txBody>
      </p:sp>
      <p:sp>
        <p:nvSpPr>
          <p:cNvPr id="22" name="AutoShape 8"/>
          <p:cNvSpPr>
            <a:spLocks noChangeArrowheads="1"/>
          </p:cNvSpPr>
          <p:nvPr/>
        </p:nvSpPr>
        <p:spPr bwMode="auto">
          <a:xfrm>
            <a:off x="323528" y="1052736"/>
            <a:ext cx="2381600" cy="359460"/>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dirty="0">
                <a:latin typeface="Tahoma" pitchFamily="34" charset="0"/>
              </a:rPr>
              <a:t>往復</a:t>
            </a:r>
            <a:r>
              <a:rPr lang="ja-JP" altLang="en-US" dirty="0" smtClean="0">
                <a:latin typeface="Tahoma" pitchFamily="34" charset="0"/>
              </a:rPr>
              <a:t>ポンプ</a:t>
            </a:r>
            <a:endParaRPr lang="ja-JP" altLang="en-US" dirty="0">
              <a:latin typeface="Tahoma" pitchFamily="34" charset="0"/>
            </a:endParaRPr>
          </a:p>
        </p:txBody>
      </p:sp>
      <p:sp>
        <p:nvSpPr>
          <p:cNvPr id="35" name="タイトル 2"/>
          <p:cNvSpPr>
            <a:spLocks noGrp="1"/>
          </p:cNvSpPr>
          <p:nvPr>
            <p:ph type="title"/>
          </p:nvPr>
        </p:nvSpPr>
        <p:spPr>
          <a:xfrm>
            <a:off x="144016" y="32814"/>
            <a:ext cx="9108504" cy="587874"/>
          </a:xfrm>
        </p:spPr>
        <p:txBody>
          <a:bodyPr/>
          <a:lstStyle/>
          <a:p>
            <a:r>
              <a:rPr lang="en-US" altLang="ja-JP" dirty="0">
                <a:solidFill>
                  <a:schemeClr val="tx1"/>
                </a:solidFill>
              </a:rPr>
              <a:t>Ⅱ.</a:t>
            </a:r>
            <a:r>
              <a:rPr lang="ja-JP" altLang="en-US" dirty="0" smtClean="0"/>
              <a:t>ポンプ</a:t>
            </a:r>
            <a:r>
              <a:rPr lang="ja-JP" altLang="en-US" dirty="0" smtClean="0"/>
              <a:t>の種類　</a:t>
            </a:r>
            <a:r>
              <a:rPr lang="ja-JP" altLang="en-US" dirty="0" smtClean="0">
                <a:solidFill>
                  <a:srgbClr val="0033CC"/>
                </a:solidFill>
              </a:rPr>
              <a:t>⑤往復ポンプ</a:t>
            </a:r>
            <a:endParaRPr lang="zh-TW" altLang="en-US" dirty="0">
              <a:solidFill>
                <a:srgbClr val="0033CC"/>
              </a:solidFill>
            </a:endParaRPr>
          </a:p>
        </p:txBody>
      </p:sp>
      <p:pic>
        <p:nvPicPr>
          <p:cNvPr id="19" name="図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5154" y="2698315"/>
            <a:ext cx="1275632" cy="2349157"/>
          </a:xfrm>
          <a:prstGeom prst="rect">
            <a:avLst/>
          </a:prstGeom>
        </p:spPr>
      </p:pic>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3501008"/>
            <a:ext cx="2026293" cy="1685770"/>
          </a:xfrm>
          <a:prstGeom prst="rect">
            <a:avLst/>
          </a:prstGeom>
        </p:spPr>
      </p:pic>
      <p:pic>
        <p:nvPicPr>
          <p:cNvPr id="21" name="図 20"/>
          <p:cNvPicPr>
            <a:picLocks noChangeAspect="1"/>
          </p:cNvPicPr>
          <p:nvPr/>
        </p:nvPicPr>
        <p:blipFill>
          <a:blip r:embed="rId4"/>
          <a:stretch>
            <a:fillRect/>
          </a:stretch>
        </p:blipFill>
        <p:spPr>
          <a:xfrm>
            <a:off x="860559" y="3065520"/>
            <a:ext cx="2320964" cy="2742956"/>
          </a:xfrm>
          <a:prstGeom prst="rect">
            <a:avLst/>
          </a:prstGeom>
        </p:spPr>
      </p:pic>
      <p:sp>
        <p:nvSpPr>
          <p:cNvPr id="23" name="Rectangle 8"/>
          <p:cNvSpPr>
            <a:spLocks noChangeArrowheads="1"/>
          </p:cNvSpPr>
          <p:nvPr/>
        </p:nvSpPr>
        <p:spPr bwMode="auto">
          <a:xfrm>
            <a:off x="386861" y="2844711"/>
            <a:ext cx="1424095" cy="280342"/>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400" dirty="0"/>
              <a:t>＜内部構造＞</a:t>
            </a:r>
          </a:p>
        </p:txBody>
      </p:sp>
      <p:pic>
        <p:nvPicPr>
          <p:cNvPr id="30" name="図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2142" y="3595631"/>
            <a:ext cx="1188244" cy="1496524"/>
          </a:xfrm>
          <a:prstGeom prst="rect">
            <a:avLst/>
          </a:prstGeom>
        </p:spPr>
      </p:pic>
      <p:sp>
        <p:nvSpPr>
          <p:cNvPr id="31" name="Rectangle 8"/>
          <p:cNvSpPr>
            <a:spLocks noChangeArrowheads="1"/>
          </p:cNvSpPr>
          <p:nvPr/>
        </p:nvSpPr>
        <p:spPr bwMode="auto">
          <a:xfrm>
            <a:off x="4684762" y="5143118"/>
            <a:ext cx="1188244" cy="474550"/>
          </a:xfrm>
          <a:prstGeom prst="rect">
            <a:avLst/>
          </a:prstGeom>
          <a:noFill/>
          <a:ln>
            <a:noFill/>
          </a:ln>
          <a:effectLst/>
          <a:extLst/>
        </p:spPr>
        <p:txBody>
          <a:bodyPr wrap="none" anchor="ctr"/>
          <a:lstStyle>
            <a:lvl1pPr algn="l">
              <a:spcBef>
                <a:spcPct val="25000"/>
              </a:spcBef>
              <a:spcAft>
                <a:spcPct val="25000"/>
              </a:spcAft>
              <a:buSzPct val="70000"/>
              <a:buFont typeface="Wingdings" pitchFamily="2" charset="2"/>
              <a:buChar char="p"/>
              <a:defRPr kumimoji="1" sz="1400" b="1">
                <a:solidFill>
                  <a:schemeClr val="tx1"/>
                </a:solidFill>
                <a:latin typeface="ＭＳ Ｐゴシック" pitchFamily="50" charset="-128"/>
                <a:ea typeface="ＭＳ Ｐゴシック" pitchFamily="50" charset="-128"/>
              </a:defRPr>
            </a:lvl1pPr>
            <a:lvl2pPr marL="742950" indent="-28575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2pPr>
            <a:lvl3pPr marL="11430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3pPr>
            <a:lvl4pPr marL="16002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4pPr>
            <a:lvl5pPr marL="20574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9pPr>
          </a:lstStyle>
          <a:p>
            <a:pPr algn="ctr" eaLnBrk="1" hangingPunct="1">
              <a:spcBef>
                <a:spcPct val="0"/>
              </a:spcBef>
              <a:spcAft>
                <a:spcPct val="0"/>
              </a:spcAft>
              <a:buSzTx/>
              <a:buFontTx/>
              <a:buNone/>
            </a:pPr>
            <a:r>
              <a:rPr lang="ja-JP" altLang="en-US" sz="1350" b="0" dirty="0" smtClean="0">
                <a:latin typeface="Arial" charset="0"/>
              </a:rPr>
              <a:t>手押しポンプ</a:t>
            </a:r>
            <a:endParaRPr lang="en-US" altLang="ja-JP" sz="1350" b="0" dirty="0" smtClean="0">
              <a:latin typeface="Arial" charset="0"/>
            </a:endParaRPr>
          </a:p>
        </p:txBody>
      </p:sp>
      <p:sp>
        <p:nvSpPr>
          <p:cNvPr id="32" name="Rectangle 8"/>
          <p:cNvSpPr>
            <a:spLocks noChangeArrowheads="1"/>
          </p:cNvSpPr>
          <p:nvPr/>
        </p:nvSpPr>
        <p:spPr bwMode="auto">
          <a:xfrm>
            <a:off x="7408714" y="5092155"/>
            <a:ext cx="1188244" cy="474550"/>
          </a:xfrm>
          <a:prstGeom prst="rect">
            <a:avLst/>
          </a:prstGeom>
          <a:noFill/>
          <a:ln>
            <a:noFill/>
          </a:ln>
          <a:effectLst/>
          <a:extLst/>
        </p:spPr>
        <p:txBody>
          <a:bodyPr wrap="none" anchor="ctr"/>
          <a:lstStyle>
            <a:lvl1pPr algn="l">
              <a:spcBef>
                <a:spcPct val="25000"/>
              </a:spcBef>
              <a:spcAft>
                <a:spcPct val="25000"/>
              </a:spcAft>
              <a:buSzPct val="70000"/>
              <a:buFont typeface="Wingdings" pitchFamily="2" charset="2"/>
              <a:buChar char="p"/>
              <a:defRPr kumimoji="1" sz="1400" b="1">
                <a:solidFill>
                  <a:schemeClr val="tx1"/>
                </a:solidFill>
                <a:latin typeface="ＭＳ Ｐゴシック" pitchFamily="50" charset="-128"/>
                <a:ea typeface="ＭＳ Ｐゴシック" pitchFamily="50" charset="-128"/>
              </a:defRPr>
            </a:lvl1pPr>
            <a:lvl2pPr marL="742950" indent="-28575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2pPr>
            <a:lvl3pPr marL="11430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3pPr>
            <a:lvl4pPr marL="16002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4pPr>
            <a:lvl5pPr marL="20574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9pPr>
          </a:lstStyle>
          <a:p>
            <a:pPr algn="ctr" eaLnBrk="1" hangingPunct="1">
              <a:spcBef>
                <a:spcPct val="0"/>
              </a:spcBef>
              <a:spcAft>
                <a:spcPct val="0"/>
              </a:spcAft>
              <a:buSzTx/>
              <a:buFontTx/>
              <a:buNone/>
            </a:pPr>
            <a:r>
              <a:rPr lang="ja-JP" altLang="en-US" sz="1350" b="0" dirty="0" smtClean="0">
                <a:latin typeface="Arial" charset="0"/>
              </a:rPr>
              <a:t>薬注</a:t>
            </a:r>
            <a:r>
              <a:rPr lang="ja-JP" altLang="en-US" sz="1350" b="0" dirty="0">
                <a:latin typeface="Arial" charset="0"/>
              </a:rPr>
              <a:t>ポンプ</a:t>
            </a:r>
            <a:endParaRPr lang="en-US" altLang="ja-JP" sz="1350" b="0" dirty="0" smtClean="0">
              <a:latin typeface="Arial" charset="0"/>
            </a:endParaRPr>
          </a:p>
        </p:txBody>
      </p:sp>
    </p:spTree>
    <p:extLst>
      <p:ext uri="{BB962C8B-B14F-4D97-AF65-F5344CB8AC3E}">
        <p14:creationId xmlns:p14="http://schemas.microsoft.com/office/powerpoint/2010/main" val="27974730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19</a:t>
            </a:fld>
            <a:endParaRPr lang="en-US" altLang="ja-JP"/>
          </a:p>
        </p:txBody>
      </p:sp>
      <p:sp>
        <p:nvSpPr>
          <p:cNvPr id="3" name="タイトル 2"/>
          <p:cNvSpPr>
            <a:spLocks noGrp="1"/>
          </p:cNvSpPr>
          <p:nvPr>
            <p:ph type="title"/>
          </p:nvPr>
        </p:nvSpPr>
        <p:spPr>
          <a:xfrm>
            <a:off x="144016" y="32814"/>
            <a:ext cx="9108504" cy="587874"/>
          </a:xfrm>
        </p:spPr>
        <p:txBody>
          <a:bodyPr/>
          <a:lstStyle/>
          <a:p>
            <a:r>
              <a:rPr lang="en-US" altLang="ja-JP" dirty="0">
                <a:solidFill>
                  <a:schemeClr val="tx1"/>
                </a:solidFill>
              </a:rPr>
              <a:t>Ⅱ.</a:t>
            </a:r>
            <a:r>
              <a:rPr lang="ja-JP" altLang="en-US" dirty="0" smtClean="0"/>
              <a:t>ポンプ</a:t>
            </a:r>
            <a:r>
              <a:rPr lang="ja-JP" altLang="en-US" dirty="0" smtClean="0"/>
              <a:t>の種類　</a:t>
            </a:r>
            <a:r>
              <a:rPr lang="ja-JP" altLang="en-US" dirty="0" smtClean="0">
                <a:solidFill>
                  <a:srgbClr val="0033CC"/>
                </a:solidFill>
              </a:rPr>
              <a:t>⑥ジェットポンプ</a:t>
            </a:r>
            <a:endParaRPr lang="zh-TW" altLang="en-US" dirty="0">
              <a:solidFill>
                <a:srgbClr val="0033CC"/>
              </a:solidFill>
            </a:endParaRPr>
          </a:p>
        </p:txBody>
      </p:sp>
      <p:sp>
        <p:nvSpPr>
          <p:cNvPr id="5" name="Text Box 12"/>
          <p:cNvSpPr txBox="1">
            <a:spLocks noChangeArrowheads="1"/>
          </p:cNvSpPr>
          <p:nvPr/>
        </p:nvSpPr>
        <p:spPr bwMode="auto">
          <a:xfrm>
            <a:off x="523924" y="1640071"/>
            <a:ext cx="8348687"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sz="1800" kern="0" dirty="0">
                <a:latin typeface="+mj-ea"/>
                <a:ea typeface="+mj-ea"/>
              </a:rPr>
              <a:t>ジェットノズル部からの噴射を利用して地上からでは吸上が不可能な</a:t>
            </a:r>
            <a:endParaRPr lang="en-US" altLang="ja-JP" sz="1800" kern="0" dirty="0">
              <a:latin typeface="+mj-ea"/>
              <a:ea typeface="+mj-ea"/>
            </a:endParaRPr>
          </a:p>
          <a:p>
            <a:pPr eaLnBrk="1" hangingPunct="1">
              <a:buFontTx/>
              <a:buNone/>
            </a:pPr>
            <a:r>
              <a:rPr lang="ja-JP" altLang="en-US" sz="1800" kern="0" dirty="0">
                <a:latin typeface="+mj-ea"/>
                <a:ea typeface="+mj-ea"/>
              </a:rPr>
              <a:t>水位からも押し上げる事が可能。</a:t>
            </a:r>
          </a:p>
        </p:txBody>
      </p:sp>
      <p:sp>
        <p:nvSpPr>
          <p:cNvPr id="6" name="AutoShape 8"/>
          <p:cNvSpPr>
            <a:spLocks noChangeArrowheads="1"/>
          </p:cNvSpPr>
          <p:nvPr/>
        </p:nvSpPr>
        <p:spPr bwMode="auto">
          <a:xfrm>
            <a:off x="346757" y="1052736"/>
            <a:ext cx="2425043" cy="359460"/>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dirty="0" smtClean="0">
                <a:latin typeface="Tahoma" pitchFamily="34" charset="0"/>
              </a:rPr>
              <a:t>ジェットポンプ</a:t>
            </a:r>
            <a:endParaRPr lang="ja-JP" altLang="en-US" dirty="0">
              <a:latin typeface="Tahoma" pitchFamily="34" charset="0"/>
            </a:endParaRPr>
          </a:p>
        </p:txBody>
      </p:sp>
      <p:pic>
        <p:nvPicPr>
          <p:cNvPr id="7" name="Picture 4" descr="43988a1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8337" y="2101707"/>
            <a:ext cx="2052662" cy="133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524" y="4303159"/>
            <a:ext cx="531812"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4"/>
          <p:cNvSpPr txBox="1">
            <a:spLocks noChangeArrowheads="1"/>
          </p:cNvSpPr>
          <p:nvPr/>
        </p:nvSpPr>
        <p:spPr bwMode="auto">
          <a:xfrm>
            <a:off x="6450593" y="5974257"/>
            <a:ext cx="90762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smtClean="0"/>
              <a:t>ジェット部</a:t>
            </a:r>
            <a:endParaRPr lang="ja-JP" altLang="en-US" sz="1400" dirty="0"/>
          </a:p>
        </p:txBody>
      </p:sp>
      <p:sp>
        <p:nvSpPr>
          <p:cNvPr id="10" name="Rectangle 8"/>
          <p:cNvSpPr>
            <a:spLocks noChangeArrowheads="1"/>
          </p:cNvSpPr>
          <p:nvPr/>
        </p:nvSpPr>
        <p:spPr bwMode="auto">
          <a:xfrm>
            <a:off x="346757" y="2749521"/>
            <a:ext cx="1424095" cy="280342"/>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400" dirty="0"/>
              <a:t>＜内部構造＞</a:t>
            </a:r>
          </a:p>
        </p:txBody>
      </p:sp>
      <p:sp>
        <p:nvSpPr>
          <p:cNvPr id="11" name="フリーフォーム 10"/>
          <p:cNvSpPr/>
          <p:nvPr/>
        </p:nvSpPr>
        <p:spPr>
          <a:xfrm>
            <a:off x="6230121" y="2874640"/>
            <a:ext cx="1095375" cy="1466850"/>
          </a:xfrm>
          <a:custGeom>
            <a:avLst/>
            <a:gdLst>
              <a:gd name="connsiteX0" fmla="*/ 1095375 w 1095375"/>
              <a:gd name="connsiteY0" fmla="*/ 0 h 1466850"/>
              <a:gd name="connsiteX1" fmla="*/ 19050 w 1095375"/>
              <a:gd name="connsiteY1" fmla="*/ 533400 h 1466850"/>
              <a:gd name="connsiteX2" fmla="*/ 0 w 1095375"/>
              <a:gd name="connsiteY2" fmla="*/ 1466850 h 1466850"/>
            </a:gdLst>
            <a:ahLst/>
            <a:cxnLst>
              <a:cxn ang="0">
                <a:pos x="connsiteX0" y="connsiteY0"/>
              </a:cxn>
              <a:cxn ang="0">
                <a:pos x="connsiteX1" y="connsiteY1"/>
              </a:cxn>
              <a:cxn ang="0">
                <a:pos x="connsiteX2" y="connsiteY2"/>
              </a:cxn>
            </a:cxnLst>
            <a:rect l="l" t="t" r="r" b="b"/>
            <a:pathLst>
              <a:path w="1095375" h="1466850">
                <a:moveTo>
                  <a:pt x="1095375" y="0"/>
                </a:moveTo>
                <a:lnTo>
                  <a:pt x="19050" y="533400"/>
                </a:lnTo>
                <a:lnTo>
                  <a:pt x="0" y="1466850"/>
                </a:lnTo>
              </a:path>
            </a:pathLst>
          </a:custGeom>
          <a:noFill/>
          <a:ln w="31750">
            <a:solidFill>
              <a:srgbClr val="0000FF"/>
            </a:solidFill>
          </a:ln>
        </p:spPr>
        <p:txBody>
          <a:bodyPr rtlCol="0" anchor="ctr"/>
          <a:lstStyle/>
          <a:p>
            <a:pPr algn="ctr"/>
            <a:endParaRPr kumimoji="1" lang="ja-JP" altLang="en-US"/>
          </a:p>
        </p:txBody>
      </p:sp>
      <p:sp>
        <p:nvSpPr>
          <p:cNvPr id="12" name="フリーフォーム 11"/>
          <p:cNvSpPr/>
          <p:nvPr/>
        </p:nvSpPr>
        <p:spPr>
          <a:xfrm>
            <a:off x="6039621" y="2865115"/>
            <a:ext cx="1038225" cy="2066925"/>
          </a:xfrm>
          <a:custGeom>
            <a:avLst/>
            <a:gdLst>
              <a:gd name="connsiteX0" fmla="*/ 1038225 w 1038225"/>
              <a:gd name="connsiteY0" fmla="*/ 0 h 2066925"/>
              <a:gd name="connsiteX1" fmla="*/ 0 w 1038225"/>
              <a:gd name="connsiteY1" fmla="*/ 466725 h 2066925"/>
              <a:gd name="connsiteX2" fmla="*/ 9525 w 1038225"/>
              <a:gd name="connsiteY2" fmla="*/ 2066925 h 2066925"/>
            </a:gdLst>
            <a:ahLst/>
            <a:cxnLst>
              <a:cxn ang="0">
                <a:pos x="connsiteX0" y="connsiteY0"/>
              </a:cxn>
              <a:cxn ang="0">
                <a:pos x="connsiteX1" y="connsiteY1"/>
              </a:cxn>
              <a:cxn ang="0">
                <a:pos x="connsiteX2" y="connsiteY2"/>
              </a:cxn>
            </a:cxnLst>
            <a:rect l="l" t="t" r="r" b="b"/>
            <a:pathLst>
              <a:path w="1038225" h="2066925">
                <a:moveTo>
                  <a:pt x="1038225" y="0"/>
                </a:moveTo>
                <a:lnTo>
                  <a:pt x="0" y="466725"/>
                </a:lnTo>
                <a:lnTo>
                  <a:pt x="9525" y="2066925"/>
                </a:lnTo>
              </a:path>
            </a:pathLst>
          </a:custGeom>
          <a:noFill/>
          <a:ln w="25400">
            <a:solidFill>
              <a:srgbClr val="FFC000"/>
            </a:solidFill>
          </a:ln>
        </p:spPr>
        <p:txBody>
          <a:bodyPr rtlCol="0" anchor="ctr"/>
          <a:lstStyle/>
          <a:p>
            <a:pPr algn="ctr"/>
            <a:endParaRPr kumimoji="1" lang="ja-JP" altLang="en-US"/>
          </a:p>
        </p:txBody>
      </p:sp>
      <p:grpSp>
        <p:nvGrpSpPr>
          <p:cNvPr id="13" name="グループ化 12"/>
          <p:cNvGrpSpPr/>
          <p:nvPr/>
        </p:nvGrpSpPr>
        <p:grpSpPr>
          <a:xfrm>
            <a:off x="414294" y="3183356"/>
            <a:ext cx="4037664" cy="2550445"/>
            <a:chOff x="458692" y="2614687"/>
            <a:chExt cx="4037664" cy="2550445"/>
          </a:xfrm>
        </p:grpSpPr>
        <p:pic>
          <p:nvPicPr>
            <p:cNvPr id="14" name="図 13"/>
            <p:cNvPicPr>
              <a:picLocks noChangeAspect="1"/>
            </p:cNvPicPr>
            <p:nvPr/>
          </p:nvPicPr>
          <p:blipFill>
            <a:blip r:embed="rId4"/>
            <a:stretch>
              <a:fillRect/>
            </a:stretch>
          </p:blipFill>
          <p:spPr>
            <a:xfrm>
              <a:off x="458692" y="2636912"/>
              <a:ext cx="3185970" cy="2528220"/>
            </a:xfrm>
            <a:prstGeom prst="rect">
              <a:avLst/>
            </a:prstGeom>
          </p:spPr>
        </p:pic>
        <p:sp>
          <p:nvSpPr>
            <p:cNvPr id="15" name="Text Box 14"/>
            <p:cNvSpPr txBox="1">
              <a:spLocks noChangeArrowheads="1"/>
            </p:cNvSpPr>
            <p:nvPr/>
          </p:nvSpPr>
          <p:spPr bwMode="auto">
            <a:xfrm>
              <a:off x="2578843" y="2966314"/>
              <a:ext cx="1917513" cy="1384995"/>
            </a:xfrm>
            <a:prstGeom prst="rect">
              <a:avLst/>
            </a:prstGeom>
            <a:solidFill>
              <a:schemeClr val="bg1"/>
            </a:solid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400" dirty="0" smtClean="0"/>
            </a:p>
            <a:p>
              <a:pPr eaLnBrk="1" hangingPunct="1">
                <a:spcBef>
                  <a:spcPct val="0"/>
                </a:spcBef>
                <a:buFontTx/>
                <a:buNone/>
              </a:pPr>
              <a:r>
                <a:rPr lang="ja-JP" altLang="en-US" sz="1400" dirty="0" smtClean="0"/>
                <a:t>ノズル吐出付近で</a:t>
              </a:r>
              <a:endParaRPr lang="en-US" altLang="ja-JP" sz="1400" dirty="0" smtClean="0"/>
            </a:p>
            <a:p>
              <a:pPr eaLnBrk="1" hangingPunct="1">
                <a:spcBef>
                  <a:spcPct val="0"/>
                </a:spcBef>
                <a:buFontTx/>
                <a:buNone/>
              </a:pPr>
              <a:r>
                <a:rPr lang="ja-JP" altLang="en-US" sz="1400" dirty="0" smtClean="0"/>
                <a:t>発生した負圧により</a:t>
              </a:r>
              <a:endParaRPr lang="en-US" altLang="ja-JP" sz="1400" dirty="0" smtClean="0"/>
            </a:p>
            <a:p>
              <a:pPr eaLnBrk="1" hangingPunct="1">
                <a:spcBef>
                  <a:spcPct val="0"/>
                </a:spcBef>
                <a:buFontTx/>
                <a:buNone/>
              </a:pPr>
              <a:r>
                <a:rPr lang="ja-JP" altLang="en-US" sz="1400" dirty="0"/>
                <a:t>周囲</a:t>
              </a:r>
              <a:r>
                <a:rPr lang="ja-JP" altLang="en-US" sz="1400" dirty="0" smtClean="0"/>
                <a:t>の</a:t>
              </a:r>
              <a:r>
                <a:rPr lang="ja-JP" altLang="en-US" sz="1400" dirty="0"/>
                <a:t>水</a:t>
              </a:r>
              <a:r>
                <a:rPr lang="ja-JP" altLang="en-US" sz="1400" dirty="0" smtClean="0"/>
                <a:t>を吸い上げる</a:t>
              </a:r>
              <a:endParaRPr lang="en-US" altLang="ja-JP" sz="1400" dirty="0" smtClean="0"/>
            </a:p>
            <a:p>
              <a:pPr eaLnBrk="1" hangingPunct="1">
                <a:spcBef>
                  <a:spcPct val="0"/>
                </a:spcBef>
                <a:buFontTx/>
                <a:buNone/>
              </a:pPr>
              <a:endParaRPr lang="en-US" altLang="ja-JP" sz="1400" dirty="0"/>
            </a:p>
            <a:p>
              <a:pPr eaLnBrk="1" hangingPunct="1">
                <a:spcBef>
                  <a:spcPct val="0"/>
                </a:spcBef>
                <a:buFontTx/>
                <a:buNone/>
              </a:pPr>
              <a:endParaRPr lang="ja-JP" altLang="en-US" sz="1400" dirty="0"/>
            </a:p>
          </p:txBody>
        </p:sp>
        <p:sp>
          <p:nvSpPr>
            <p:cNvPr id="16" name="フリーフォーム 15"/>
            <p:cNvSpPr/>
            <p:nvPr/>
          </p:nvSpPr>
          <p:spPr>
            <a:xfrm>
              <a:off x="1699426" y="3087241"/>
              <a:ext cx="307504" cy="942975"/>
            </a:xfrm>
            <a:custGeom>
              <a:avLst/>
              <a:gdLst>
                <a:gd name="connsiteX0" fmla="*/ 0 w 190500"/>
                <a:gd name="connsiteY0" fmla="*/ 0 h 942975"/>
                <a:gd name="connsiteX1" fmla="*/ 0 w 190500"/>
                <a:gd name="connsiteY1" fmla="*/ 942975 h 942975"/>
                <a:gd name="connsiteX2" fmla="*/ 190500 w 190500"/>
                <a:gd name="connsiteY2" fmla="*/ 942975 h 942975"/>
              </a:gdLst>
              <a:ahLst/>
              <a:cxnLst>
                <a:cxn ang="0">
                  <a:pos x="connsiteX0" y="connsiteY0"/>
                </a:cxn>
                <a:cxn ang="0">
                  <a:pos x="connsiteX1" y="connsiteY1"/>
                </a:cxn>
                <a:cxn ang="0">
                  <a:pos x="connsiteX2" y="connsiteY2"/>
                </a:cxn>
              </a:cxnLst>
              <a:rect l="l" t="t" r="r" b="b"/>
              <a:pathLst>
                <a:path w="190500" h="942975">
                  <a:moveTo>
                    <a:pt x="0" y="0"/>
                  </a:moveTo>
                  <a:lnTo>
                    <a:pt x="0" y="942975"/>
                  </a:lnTo>
                  <a:lnTo>
                    <a:pt x="190500" y="942975"/>
                  </a:lnTo>
                </a:path>
              </a:pathLst>
            </a:custGeom>
            <a:noFill/>
            <a:ln w="44450">
              <a:solidFill>
                <a:srgbClr val="FF9933"/>
              </a:solidFill>
              <a:tailEnd type="triangle"/>
            </a:ln>
          </p:spPr>
          <p:txBody>
            <a:bodyPr rtlCol="0" anchor="ctr"/>
            <a:lstStyle/>
            <a:p>
              <a:pPr algn="ctr"/>
              <a:endParaRPr kumimoji="1" lang="ja-JP" altLang="en-US"/>
            </a:p>
          </p:txBody>
        </p:sp>
        <p:grpSp>
          <p:nvGrpSpPr>
            <p:cNvPr id="17" name="グループ化 16"/>
            <p:cNvGrpSpPr/>
            <p:nvPr/>
          </p:nvGrpSpPr>
          <p:grpSpPr>
            <a:xfrm>
              <a:off x="1915707" y="2614687"/>
              <a:ext cx="288032" cy="1102345"/>
              <a:chOff x="3851920" y="2276872"/>
              <a:chExt cx="288032" cy="1102345"/>
            </a:xfrm>
          </p:grpSpPr>
          <p:sp>
            <p:nvSpPr>
              <p:cNvPr id="18" name="二等辺三角形 17"/>
              <p:cNvSpPr/>
              <p:nvPr/>
            </p:nvSpPr>
            <p:spPr>
              <a:xfrm>
                <a:off x="3851920" y="2276872"/>
                <a:ext cx="288032" cy="288032"/>
              </a:xfrm>
              <a:prstGeom prst="triangle">
                <a:avLst/>
              </a:prstGeom>
              <a:solidFill>
                <a:srgbClr val="0000FF"/>
              </a:solidFill>
            </p:spPr>
            <p:txBody>
              <a:bodyPr wrap="square" rtlCol="0" anchor="ctr">
                <a:spAutoFit/>
              </a:bodyPr>
              <a:lstStyle/>
              <a:p>
                <a:pPr algn="ctr"/>
                <a:endParaRPr kumimoji="1" lang="ja-JP" altLang="en-US" u="sng" dirty="0" smtClean="0">
                  <a:solidFill>
                    <a:schemeClr val="tx1"/>
                  </a:solidFill>
                </a:endParaRPr>
              </a:p>
            </p:txBody>
          </p:sp>
          <p:sp>
            <p:nvSpPr>
              <p:cNvPr id="19" name="二等辺三角形 18"/>
              <p:cNvSpPr/>
              <p:nvPr/>
            </p:nvSpPr>
            <p:spPr>
              <a:xfrm flipV="1">
                <a:off x="3943143" y="2564904"/>
                <a:ext cx="96104" cy="814313"/>
              </a:xfrm>
              <a:prstGeom prst="triangle">
                <a:avLst/>
              </a:prstGeom>
              <a:solidFill>
                <a:srgbClr val="0000FF"/>
              </a:solidFill>
            </p:spPr>
            <p:txBody>
              <a:bodyPr wrap="square" rtlCol="0" anchor="ctr">
                <a:spAutoFit/>
              </a:bodyPr>
              <a:lstStyle/>
              <a:p>
                <a:pPr algn="ctr"/>
                <a:endParaRPr kumimoji="1" lang="ja-JP" altLang="en-US" u="sng" dirty="0" smtClean="0">
                  <a:solidFill>
                    <a:schemeClr val="tx1"/>
                  </a:solidFill>
                </a:endParaRPr>
              </a:p>
            </p:txBody>
          </p:sp>
        </p:grpSp>
      </p:grpSp>
      <p:sp>
        <p:nvSpPr>
          <p:cNvPr id="20" name="Text Box 14"/>
          <p:cNvSpPr txBox="1">
            <a:spLocks noChangeArrowheads="1"/>
          </p:cNvSpPr>
          <p:nvPr/>
        </p:nvSpPr>
        <p:spPr bwMode="auto">
          <a:xfrm>
            <a:off x="6949207" y="3457628"/>
            <a:ext cx="14718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smtClean="0"/>
              <a:t>ポンプ部</a:t>
            </a:r>
            <a:endParaRPr lang="en-US" altLang="ja-JP" sz="1400" dirty="0" smtClean="0"/>
          </a:p>
          <a:p>
            <a:pPr algn="ctr" eaLnBrk="1" hangingPunct="1">
              <a:spcBef>
                <a:spcPct val="0"/>
              </a:spcBef>
              <a:buFontTx/>
              <a:buNone/>
            </a:pPr>
            <a:r>
              <a:rPr lang="ja-JP" altLang="en-US" sz="1400" dirty="0" smtClean="0"/>
              <a:t>（タービンポンプ）</a:t>
            </a:r>
            <a:endParaRPr lang="ja-JP" altLang="en-US" sz="1400" dirty="0"/>
          </a:p>
        </p:txBody>
      </p:sp>
      <p:cxnSp>
        <p:nvCxnSpPr>
          <p:cNvPr id="21" name="直線コネクタ 20"/>
          <p:cNvCxnSpPr/>
          <p:nvPr/>
        </p:nvCxnSpPr>
        <p:spPr bwMode="auto">
          <a:xfrm>
            <a:off x="5032317" y="3437582"/>
            <a:ext cx="40377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22" name="直線コネクタ 21"/>
          <p:cNvCxnSpPr/>
          <p:nvPr/>
        </p:nvCxnSpPr>
        <p:spPr bwMode="auto">
          <a:xfrm>
            <a:off x="5032317" y="6136727"/>
            <a:ext cx="40377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23" name="直線矢印コネクタ 22"/>
          <p:cNvCxnSpPr/>
          <p:nvPr/>
        </p:nvCxnSpPr>
        <p:spPr bwMode="auto">
          <a:xfrm>
            <a:off x="5239187" y="3489715"/>
            <a:ext cx="0" cy="2638430"/>
          </a:xfrm>
          <a:prstGeom prst="straightConnector1">
            <a:avLst/>
          </a:prstGeom>
          <a:noFill/>
          <a:ln w="19050" cap="flat" cmpd="sng" algn="ctr">
            <a:solidFill>
              <a:schemeClr val="tx1"/>
            </a:solidFill>
            <a:prstDash val="solid"/>
            <a:round/>
            <a:headEnd type="triangle" w="lg" len="lg"/>
            <a:tailEnd type="triangle" w="lg" len="lg"/>
          </a:ln>
          <a:effectLst/>
          <a:extLst>
            <a:ext uri="{909E8E84-426E-40DD-AFC4-6F175D3DCCD1}">
              <a14:hiddenFill xmlns:a14="http://schemas.microsoft.com/office/drawing/2010/main">
                <a:solidFill>
                  <a:srgbClr val="FFFFFF"/>
                </a:solidFill>
              </a14:hiddenFill>
            </a:ext>
          </a:extLst>
        </p:spPr>
      </p:cxnSp>
      <p:sp>
        <p:nvSpPr>
          <p:cNvPr id="24" name="Text Box 17"/>
          <p:cNvSpPr txBox="1">
            <a:spLocks noChangeArrowheads="1"/>
          </p:cNvSpPr>
          <p:nvPr/>
        </p:nvSpPr>
        <p:spPr bwMode="auto">
          <a:xfrm>
            <a:off x="4509850" y="4331760"/>
            <a:ext cx="1249363" cy="641350"/>
          </a:xfrm>
          <a:prstGeom prst="rect">
            <a:avLst/>
          </a:prstGeom>
          <a:solidFill>
            <a:schemeClr val="bg1"/>
          </a:solid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t>吸上げ</a:t>
            </a:r>
          </a:p>
          <a:p>
            <a:pPr algn="ctr" eaLnBrk="1" hangingPunct="1">
              <a:spcBef>
                <a:spcPct val="0"/>
              </a:spcBef>
              <a:buFontTx/>
              <a:buNone/>
            </a:pPr>
            <a:r>
              <a:rPr lang="ja-JP" altLang="en-US" sz="1800" dirty="0"/>
              <a:t>１２～３５ｍ</a:t>
            </a:r>
          </a:p>
        </p:txBody>
      </p:sp>
    </p:spTree>
    <p:extLst>
      <p:ext uri="{BB962C8B-B14F-4D97-AF65-F5344CB8AC3E}">
        <p14:creationId xmlns:p14="http://schemas.microsoft.com/office/powerpoint/2010/main" val="1575256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32814"/>
            <a:ext cx="5076056" cy="587874"/>
          </a:xfrm>
        </p:spPr>
        <p:txBody>
          <a:bodyPr/>
          <a:lstStyle/>
          <a:p>
            <a:r>
              <a:rPr lang="ja-JP" altLang="en-US" dirty="0">
                <a:latin typeface="Times New Roman" pitchFamily="18" charset="0"/>
              </a:rPr>
              <a:t>ポンプとは</a:t>
            </a:r>
            <a:r>
              <a:rPr lang="ja-JP" altLang="en-US" dirty="0" smtClean="0">
                <a:latin typeface="Times New Roman" pitchFamily="18" charset="0"/>
              </a:rPr>
              <a:t>？</a:t>
            </a:r>
            <a:endParaRPr kumimoji="1" lang="ja-JP" altLang="en-US" dirty="0"/>
          </a:p>
        </p:txBody>
      </p:sp>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pPr>
                <a:spcBef>
                  <a:spcPct val="0"/>
                </a:spcBef>
                <a:buFontTx/>
                <a:buNone/>
              </a:pPr>
              <a:t>2</a:t>
            </a:fld>
            <a:endParaRPr lang="en-US" altLang="ja-JP" sz="1400" smtClean="0"/>
          </a:p>
        </p:txBody>
      </p:sp>
      <p:sp>
        <p:nvSpPr>
          <p:cNvPr id="5124" name="Rectangle 5"/>
          <p:cNvSpPr>
            <a:spLocks noChangeArrowheads="1"/>
          </p:cNvSpPr>
          <p:nvPr/>
        </p:nvSpPr>
        <p:spPr bwMode="auto">
          <a:xfrm>
            <a:off x="1524000" y="3733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5125" name="Rectangle 6"/>
          <p:cNvSpPr>
            <a:spLocks noChangeArrowheads="1"/>
          </p:cNvSpPr>
          <p:nvPr/>
        </p:nvSpPr>
        <p:spPr bwMode="auto">
          <a:xfrm>
            <a:off x="683568" y="3861048"/>
            <a:ext cx="7780337" cy="153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800" dirty="0">
                <a:latin typeface="Times New Roman" pitchFamily="18" charset="0"/>
              </a:rPr>
              <a:t>・外部から機械的エネルギーを受け</a:t>
            </a:r>
            <a:r>
              <a:rPr lang="ja-JP" altLang="en-US" sz="2800" dirty="0" smtClean="0">
                <a:latin typeface="Times New Roman" pitchFamily="18" charset="0"/>
              </a:rPr>
              <a:t>、流体に</a:t>
            </a:r>
            <a:endParaRPr lang="en-US" altLang="ja-JP" sz="2800" dirty="0" smtClean="0">
              <a:latin typeface="Times New Roman" pitchFamily="18" charset="0"/>
            </a:endParaRPr>
          </a:p>
          <a:p>
            <a:pPr eaLnBrk="1" hangingPunct="1">
              <a:spcBef>
                <a:spcPct val="0"/>
              </a:spcBef>
              <a:buFontTx/>
              <a:buNone/>
            </a:pPr>
            <a:r>
              <a:rPr lang="ja-JP" altLang="en-US" sz="2800" dirty="0">
                <a:latin typeface="Times New Roman" pitchFamily="18" charset="0"/>
              </a:rPr>
              <a:t>　</a:t>
            </a:r>
            <a:r>
              <a:rPr lang="ja-JP" altLang="en-US" sz="2800" dirty="0" smtClean="0">
                <a:latin typeface="Times New Roman" pitchFamily="18" charset="0"/>
              </a:rPr>
              <a:t>位置、速度、圧力のエネルギーを与える装置。</a:t>
            </a:r>
            <a:endParaRPr lang="ja-JP" altLang="en-US" sz="2800" dirty="0">
              <a:latin typeface="Times New Roman" pitchFamily="18" charset="0"/>
            </a:endParaRPr>
          </a:p>
        </p:txBody>
      </p:sp>
      <p:sp>
        <p:nvSpPr>
          <p:cNvPr id="5126" name="Rectangle 7"/>
          <p:cNvSpPr>
            <a:spLocks noChangeArrowheads="1"/>
          </p:cNvSpPr>
          <p:nvPr/>
        </p:nvSpPr>
        <p:spPr bwMode="auto">
          <a:xfrm>
            <a:off x="683568" y="2356748"/>
            <a:ext cx="768508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800" dirty="0">
                <a:latin typeface="Times New Roman" pitchFamily="18" charset="0"/>
              </a:rPr>
              <a:t>・液体や気体</a:t>
            </a:r>
            <a:r>
              <a:rPr lang="ja-JP" altLang="en-US" sz="2800" dirty="0" smtClean="0">
                <a:latin typeface="Times New Roman" pitchFamily="18" charset="0"/>
              </a:rPr>
              <a:t>を</a:t>
            </a:r>
            <a:endParaRPr lang="en-US" altLang="ja-JP" sz="2800" dirty="0" smtClean="0">
              <a:latin typeface="Times New Roman" pitchFamily="18" charset="0"/>
            </a:endParaRPr>
          </a:p>
          <a:p>
            <a:pPr eaLnBrk="1" hangingPunct="1">
              <a:spcBef>
                <a:spcPct val="0"/>
              </a:spcBef>
              <a:buFontTx/>
              <a:buNone/>
            </a:pPr>
            <a:r>
              <a:rPr lang="ja-JP" altLang="en-US" sz="2800" dirty="0" smtClean="0">
                <a:latin typeface="Times New Roman" pitchFamily="18" charset="0"/>
              </a:rPr>
              <a:t>　「吸い込む」「送り出す」「高所へ上げる」　機械。</a:t>
            </a:r>
            <a:endParaRPr lang="ja-JP" altLang="en-US" sz="2800" dirty="0">
              <a:latin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a:blip r:embed="rId3"/>
          <a:stretch>
            <a:fillRect/>
          </a:stretch>
        </p:blipFill>
        <p:spPr>
          <a:xfrm>
            <a:off x="2696436" y="1612342"/>
            <a:ext cx="3142894" cy="4055913"/>
          </a:xfrm>
          <a:prstGeom prst="rect">
            <a:avLst/>
          </a:prstGeom>
        </p:spPr>
      </p:pic>
      <p:sp>
        <p:nvSpPr>
          <p:cNvPr id="3" name="タイトル 2"/>
          <p:cNvSpPr>
            <a:spLocks noGrp="1"/>
          </p:cNvSpPr>
          <p:nvPr>
            <p:ph type="title"/>
          </p:nvPr>
        </p:nvSpPr>
        <p:spPr>
          <a:xfrm>
            <a:off x="72442" y="155980"/>
            <a:ext cx="8390882" cy="440906"/>
          </a:xfrm>
        </p:spPr>
        <p:txBody>
          <a:bodyPr/>
          <a:lstStyle/>
          <a:p>
            <a:r>
              <a:rPr lang="ja-JP" altLang="en-US" dirty="0"/>
              <a:t>ポンプ</a:t>
            </a:r>
            <a:r>
              <a:rPr lang="ja-JP" altLang="en-US" dirty="0" smtClean="0"/>
              <a:t>の使用例　</a:t>
            </a:r>
            <a:r>
              <a:rPr lang="ja-JP" altLang="en-US" dirty="0" smtClean="0">
                <a:solidFill>
                  <a:srgbClr val="0000FF"/>
                </a:solidFill>
              </a:rPr>
              <a:t>建物で使用される代表的なポンプ</a:t>
            </a:r>
            <a:endParaRPr lang="zh-TW" altLang="en-US" dirty="0">
              <a:solidFill>
                <a:srgbClr val="0000FF"/>
              </a:solidFill>
            </a:endParaRPr>
          </a:p>
        </p:txBody>
      </p:sp>
      <p:sp>
        <p:nvSpPr>
          <p:cNvPr id="2" name="スライド番号プレースホルダー 1"/>
          <p:cNvSpPr>
            <a:spLocks noGrp="1"/>
          </p:cNvSpPr>
          <p:nvPr>
            <p:ph type="sldNum" sz="quarter" idx="12"/>
          </p:nvPr>
        </p:nvSpPr>
        <p:spPr/>
        <p:txBody>
          <a:bodyPr/>
          <a:lstStyle/>
          <a:p>
            <a:pPr>
              <a:defRPr/>
            </a:pPr>
            <a:fld id="{93737EC2-0B53-48EA-9E9D-26586EC76AA8}" type="slidenum">
              <a:rPr lang="en-US" altLang="ja-JP" smtClean="0">
                <a:solidFill>
                  <a:srgbClr val="000000"/>
                </a:solidFill>
              </a:rPr>
              <a:pPr>
                <a:defRPr/>
              </a:pPr>
              <a:t>20</a:t>
            </a:fld>
            <a:endParaRPr lang="en-US" altLang="ja-JP" dirty="0">
              <a:solidFill>
                <a:srgbClr val="000000"/>
              </a:solidFill>
            </a:endParaRPr>
          </a:p>
        </p:txBody>
      </p:sp>
      <p:cxnSp>
        <p:nvCxnSpPr>
          <p:cNvPr id="6" name="直線コネクタ 5"/>
          <p:cNvCxnSpPr/>
          <p:nvPr/>
        </p:nvCxnSpPr>
        <p:spPr>
          <a:xfrm flipH="1">
            <a:off x="5092482" y="2066819"/>
            <a:ext cx="1019990" cy="2098035"/>
          </a:xfrm>
          <a:prstGeom prst="line">
            <a:avLst/>
          </a:prstGeom>
          <a:ln w="22225">
            <a:solidFill>
              <a:schemeClr val="tx1"/>
            </a:solidFill>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141681" y="2115215"/>
            <a:ext cx="2147046" cy="1234951"/>
          </a:xfrm>
          <a:prstGeom prst="rect">
            <a:avLst/>
          </a:prstGeom>
          <a:solidFill>
            <a:schemeClr val="bg1"/>
          </a:solidFill>
          <a:ln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400" b="1" dirty="0">
                <a:solidFill>
                  <a:schemeClr val="tx1"/>
                </a:solidFill>
              </a:rPr>
              <a:t>空調ポンプ</a:t>
            </a:r>
          </a:p>
        </p:txBody>
      </p:sp>
      <p:sp>
        <p:nvSpPr>
          <p:cNvPr id="16" name="正方形/長方形 15"/>
          <p:cNvSpPr/>
          <p:nvPr/>
        </p:nvSpPr>
        <p:spPr>
          <a:xfrm>
            <a:off x="6057900" y="3761194"/>
            <a:ext cx="2685044" cy="1646664"/>
          </a:xfrm>
          <a:prstGeom prst="rect">
            <a:avLst/>
          </a:prstGeom>
          <a:solidFill>
            <a:schemeClr val="bg1"/>
          </a:solidFill>
          <a:ln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b="1" dirty="0">
                <a:solidFill>
                  <a:schemeClr val="tx1"/>
                </a:solidFill>
              </a:rPr>
              <a:t>消火ポンプ</a:t>
            </a:r>
          </a:p>
        </p:txBody>
      </p:sp>
      <p:sp>
        <p:nvSpPr>
          <p:cNvPr id="17" name="正方形/長方形 16"/>
          <p:cNvSpPr/>
          <p:nvPr/>
        </p:nvSpPr>
        <p:spPr>
          <a:xfrm>
            <a:off x="6057900" y="1723368"/>
            <a:ext cx="2657475" cy="1689287"/>
          </a:xfrm>
          <a:prstGeom prst="rect">
            <a:avLst/>
          </a:prstGeom>
          <a:solidFill>
            <a:schemeClr val="bg1"/>
          </a:solidFill>
          <a:ln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500" b="1" dirty="0">
                <a:solidFill>
                  <a:schemeClr val="tx1"/>
                </a:solidFill>
              </a:rPr>
              <a:t>給水ポンプ</a:t>
            </a:r>
          </a:p>
        </p:txBody>
      </p:sp>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7181" y="1911244"/>
            <a:ext cx="770256" cy="121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460" y="2236481"/>
            <a:ext cx="1238441" cy="83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4357" y="3991813"/>
            <a:ext cx="964847" cy="131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図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9231" y="4067885"/>
            <a:ext cx="966070" cy="1310336"/>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円/楕円 28"/>
          <p:cNvSpPr/>
          <p:nvPr/>
        </p:nvSpPr>
        <p:spPr>
          <a:xfrm>
            <a:off x="4805789" y="4168070"/>
            <a:ext cx="573386" cy="486244"/>
          </a:xfrm>
          <a:prstGeom prst="ellipse">
            <a:avLst/>
          </a:prstGeom>
          <a:ln w="38100">
            <a:solidFill>
              <a:schemeClr val="tx1"/>
            </a:solidFill>
            <a:prstDash val="sysDash"/>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endParaRPr kumimoji="1" lang="ja-JP" altLang="en-US" u="sng" dirty="0" smtClean="0">
              <a:solidFill>
                <a:schemeClr val="tx1"/>
              </a:solidFill>
            </a:endParaRPr>
          </a:p>
        </p:txBody>
      </p:sp>
      <p:sp>
        <p:nvSpPr>
          <p:cNvPr id="31" name="円/楕円 30"/>
          <p:cNvSpPr/>
          <p:nvPr/>
        </p:nvSpPr>
        <p:spPr>
          <a:xfrm>
            <a:off x="4568860" y="4727334"/>
            <a:ext cx="573386" cy="486244"/>
          </a:xfrm>
          <a:prstGeom prst="ellipse">
            <a:avLst/>
          </a:prstGeom>
          <a:ln w="38100">
            <a:solidFill>
              <a:schemeClr val="tx1"/>
            </a:solidFill>
            <a:prstDash val="sysDash"/>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endParaRPr kumimoji="1" lang="ja-JP" altLang="en-US" u="sng" dirty="0" smtClean="0">
              <a:solidFill>
                <a:schemeClr val="tx1"/>
              </a:solidFill>
            </a:endParaRPr>
          </a:p>
        </p:txBody>
      </p:sp>
      <p:cxnSp>
        <p:nvCxnSpPr>
          <p:cNvPr id="32" name="直線コネクタ 31"/>
          <p:cNvCxnSpPr/>
          <p:nvPr/>
        </p:nvCxnSpPr>
        <p:spPr>
          <a:xfrm flipH="1">
            <a:off x="5142246" y="3923515"/>
            <a:ext cx="912474" cy="1017158"/>
          </a:xfrm>
          <a:prstGeom prst="line">
            <a:avLst/>
          </a:prstGeom>
          <a:ln w="22225">
            <a:solidFill>
              <a:schemeClr val="tx1"/>
            </a:solidFill>
            <a:headEnd w="sm" len="sm"/>
            <a:tailEnd type="oval" w="sm" len="sm"/>
          </a:ln>
        </p:spPr>
        <p:style>
          <a:lnRef idx="1">
            <a:schemeClr val="accent1"/>
          </a:lnRef>
          <a:fillRef idx="0">
            <a:schemeClr val="accent1"/>
          </a:fillRef>
          <a:effectRef idx="0">
            <a:schemeClr val="accent1"/>
          </a:effectRef>
          <a:fontRef idx="minor">
            <a:schemeClr val="tx1"/>
          </a:fontRef>
        </p:style>
      </p:cxnSp>
      <p:pic>
        <p:nvPicPr>
          <p:cNvPr id="34" name="図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8454" y="2510183"/>
            <a:ext cx="1026706" cy="71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図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3421" y="2433612"/>
            <a:ext cx="709667" cy="78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円/楕円 37"/>
          <p:cNvSpPr/>
          <p:nvPr/>
        </p:nvSpPr>
        <p:spPr>
          <a:xfrm>
            <a:off x="3981190" y="4558431"/>
            <a:ext cx="573386" cy="486244"/>
          </a:xfrm>
          <a:prstGeom prst="ellipse">
            <a:avLst/>
          </a:prstGeom>
          <a:ln w="38100">
            <a:solidFill>
              <a:schemeClr val="tx1"/>
            </a:solidFill>
            <a:prstDash val="sysDash"/>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endParaRPr kumimoji="1" lang="ja-JP" altLang="en-US" u="sng" dirty="0" smtClean="0">
              <a:solidFill>
                <a:schemeClr val="tx1"/>
              </a:solidFill>
            </a:endParaRPr>
          </a:p>
        </p:txBody>
      </p:sp>
      <p:cxnSp>
        <p:nvCxnSpPr>
          <p:cNvPr id="39" name="直線コネクタ 38"/>
          <p:cNvCxnSpPr/>
          <p:nvPr/>
        </p:nvCxnSpPr>
        <p:spPr>
          <a:xfrm>
            <a:off x="2331281" y="2527518"/>
            <a:ext cx="1704774" cy="2078188"/>
          </a:xfrm>
          <a:prstGeom prst="line">
            <a:avLst/>
          </a:prstGeom>
          <a:ln w="22225">
            <a:solidFill>
              <a:schemeClr val="tx1"/>
            </a:solidFill>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3738864" y="1675847"/>
            <a:ext cx="518811" cy="486891"/>
          </a:xfrm>
          <a:prstGeom prst="ellipse">
            <a:avLst/>
          </a:prstGeom>
          <a:ln w="38100">
            <a:solidFill>
              <a:schemeClr val="tx1"/>
            </a:solidFill>
            <a:prstDash val="sysDash"/>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endParaRPr kumimoji="1" lang="ja-JP" altLang="en-US" u="sng" dirty="0" smtClean="0">
              <a:solidFill>
                <a:schemeClr val="tx1"/>
              </a:solidFill>
            </a:endParaRPr>
          </a:p>
        </p:txBody>
      </p:sp>
      <p:cxnSp>
        <p:nvCxnSpPr>
          <p:cNvPr id="43" name="直線コネクタ 42"/>
          <p:cNvCxnSpPr/>
          <p:nvPr/>
        </p:nvCxnSpPr>
        <p:spPr>
          <a:xfrm flipV="1">
            <a:off x="2301586" y="2039855"/>
            <a:ext cx="1437278" cy="476499"/>
          </a:xfrm>
          <a:prstGeom prst="line">
            <a:avLst/>
          </a:prstGeom>
          <a:ln w="22225">
            <a:solidFill>
              <a:schemeClr val="tx1"/>
            </a:solidFill>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47" name="円/楕円 46"/>
          <p:cNvSpPr/>
          <p:nvPr/>
        </p:nvSpPr>
        <p:spPr>
          <a:xfrm>
            <a:off x="3028827" y="4865803"/>
            <a:ext cx="573386" cy="486244"/>
          </a:xfrm>
          <a:prstGeom prst="ellipse">
            <a:avLst/>
          </a:prstGeom>
          <a:ln w="38100">
            <a:solidFill>
              <a:schemeClr val="tx1"/>
            </a:solidFill>
            <a:prstDash val="sysDash"/>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endParaRPr kumimoji="1" lang="ja-JP" altLang="en-US" u="sng" dirty="0" smtClean="0">
              <a:solidFill>
                <a:schemeClr val="tx1"/>
              </a:solidFill>
            </a:endParaRPr>
          </a:p>
        </p:txBody>
      </p:sp>
      <p:pic>
        <p:nvPicPr>
          <p:cNvPr id="48" name="図 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599" y="4318832"/>
            <a:ext cx="725133" cy="81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3"/>
          <p:cNvSpPr/>
          <p:nvPr/>
        </p:nvSpPr>
        <p:spPr>
          <a:xfrm>
            <a:off x="205353" y="3997534"/>
            <a:ext cx="2141127" cy="1310336"/>
          </a:xfrm>
          <a:prstGeom prst="rect">
            <a:avLst/>
          </a:prstGeom>
          <a:noFill/>
          <a:ln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400" b="1" dirty="0">
                <a:solidFill>
                  <a:schemeClr val="tx1"/>
                </a:solidFill>
              </a:rPr>
              <a:t>排水ポンプ</a:t>
            </a:r>
          </a:p>
        </p:txBody>
      </p:sp>
      <p:pic>
        <p:nvPicPr>
          <p:cNvPr id="49" name="図 48"/>
          <p:cNvPicPr>
            <a:picLocks noChangeAspect="1"/>
          </p:cNvPicPr>
          <p:nvPr/>
        </p:nvPicPr>
        <p:blipFill>
          <a:blip r:embed="rId11"/>
          <a:stretch>
            <a:fillRect/>
          </a:stretch>
        </p:blipFill>
        <p:spPr>
          <a:xfrm>
            <a:off x="1147686" y="4258703"/>
            <a:ext cx="1124080" cy="938757"/>
          </a:xfrm>
          <a:prstGeom prst="rect">
            <a:avLst/>
          </a:prstGeom>
        </p:spPr>
      </p:pic>
      <p:cxnSp>
        <p:nvCxnSpPr>
          <p:cNvPr id="50" name="直線コネクタ 49"/>
          <p:cNvCxnSpPr/>
          <p:nvPr/>
        </p:nvCxnSpPr>
        <p:spPr>
          <a:xfrm>
            <a:off x="2328102" y="4392100"/>
            <a:ext cx="718639" cy="625907"/>
          </a:xfrm>
          <a:prstGeom prst="line">
            <a:avLst/>
          </a:prstGeom>
          <a:ln w="22225">
            <a:solidFill>
              <a:schemeClr val="tx1"/>
            </a:solidFill>
            <a:headEnd w="sm" len="sm"/>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7083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21</a:t>
            </a:fld>
            <a:endParaRPr lang="en-US" altLang="ja-JP"/>
          </a:p>
        </p:txBody>
      </p:sp>
      <p:sp>
        <p:nvSpPr>
          <p:cNvPr id="40" name="Rectangle 37"/>
          <p:cNvSpPr>
            <a:spLocks noChangeArrowheads="1"/>
          </p:cNvSpPr>
          <p:nvPr/>
        </p:nvSpPr>
        <p:spPr bwMode="auto">
          <a:xfrm>
            <a:off x="1653777" y="4694167"/>
            <a:ext cx="1810111"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HGS創英角ｺﾞｼｯｸUB" panose="020B0900000000000000" pitchFamily="50" charset="-128"/>
                <a:ea typeface="HGS創英角ｺﾞｼｯｸUB" panose="020B0900000000000000" pitchFamily="50" charset="-128"/>
              </a:defRPr>
            </a:lvl1pPr>
            <a:lvl2pPr marL="742950" indent="-285750">
              <a:spcBef>
                <a:spcPct val="20000"/>
              </a:spcBef>
              <a:buChar char="–"/>
              <a:defRPr kumimoji="1" sz="2800">
                <a:solidFill>
                  <a:schemeClr val="tx1"/>
                </a:solidFill>
                <a:latin typeface="HGS創英角ｺﾞｼｯｸUB" panose="020B0900000000000000" pitchFamily="50" charset="-128"/>
                <a:ea typeface="HGS創英角ｺﾞｼｯｸUB" panose="020B0900000000000000" pitchFamily="50" charset="-128"/>
              </a:defRPr>
            </a:lvl2pPr>
            <a:lvl3pPr marL="1143000" indent="-228600">
              <a:spcBef>
                <a:spcPct val="20000"/>
              </a:spcBef>
              <a:buChar char="•"/>
              <a:defRPr kumimoji="1" sz="2400">
                <a:solidFill>
                  <a:schemeClr val="tx1"/>
                </a:solidFill>
                <a:latin typeface="HGS創英角ｺﾞｼｯｸUB" panose="020B0900000000000000" pitchFamily="50" charset="-128"/>
                <a:ea typeface="HGS創英角ｺﾞｼｯｸUB" panose="020B0900000000000000" pitchFamily="50" charset="-128"/>
              </a:defRPr>
            </a:lvl3pPr>
            <a:lvl4pPr marL="1600200" indent="-228600">
              <a:spcBef>
                <a:spcPct val="20000"/>
              </a:spcBef>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4pPr>
            <a:lvl5pPr marL="2057400" indent="-228600">
              <a:spcBef>
                <a:spcPct val="20000"/>
              </a:spcBef>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9pPr>
          </a:lstStyle>
          <a:p>
            <a:pPr eaLnBrk="1" hangingPunct="1">
              <a:buClr>
                <a:schemeClr val="tx2"/>
              </a:buClr>
              <a:buSzPct val="70000"/>
              <a:buFont typeface="Wingdings" panose="05000000000000000000" pitchFamily="2" charset="2"/>
              <a:buNone/>
            </a:pPr>
            <a:r>
              <a:rPr lang="ja-JP" altLang="en-US" sz="1500" dirty="0" smtClean="0">
                <a:latin typeface="+mn-ea"/>
                <a:ea typeface="+mn-ea"/>
              </a:rPr>
              <a:t>ボイラー、給湯器</a:t>
            </a:r>
            <a:endParaRPr lang="en-US" altLang="ja-JP" sz="1500" dirty="0" smtClean="0">
              <a:latin typeface="+mn-ea"/>
              <a:ea typeface="+mn-ea"/>
            </a:endParaRPr>
          </a:p>
          <a:p>
            <a:pPr eaLnBrk="1" hangingPunct="1">
              <a:buClr>
                <a:schemeClr val="tx2"/>
              </a:buClr>
              <a:buSzPct val="70000"/>
              <a:buFont typeface="Wingdings" panose="05000000000000000000" pitchFamily="2" charset="2"/>
              <a:buNone/>
            </a:pPr>
            <a:r>
              <a:rPr lang="ja-JP" altLang="en-US" sz="1500" dirty="0" smtClean="0">
                <a:latin typeface="+mn-ea"/>
                <a:ea typeface="+mn-ea"/>
              </a:rPr>
              <a:t>冷却塔、冷凍機</a:t>
            </a:r>
            <a:r>
              <a:rPr lang="ja-JP" altLang="en-US" sz="1500" dirty="0">
                <a:latin typeface="+mn-ea"/>
                <a:ea typeface="+mn-ea"/>
              </a:rPr>
              <a:t>な</a:t>
            </a:r>
            <a:r>
              <a:rPr lang="ja-JP" altLang="en-US" sz="1500" dirty="0" smtClean="0">
                <a:latin typeface="+mn-ea"/>
                <a:ea typeface="+mn-ea"/>
              </a:rPr>
              <a:t>ど</a:t>
            </a:r>
            <a:endParaRPr lang="ja-JP" altLang="en-US" sz="1500" dirty="0">
              <a:latin typeface="+mn-ea"/>
              <a:ea typeface="+mn-ea"/>
            </a:endParaRPr>
          </a:p>
        </p:txBody>
      </p:sp>
      <p:grpSp>
        <p:nvGrpSpPr>
          <p:cNvPr id="64" name="グループ化 63"/>
          <p:cNvGrpSpPr/>
          <p:nvPr/>
        </p:nvGrpSpPr>
        <p:grpSpPr>
          <a:xfrm>
            <a:off x="499608" y="2516523"/>
            <a:ext cx="2672965" cy="2213978"/>
            <a:chOff x="421102" y="2537767"/>
            <a:chExt cx="2672965" cy="2213978"/>
          </a:xfrm>
        </p:grpSpPr>
        <p:grpSp>
          <p:nvGrpSpPr>
            <p:cNvPr id="52" name="グループ化 51"/>
            <p:cNvGrpSpPr/>
            <p:nvPr/>
          </p:nvGrpSpPr>
          <p:grpSpPr>
            <a:xfrm>
              <a:off x="1183918" y="2789441"/>
              <a:ext cx="628873" cy="329991"/>
              <a:chOff x="1891988" y="4081301"/>
              <a:chExt cx="628873" cy="329991"/>
            </a:xfrm>
          </p:grpSpPr>
          <p:sp>
            <p:nvSpPr>
              <p:cNvPr id="26" name="AutoShape 22"/>
              <p:cNvSpPr>
                <a:spLocks noChangeArrowheads="1"/>
              </p:cNvSpPr>
              <p:nvPr/>
            </p:nvSpPr>
            <p:spPr bwMode="auto">
              <a:xfrm>
                <a:off x="1891988" y="4081301"/>
                <a:ext cx="628873" cy="329991"/>
              </a:xfrm>
              <a:prstGeom prst="flowChartTerminator">
                <a:avLst/>
              </a:prstGeom>
              <a:noFill/>
              <a:ln w="254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HGS創英角ｺﾞｼｯｸUB" panose="020B0900000000000000" pitchFamily="50" charset="-128"/>
                    <a:ea typeface="HGS創英角ｺﾞｼｯｸUB" panose="020B0900000000000000" pitchFamily="50" charset="-128"/>
                  </a:defRPr>
                </a:lvl1pPr>
                <a:lvl2pPr marL="742950" indent="-285750">
                  <a:spcBef>
                    <a:spcPct val="20000"/>
                  </a:spcBef>
                  <a:buChar char="–"/>
                  <a:defRPr kumimoji="1" sz="2800">
                    <a:solidFill>
                      <a:schemeClr val="tx1"/>
                    </a:solidFill>
                    <a:latin typeface="HGS創英角ｺﾞｼｯｸUB" panose="020B0900000000000000" pitchFamily="50" charset="-128"/>
                    <a:ea typeface="HGS創英角ｺﾞｼｯｸUB" panose="020B0900000000000000" pitchFamily="50" charset="-128"/>
                  </a:defRPr>
                </a:lvl2pPr>
                <a:lvl3pPr marL="1143000" indent="-228600">
                  <a:spcBef>
                    <a:spcPct val="20000"/>
                  </a:spcBef>
                  <a:buChar char="•"/>
                  <a:defRPr kumimoji="1" sz="2400">
                    <a:solidFill>
                      <a:schemeClr val="tx1"/>
                    </a:solidFill>
                    <a:latin typeface="HGS創英角ｺﾞｼｯｸUB" panose="020B0900000000000000" pitchFamily="50" charset="-128"/>
                    <a:ea typeface="HGS創英角ｺﾞｼｯｸUB" panose="020B0900000000000000" pitchFamily="50" charset="-128"/>
                  </a:defRPr>
                </a:lvl3pPr>
                <a:lvl4pPr marL="1600200" indent="-228600">
                  <a:spcBef>
                    <a:spcPct val="20000"/>
                  </a:spcBef>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4pPr>
                <a:lvl5pPr marL="2057400" indent="-228600">
                  <a:spcBef>
                    <a:spcPct val="20000"/>
                  </a:spcBef>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9pPr>
              </a:lstStyle>
              <a:p>
                <a:pPr eaLnBrk="1" hangingPunct="1">
                  <a:spcBef>
                    <a:spcPct val="0"/>
                  </a:spcBef>
                  <a:buFontTx/>
                  <a:buNone/>
                </a:pPr>
                <a:endParaRPr lang="ja-JP" altLang="en-US" sz="1500">
                  <a:latin typeface="+mn-ea"/>
                  <a:ea typeface="+mn-ea"/>
                </a:endParaRPr>
              </a:p>
            </p:txBody>
          </p:sp>
          <p:sp>
            <p:nvSpPr>
              <p:cNvPr id="27" name="Line 23"/>
              <p:cNvSpPr>
                <a:spLocks noChangeShapeType="1"/>
              </p:cNvSpPr>
              <p:nvPr/>
            </p:nvSpPr>
            <p:spPr bwMode="auto">
              <a:xfrm flipH="1" flipV="1">
                <a:off x="2402177" y="4173837"/>
                <a:ext cx="109437" cy="12396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n-ea"/>
                  <a:ea typeface="+mn-ea"/>
                </a:endParaRPr>
              </a:p>
            </p:txBody>
          </p:sp>
          <p:sp>
            <p:nvSpPr>
              <p:cNvPr id="28" name="Line 24"/>
              <p:cNvSpPr>
                <a:spLocks noChangeShapeType="1"/>
              </p:cNvSpPr>
              <p:nvPr/>
            </p:nvSpPr>
            <p:spPr bwMode="auto">
              <a:xfrm flipH="1" flipV="1">
                <a:off x="2215672" y="4170346"/>
                <a:ext cx="109436" cy="12396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n-ea"/>
                  <a:ea typeface="+mn-ea"/>
                </a:endParaRPr>
              </a:p>
            </p:txBody>
          </p:sp>
          <p:sp>
            <p:nvSpPr>
              <p:cNvPr id="29" name="Line 25"/>
              <p:cNvSpPr>
                <a:spLocks noChangeShapeType="1"/>
              </p:cNvSpPr>
              <p:nvPr/>
            </p:nvSpPr>
            <p:spPr bwMode="auto">
              <a:xfrm flipH="1" flipV="1">
                <a:off x="2024545" y="4173837"/>
                <a:ext cx="109436" cy="12396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n-ea"/>
                  <a:ea typeface="+mn-ea"/>
                </a:endParaRPr>
              </a:p>
            </p:txBody>
          </p:sp>
          <p:sp>
            <p:nvSpPr>
              <p:cNvPr id="30" name="Line 26"/>
              <p:cNvSpPr>
                <a:spLocks noChangeShapeType="1"/>
              </p:cNvSpPr>
              <p:nvPr/>
            </p:nvSpPr>
            <p:spPr bwMode="auto">
              <a:xfrm rot="5400000" flipH="1" flipV="1">
                <a:off x="2303973" y="4181101"/>
                <a:ext cx="123964" cy="1094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n-ea"/>
                  <a:ea typeface="+mn-ea"/>
                </a:endParaRPr>
              </a:p>
            </p:txBody>
          </p:sp>
          <p:sp>
            <p:nvSpPr>
              <p:cNvPr id="31" name="Line 27"/>
              <p:cNvSpPr>
                <a:spLocks noChangeShapeType="1"/>
              </p:cNvSpPr>
              <p:nvPr/>
            </p:nvSpPr>
            <p:spPr bwMode="auto">
              <a:xfrm rot="5400000" flipH="1" flipV="1">
                <a:off x="2112844" y="4181101"/>
                <a:ext cx="123964" cy="1094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n-ea"/>
                  <a:ea typeface="+mn-ea"/>
                </a:endParaRPr>
              </a:p>
            </p:txBody>
          </p:sp>
          <p:sp>
            <p:nvSpPr>
              <p:cNvPr id="32" name="Line 28"/>
              <p:cNvSpPr>
                <a:spLocks noChangeShapeType="1"/>
              </p:cNvSpPr>
              <p:nvPr/>
            </p:nvSpPr>
            <p:spPr bwMode="auto">
              <a:xfrm rot="5400000" flipH="1" flipV="1">
                <a:off x="1926341" y="4181103"/>
                <a:ext cx="123964" cy="1094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n-ea"/>
                  <a:ea typeface="+mn-ea"/>
                </a:endParaRPr>
              </a:p>
            </p:txBody>
          </p:sp>
        </p:grpSp>
        <p:sp>
          <p:nvSpPr>
            <p:cNvPr id="50" name="円/楕円 49"/>
            <p:cNvSpPr/>
            <p:nvPr/>
          </p:nvSpPr>
          <p:spPr>
            <a:xfrm>
              <a:off x="641762" y="3999111"/>
              <a:ext cx="504056" cy="475699"/>
            </a:xfrm>
            <a:prstGeom prst="ellipse">
              <a:avLst/>
            </a:prstGeom>
            <a:ln w="19050">
              <a:solidFill>
                <a:schemeClr val="tx1"/>
              </a:solidFill>
            </a:ln>
          </p:spPr>
          <p:txBody>
            <a:bodyPr wrap="square" rtlCol="0" anchor="ctr">
              <a:noAutofit/>
            </a:bodyPr>
            <a:lstStyle/>
            <a:p>
              <a:pPr algn="ctr"/>
              <a:r>
                <a:rPr kumimoji="1" lang="en-US" altLang="ja-JP" dirty="0" smtClean="0">
                  <a:solidFill>
                    <a:schemeClr val="tx1"/>
                  </a:solidFill>
                </a:rPr>
                <a:t>P</a:t>
              </a:r>
              <a:endParaRPr kumimoji="1" lang="ja-JP" altLang="en-US" dirty="0" smtClean="0">
                <a:solidFill>
                  <a:schemeClr val="tx1"/>
                </a:solidFill>
              </a:endParaRPr>
            </a:p>
          </p:txBody>
        </p:sp>
        <p:sp>
          <p:nvSpPr>
            <p:cNvPr id="53" name="正方形/長方形 52"/>
            <p:cNvSpPr/>
            <p:nvPr/>
          </p:nvSpPr>
          <p:spPr>
            <a:xfrm>
              <a:off x="1547664" y="3999111"/>
              <a:ext cx="858239" cy="475699"/>
            </a:xfrm>
            <a:prstGeom prst="rect">
              <a:avLst/>
            </a:prstGeom>
            <a:ln w="19050">
              <a:solidFill>
                <a:schemeClr val="tx1"/>
              </a:solidFill>
            </a:ln>
          </p:spPr>
          <p:txBody>
            <a:bodyPr wrap="square" rtlCol="0" anchor="ctr">
              <a:noAutofit/>
            </a:bodyPr>
            <a:lstStyle/>
            <a:p>
              <a:pPr algn="ctr"/>
              <a:r>
                <a:rPr kumimoji="1" lang="ja-JP" altLang="en-US" dirty="0" smtClean="0">
                  <a:solidFill>
                    <a:schemeClr val="tx1"/>
                  </a:solidFill>
                </a:rPr>
                <a:t>熱源</a:t>
              </a:r>
            </a:p>
          </p:txBody>
        </p:sp>
        <p:cxnSp>
          <p:nvCxnSpPr>
            <p:cNvPr id="55" name="直線コネクタ 54"/>
            <p:cNvCxnSpPr>
              <a:stCxn id="50" idx="6"/>
            </p:cNvCxnSpPr>
            <p:nvPr/>
          </p:nvCxnSpPr>
          <p:spPr bwMode="auto">
            <a:xfrm flipV="1">
              <a:off x="1145818" y="4236960"/>
              <a:ext cx="378402" cy="1"/>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56" name="フリーフォーム 55"/>
            <p:cNvSpPr/>
            <p:nvPr/>
          </p:nvSpPr>
          <p:spPr>
            <a:xfrm>
              <a:off x="1825144" y="2954437"/>
              <a:ext cx="876300" cy="1285875"/>
            </a:xfrm>
            <a:custGeom>
              <a:avLst/>
              <a:gdLst>
                <a:gd name="connsiteX0" fmla="*/ 590550 w 876300"/>
                <a:gd name="connsiteY0" fmla="*/ 1285875 h 1285875"/>
                <a:gd name="connsiteX1" fmla="*/ 876300 w 876300"/>
                <a:gd name="connsiteY1" fmla="*/ 1285875 h 1285875"/>
                <a:gd name="connsiteX2" fmla="*/ 876300 w 876300"/>
                <a:gd name="connsiteY2" fmla="*/ 0 h 1285875"/>
                <a:gd name="connsiteX3" fmla="*/ 0 w 876300"/>
                <a:gd name="connsiteY3" fmla="*/ 0 h 1285875"/>
              </a:gdLst>
              <a:ahLst/>
              <a:cxnLst>
                <a:cxn ang="0">
                  <a:pos x="connsiteX0" y="connsiteY0"/>
                </a:cxn>
                <a:cxn ang="0">
                  <a:pos x="connsiteX1" y="connsiteY1"/>
                </a:cxn>
                <a:cxn ang="0">
                  <a:pos x="connsiteX2" y="connsiteY2"/>
                </a:cxn>
                <a:cxn ang="0">
                  <a:pos x="connsiteX3" y="connsiteY3"/>
                </a:cxn>
              </a:cxnLst>
              <a:rect l="l" t="t" r="r" b="b"/>
              <a:pathLst>
                <a:path w="876300" h="1285875">
                  <a:moveTo>
                    <a:pt x="590550" y="1285875"/>
                  </a:moveTo>
                  <a:lnTo>
                    <a:pt x="876300" y="1285875"/>
                  </a:lnTo>
                  <a:lnTo>
                    <a:pt x="876300" y="0"/>
                  </a:lnTo>
                  <a:lnTo>
                    <a:pt x="0" y="0"/>
                  </a:lnTo>
                </a:path>
              </a:pathLst>
            </a:custGeom>
            <a:noFill/>
            <a:ln w="19050">
              <a:solidFill>
                <a:schemeClr val="tx1"/>
              </a:solidFill>
            </a:ln>
          </p:spPr>
          <p:txBody>
            <a:bodyPr rtlCol="0" anchor="ctr"/>
            <a:lstStyle/>
            <a:p>
              <a:pPr algn="ctr"/>
              <a:endParaRPr kumimoji="1" lang="ja-JP" altLang="en-US"/>
            </a:p>
          </p:txBody>
        </p:sp>
        <p:sp>
          <p:nvSpPr>
            <p:cNvPr id="57" name="フリーフォーム 56"/>
            <p:cNvSpPr/>
            <p:nvPr/>
          </p:nvSpPr>
          <p:spPr>
            <a:xfrm>
              <a:off x="844069" y="2963962"/>
              <a:ext cx="333375" cy="1019175"/>
            </a:xfrm>
            <a:custGeom>
              <a:avLst/>
              <a:gdLst>
                <a:gd name="connsiteX0" fmla="*/ 333375 w 333375"/>
                <a:gd name="connsiteY0" fmla="*/ 0 h 1019175"/>
                <a:gd name="connsiteX1" fmla="*/ 0 w 333375"/>
                <a:gd name="connsiteY1" fmla="*/ 0 h 1019175"/>
                <a:gd name="connsiteX2" fmla="*/ 0 w 333375"/>
                <a:gd name="connsiteY2" fmla="*/ 1019175 h 1019175"/>
              </a:gdLst>
              <a:ahLst/>
              <a:cxnLst>
                <a:cxn ang="0">
                  <a:pos x="connsiteX0" y="connsiteY0"/>
                </a:cxn>
                <a:cxn ang="0">
                  <a:pos x="connsiteX1" y="connsiteY1"/>
                </a:cxn>
                <a:cxn ang="0">
                  <a:pos x="connsiteX2" y="connsiteY2"/>
                </a:cxn>
              </a:cxnLst>
              <a:rect l="l" t="t" r="r" b="b"/>
              <a:pathLst>
                <a:path w="333375" h="1019175">
                  <a:moveTo>
                    <a:pt x="333375" y="0"/>
                  </a:moveTo>
                  <a:lnTo>
                    <a:pt x="0" y="0"/>
                  </a:lnTo>
                  <a:lnTo>
                    <a:pt x="0" y="1019175"/>
                  </a:lnTo>
                </a:path>
              </a:pathLst>
            </a:custGeom>
            <a:noFill/>
            <a:ln w="19050">
              <a:solidFill>
                <a:schemeClr val="tx1"/>
              </a:solidFill>
            </a:ln>
          </p:spPr>
          <p:txBody>
            <a:bodyPr rtlCol="0" anchor="ctr"/>
            <a:lstStyle/>
            <a:p>
              <a:pPr algn="ctr"/>
              <a:endParaRPr kumimoji="1" lang="ja-JP" altLang="en-US"/>
            </a:p>
          </p:txBody>
        </p:sp>
        <p:sp>
          <p:nvSpPr>
            <p:cNvPr id="58" name="AutoShape 47"/>
            <p:cNvSpPr>
              <a:spLocks noChangeArrowheads="1"/>
            </p:cNvSpPr>
            <p:nvPr/>
          </p:nvSpPr>
          <p:spPr bwMode="auto">
            <a:xfrm>
              <a:off x="1145818" y="4435724"/>
              <a:ext cx="349888" cy="316021"/>
            </a:xfrm>
            <a:prstGeom prst="rightArrow">
              <a:avLst>
                <a:gd name="adj1" fmla="val 50000"/>
                <a:gd name="adj2" fmla="val 31354"/>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HGS創英角ｺﾞｼｯｸUB" panose="020B0900000000000000" pitchFamily="50" charset="-128"/>
                  <a:ea typeface="HGS創英角ｺﾞｼｯｸUB" panose="020B0900000000000000" pitchFamily="50" charset="-128"/>
                </a:defRPr>
              </a:lvl1pPr>
              <a:lvl2pPr marL="742950" indent="-285750">
                <a:spcBef>
                  <a:spcPct val="20000"/>
                </a:spcBef>
                <a:buChar char="–"/>
                <a:defRPr kumimoji="1" sz="2800">
                  <a:solidFill>
                    <a:schemeClr val="tx1"/>
                  </a:solidFill>
                  <a:latin typeface="HGS創英角ｺﾞｼｯｸUB" panose="020B0900000000000000" pitchFamily="50" charset="-128"/>
                  <a:ea typeface="HGS創英角ｺﾞｼｯｸUB" panose="020B0900000000000000" pitchFamily="50" charset="-128"/>
                </a:defRPr>
              </a:lvl2pPr>
              <a:lvl3pPr marL="1143000" indent="-228600">
                <a:spcBef>
                  <a:spcPct val="20000"/>
                </a:spcBef>
                <a:buChar char="•"/>
                <a:defRPr kumimoji="1" sz="2400">
                  <a:solidFill>
                    <a:schemeClr val="tx1"/>
                  </a:solidFill>
                  <a:latin typeface="HGS創英角ｺﾞｼｯｸUB" panose="020B0900000000000000" pitchFamily="50" charset="-128"/>
                  <a:ea typeface="HGS創英角ｺﾞｼｯｸUB" panose="020B0900000000000000" pitchFamily="50" charset="-128"/>
                </a:defRPr>
              </a:lvl3pPr>
              <a:lvl4pPr marL="1600200" indent="-228600">
                <a:spcBef>
                  <a:spcPct val="20000"/>
                </a:spcBef>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4pPr>
              <a:lvl5pPr marL="2057400" indent="-228600">
                <a:spcBef>
                  <a:spcPct val="20000"/>
                </a:spcBef>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9pPr>
            </a:lstStyle>
            <a:p>
              <a:pPr eaLnBrk="1" hangingPunct="1">
                <a:spcBef>
                  <a:spcPct val="0"/>
                </a:spcBef>
                <a:buFontTx/>
                <a:buNone/>
              </a:pPr>
              <a:endParaRPr lang="ja-JP" altLang="en-US" sz="1500">
                <a:latin typeface="+mn-ea"/>
                <a:ea typeface="+mn-ea"/>
              </a:endParaRPr>
            </a:p>
          </p:txBody>
        </p:sp>
        <p:sp>
          <p:nvSpPr>
            <p:cNvPr id="59" name="AutoShape 48"/>
            <p:cNvSpPr>
              <a:spLocks noChangeArrowheads="1"/>
            </p:cNvSpPr>
            <p:nvPr/>
          </p:nvSpPr>
          <p:spPr bwMode="auto">
            <a:xfrm>
              <a:off x="2815082" y="3511646"/>
              <a:ext cx="278985" cy="396337"/>
            </a:xfrm>
            <a:prstGeom prst="upArrow">
              <a:avLst>
                <a:gd name="adj1" fmla="val 50000"/>
                <a:gd name="adj2" fmla="val 31354"/>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kumimoji="1" sz="3200">
                  <a:solidFill>
                    <a:schemeClr val="tx1"/>
                  </a:solidFill>
                  <a:latin typeface="HGS創英角ｺﾞｼｯｸUB" panose="020B0900000000000000" pitchFamily="50" charset="-128"/>
                  <a:ea typeface="HGS創英角ｺﾞｼｯｸUB" panose="020B0900000000000000" pitchFamily="50" charset="-128"/>
                </a:defRPr>
              </a:lvl1pPr>
              <a:lvl2pPr marL="742950" indent="-285750">
                <a:spcBef>
                  <a:spcPct val="20000"/>
                </a:spcBef>
                <a:buChar char="–"/>
                <a:defRPr kumimoji="1" sz="2800">
                  <a:solidFill>
                    <a:schemeClr val="tx1"/>
                  </a:solidFill>
                  <a:latin typeface="HGS創英角ｺﾞｼｯｸUB" panose="020B0900000000000000" pitchFamily="50" charset="-128"/>
                  <a:ea typeface="HGS創英角ｺﾞｼｯｸUB" panose="020B0900000000000000" pitchFamily="50" charset="-128"/>
                </a:defRPr>
              </a:lvl2pPr>
              <a:lvl3pPr marL="1143000" indent="-228600">
                <a:spcBef>
                  <a:spcPct val="20000"/>
                </a:spcBef>
                <a:buChar char="•"/>
                <a:defRPr kumimoji="1" sz="2400">
                  <a:solidFill>
                    <a:schemeClr val="tx1"/>
                  </a:solidFill>
                  <a:latin typeface="HGS創英角ｺﾞｼｯｸUB" panose="020B0900000000000000" pitchFamily="50" charset="-128"/>
                  <a:ea typeface="HGS創英角ｺﾞｼｯｸUB" panose="020B0900000000000000" pitchFamily="50" charset="-128"/>
                </a:defRPr>
              </a:lvl3pPr>
              <a:lvl4pPr marL="1600200" indent="-228600">
                <a:spcBef>
                  <a:spcPct val="20000"/>
                </a:spcBef>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4pPr>
              <a:lvl5pPr marL="2057400" indent="-228600">
                <a:spcBef>
                  <a:spcPct val="20000"/>
                </a:spcBef>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9pPr>
            </a:lstStyle>
            <a:p>
              <a:pPr eaLnBrk="1" hangingPunct="1">
                <a:spcBef>
                  <a:spcPct val="0"/>
                </a:spcBef>
                <a:buFontTx/>
                <a:buNone/>
              </a:pPr>
              <a:endParaRPr lang="ja-JP" altLang="en-US" sz="1500">
                <a:latin typeface="+mn-ea"/>
                <a:ea typeface="+mn-ea"/>
              </a:endParaRPr>
            </a:p>
          </p:txBody>
        </p:sp>
        <p:sp>
          <p:nvSpPr>
            <p:cNvPr id="60" name="AutoShape 49"/>
            <p:cNvSpPr>
              <a:spLocks noChangeArrowheads="1"/>
            </p:cNvSpPr>
            <p:nvPr/>
          </p:nvSpPr>
          <p:spPr bwMode="auto">
            <a:xfrm>
              <a:off x="2056015" y="2537767"/>
              <a:ext cx="349888" cy="317768"/>
            </a:xfrm>
            <a:prstGeom prst="leftArrow">
              <a:avLst>
                <a:gd name="adj1" fmla="val 50000"/>
                <a:gd name="adj2" fmla="val 31181"/>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HGS創英角ｺﾞｼｯｸUB" panose="020B0900000000000000" pitchFamily="50" charset="-128"/>
                  <a:ea typeface="HGS創英角ｺﾞｼｯｸUB" panose="020B0900000000000000" pitchFamily="50" charset="-128"/>
                </a:defRPr>
              </a:lvl1pPr>
              <a:lvl2pPr marL="742950" indent="-285750">
                <a:spcBef>
                  <a:spcPct val="20000"/>
                </a:spcBef>
                <a:buChar char="–"/>
                <a:defRPr kumimoji="1" sz="2800">
                  <a:solidFill>
                    <a:schemeClr val="tx1"/>
                  </a:solidFill>
                  <a:latin typeface="HGS創英角ｺﾞｼｯｸUB" panose="020B0900000000000000" pitchFamily="50" charset="-128"/>
                  <a:ea typeface="HGS創英角ｺﾞｼｯｸUB" panose="020B0900000000000000" pitchFamily="50" charset="-128"/>
                </a:defRPr>
              </a:lvl2pPr>
              <a:lvl3pPr marL="1143000" indent="-228600">
                <a:spcBef>
                  <a:spcPct val="20000"/>
                </a:spcBef>
                <a:buChar char="•"/>
                <a:defRPr kumimoji="1" sz="2400">
                  <a:solidFill>
                    <a:schemeClr val="tx1"/>
                  </a:solidFill>
                  <a:latin typeface="HGS創英角ｺﾞｼｯｸUB" panose="020B0900000000000000" pitchFamily="50" charset="-128"/>
                  <a:ea typeface="HGS創英角ｺﾞｼｯｸUB" panose="020B0900000000000000" pitchFamily="50" charset="-128"/>
                </a:defRPr>
              </a:lvl3pPr>
              <a:lvl4pPr marL="1600200" indent="-228600">
                <a:spcBef>
                  <a:spcPct val="20000"/>
                </a:spcBef>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4pPr>
              <a:lvl5pPr marL="2057400" indent="-228600">
                <a:spcBef>
                  <a:spcPct val="20000"/>
                </a:spcBef>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9pPr>
            </a:lstStyle>
            <a:p>
              <a:pPr eaLnBrk="1" hangingPunct="1">
                <a:spcBef>
                  <a:spcPct val="0"/>
                </a:spcBef>
                <a:buFontTx/>
                <a:buNone/>
              </a:pPr>
              <a:endParaRPr lang="ja-JP" altLang="en-US" sz="1500">
                <a:latin typeface="+mn-ea"/>
                <a:ea typeface="+mn-ea"/>
              </a:endParaRPr>
            </a:p>
          </p:txBody>
        </p:sp>
        <p:sp>
          <p:nvSpPr>
            <p:cNvPr id="61" name="AutoShape 50"/>
            <p:cNvSpPr>
              <a:spLocks noChangeArrowheads="1"/>
            </p:cNvSpPr>
            <p:nvPr/>
          </p:nvSpPr>
          <p:spPr bwMode="auto">
            <a:xfrm>
              <a:off x="421102" y="3193028"/>
              <a:ext cx="278985" cy="476652"/>
            </a:xfrm>
            <a:prstGeom prst="downArrow">
              <a:avLst>
                <a:gd name="adj1" fmla="val 50000"/>
                <a:gd name="adj2" fmla="val 37707"/>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kumimoji="1" sz="3200">
                  <a:solidFill>
                    <a:schemeClr val="tx1"/>
                  </a:solidFill>
                  <a:latin typeface="HGS創英角ｺﾞｼｯｸUB" panose="020B0900000000000000" pitchFamily="50" charset="-128"/>
                  <a:ea typeface="HGS創英角ｺﾞｼｯｸUB" panose="020B0900000000000000" pitchFamily="50" charset="-128"/>
                </a:defRPr>
              </a:lvl1pPr>
              <a:lvl2pPr marL="742950" indent="-285750">
                <a:spcBef>
                  <a:spcPct val="20000"/>
                </a:spcBef>
                <a:buChar char="–"/>
                <a:defRPr kumimoji="1" sz="2800">
                  <a:solidFill>
                    <a:schemeClr val="tx1"/>
                  </a:solidFill>
                  <a:latin typeface="HGS創英角ｺﾞｼｯｸUB" panose="020B0900000000000000" pitchFamily="50" charset="-128"/>
                  <a:ea typeface="HGS創英角ｺﾞｼｯｸUB" panose="020B0900000000000000" pitchFamily="50" charset="-128"/>
                </a:defRPr>
              </a:lvl2pPr>
              <a:lvl3pPr marL="1143000" indent="-228600">
                <a:spcBef>
                  <a:spcPct val="20000"/>
                </a:spcBef>
                <a:buChar char="•"/>
                <a:defRPr kumimoji="1" sz="2400">
                  <a:solidFill>
                    <a:schemeClr val="tx1"/>
                  </a:solidFill>
                  <a:latin typeface="HGS創英角ｺﾞｼｯｸUB" panose="020B0900000000000000" pitchFamily="50" charset="-128"/>
                  <a:ea typeface="HGS創英角ｺﾞｼｯｸUB" panose="020B0900000000000000" pitchFamily="50" charset="-128"/>
                </a:defRPr>
              </a:lvl3pPr>
              <a:lvl4pPr marL="1600200" indent="-228600">
                <a:spcBef>
                  <a:spcPct val="20000"/>
                </a:spcBef>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4pPr>
              <a:lvl5pPr marL="2057400" indent="-228600">
                <a:spcBef>
                  <a:spcPct val="20000"/>
                </a:spcBef>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S創英角ｺﾞｼｯｸUB" panose="020B0900000000000000" pitchFamily="50" charset="-128"/>
                  <a:ea typeface="HGS創英角ｺﾞｼｯｸUB" panose="020B0900000000000000" pitchFamily="50" charset="-128"/>
                </a:defRPr>
              </a:lvl9pPr>
            </a:lstStyle>
            <a:p>
              <a:pPr eaLnBrk="1" hangingPunct="1">
                <a:spcBef>
                  <a:spcPct val="0"/>
                </a:spcBef>
                <a:buFontTx/>
                <a:buNone/>
              </a:pPr>
              <a:endParaRPr lang="ja-JP" altLang="en-US" sz="1500">
                <a:latin typeface="+mn-ea"/>
                <a:ea typeface="+mn-ea"/>
              </a:endParaRPr>
            </a:p>
          </p:txBody>
        </p:sp>
      </p:grpSp>
      <p:sp>
        <p:nvSpPr>
          <p:cNvPr id="35" name="タイトル 2"/>
          <p:cNvSpPr>
            <a:spLocks noGrp="1"/>
          </p:cNvSpPr>
          <p:nvPr>
            <p:ph type="title"/>
          </p:nvPr>
        </p:nvSpPr>
        <p:spPr>
          <a:xfrm>
            <a:off x="144016" y="32814"/>
            <a:ext cx="9108504" cy="587874"/>
          </a:xfrm>
        </p:spPr>
        <p:txBody>
          <a:bodyPr/>
          <a:lstStyle/>
          <a:p>
            <a:r>
              <a:rPr lang="ja-JP" altLang="en-US" dirty="0" smtClean="0">
                <a:solidFill>
                  <a:schemeClr val="tx1"/>
                </a:solidFill>
              </a:rPr>
              <a:t>ポンプの使用例</a:t>
            </a:r>
            <a:r>
              <a:rPr lang="ja-JP" altLang="en-US" dirty="0" smtClean="0">
                <a:solidFill>
                  <a:srgbClr val="0033CC"/>
                </a:solidFill>
              </a:rPr>
              <a:t>　　空調ポンプ</a:t>
            </a:r>
            <a:endParaRPr lang="zh-TW" altLang="en-US" dirty="0">
              <a:solidFill>
                <a:srgbClr val="0033CC"/>
              </a:solidFill>
            </a:endParaRPr>
          </a:p>
        </p:txBody>
      </p:sp>
      <p:pic>
        <p:nvPicPr>
          <p:cNvPr id="2" name="図 1"/>
          <p:cNvPicPr>
            <a:picLocks noChangeAspect="1"/>
          </p:cNvPicPr>
          <p:nvPr/>
        </p:nvPicPr>
        <p:blipFill>
          <a:blip r:embed="rId2"/>
          <a:stretch>
            <a:fillRect/>
          </a:stretch>
        </p:blipFill>
        <p:spPr>
          <a:xfrm>
            <a:off x="4143214" y="2193806"/>
            <a:ext cx="4605250" cy="3453201"/>
          </a:xfrm>
          <a:prstGeom prst="rect">
            <a:avLst/>
          </a:prstGeom>
        </p:spPr>
      </p:pic>
      <p:sp>
        <p:nvSpPr>
          <p:cNvPr id="36" name="AutoShape 8"/>
          <p:cNvSpPr>
            <a:spLocks noChangeArrowheads="1"/>
          </p:cNvSpPr>
          <p:nvPr/>
        </p:nvSpPr>
        <p:spPr bwMode="auto">
          <a:xfrm>
            <a:off x="5233317" y="1604478"/>
            <a:ext cx="2425043" cy="359460"/>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dirty="0" smtClean="0">
                <a:latin typeface="Tahoma" pitchFamily="34" charset="0"/>
              </a:rPr>
              <a:t>渦巻ポンプ</a:t>
            </a:r>
            <a:endParaRPr lang="ja-JP" altLang="en-US" dirty="0">
              <a:latin typeface="Tahoma" pitchFamily="34" charset="0"/>
            </a:endParaRPr>
          </a:p>
        </p:txBody>
      </p:sp>
    </p:spTree>
    <p:extLst>
      <p:ext uri="{BB962C8B-B14F-4D97-AF65-F5344CB8AC3E}">
        <p14:creationId xmlns:p14="http://schemas.microsoft.com/office/powerpoint/2010/main" val="16843227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22</a:t>
            </a:fld>
            <a:endParaRPr lang="en-US" altLang="ja-JP"/>
          </a:p>
        </p:txBody>
      </p:sp>
      <p:pic>
        <p:nvPicPr>
          <p:cNvPr id="50" name="Picture 2" descr="N:\100_共有\002_開技共有_写真\【現場写真】\04　清水水中、温水水中\KUR2\KUR2　異音調査　都営住宅下千葉母子アパート　城東　坪井\P101002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42916" y="4444786"/>
            <a:ext cx="2189711" cy="164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 descr="センチュリー武平１"/>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1115" y="1967588"/>
            <a:ext cx="2175439" cy="163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 descr="CIMG165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8607" y="1983853"/>
            <a:ext cx="2201270" cy="165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正方形/長方形 55"/>
          <p:cNvSpPr/>
          <p:nvPr/>
        </p:nvSpPr>
        <p:spPr>
          <a:xfrm>
            <a:off x="306352" y="2433898"/>
            <a:ext cx="1554864" cy="3332496"/>
          </a:xfrm>
          <a:prstGeom prst="rect">
            <a:avLst/>
          </a:prstGeom>
          <a:ln w="15875">
            <a:solidFill>
              <a:schemeClr val="tx1"/>
            </a:solidFill>
          </a:ln>
        </p:spPr>
        <p:txBody>
          <a:bodyPr wrap="square" rtlCol="0" anchor="ctr">
            <a:spAutoFit/>
          </a:bodyPr>
          <a:lstStyle/>
          <a:p>
            <a:pPr algn="ctr"/>
            <a:endParaRPr kumimoji="1" lang="ja-JP" altLang="en-US" u="sng" dirty="0" smtClean="0">
              <a:solidFill>
                <a:schemeClr val="tx1"/>
              </a:solidFill>
            </a:endParaRPr>
          </a:p>
        </p:txBody>
      </p:sp>
      <p:cxnSp>
        <p:nvCxnSpPr>
          <p:cNvPr id="61" name="直線コネクタ 60"/>
          <p:cNvCxnSpPr/>
          <p:nvPr/>
        </p:nvCxnSpPr>
        <p:spPr bwMode="auto">
          <a:xfrm>
            <a:off x="330623" y="4417860"/>
            <a:ext cx="148483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62" name="直線コネクタ 61"/>
          <p:cNvCxnSpPr/>
          <p:nvPr/>
        </p:nvCxnSpPr>
        <p:spPr bwMode="auto">
          <a:xfrm>
            <a:off x="288163" y="5223060"/>
            <a:ext cx="1514927"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63" name="直線コネクタ 62"/>
          <p:cNvCxnSpPr/>
          <p:nvPr/>
        </p:nvCxnSpPr>
        <p:spPr bwMode="auto">
          <a:xfrm>
            <a:off x="306349" y="3411927"/>
            <a:ext cx="1554867"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112" name="正方形/長方形 111"/>
          <p:cNvSpPr/>
          <p:nvPr/>
        </p:nvSpPr>
        <p:spPr>
          <a:xfrm>
            <a:off x="381997" y="5354098"/>
            <a:ext cx="734504" cy="412295"/>
          </a:xfrm>
          <a:prstGeom prst="rect">
            <a:avLst/>
          </a:prstGeom>
          <a:ln w="15875">
            <a:solidFill>
              <a:schemeClr val="tx1"/>
            </a:solidFill>
          </a:ln>
        </p:spPr>
        <p:txBody>
          <a:bodyPr wrap="square" rtlCol="0" anchor="ctr">
            <a:spAutoFit/>
          </a:bodyPr>
          <a:lstStyle/>
          <a:p>
            <a:pPr algn="ctr"/>
            <a:endParaRPr kumimoji="1" lang="ja-JP" altLang="en-US" u="sng" dirty="0" smtClean="0">
              <a:solidFill>
                <a:schemeClr val="tx1"/>
              </a:solidFill>
            </a:endParaRPr>
          </a:p>
        </p:txBody>
      </p:sp>
      <p:grpSp>
        <p:nvGrpSpPr>
          <p:cNvPr id="113" name="グループ化 112"/>
          <p:cNvGrpSpPr/>
          <p:nvPr/>
        </p:nvGrpSpPr>
        <p:grpSpPr>
          <a:xfrm>
            <a:off x="553612" y="4814094"/>
            <a:ext cx="377423" cy="408966"/>
            <a:chOff x="0" y="0"/>
            <a:chExt cx="269788" cy="291610"/>
          </a:xfrm>
        </p:grpSpPr>
        <p:sp>
          <p:nvSpPr>
            <p:cNvPr id="114" name="台形 113"/>
            <p:cNvSpPr/>
            <p:nvPr/>
          </p:nvSpPr>
          <p:spPr>
            <a:xfrm>
              <a:off x="35170" y="152504"/>
              <a:ext cx="192175" cy="99333"/>
            </a:xfrm>
            <a:prstGeom prst="trapezoid">
              <a:avLst>
                <a:gd name="adj" fmla="val 5368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15" name="円/楕円 114"/>
            <p:cNvSpPr/>
            <p:nvPr/>
          </p:nvSpPr>
          <p:spPr>
            <a:xfrm>
              <a:off x="22277" y="0"/>
              <a:ext cx="216024" cy="210580"/>
            </a:xfrm>
            <a:prstGeom prst="ellipse">
              <a:avLst/>
            </a:prstGeom>
            <a:solidFill>
              <a:schemeClr val="bg1"/>
            </a:solidFill>
            <a:ln>
              <a:solidFill>
                <a:schemeClr val="tx1"/>
              </a:solidFill>
            </a:ln>
          </p:spPr>
          <p:txBody>
            <a:bodyPr rot="0" spcFirstLastPara="0" vert="horz" wrap="square" lIns="91440" tIns="45720" rIns="91440" bIns="45720" numCol="1" spcCol="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kumimoji="1" lang="ja-JP" altLang="en-US" u="sng">
                <a:solidFill>
                  <a:schemeClr val="tx1"/>
                </a:solidFill>
              </a:endParaRPr>
            </a:p>
          </p:txBody>
        </p:sp>
        <p:sp>
          <p:nvSpPr>
            <p:cNvPr id="116" name="正方形/長方形 115"/>
            <p:cNvSpPr/>
            <p:nvPr/>
          </p:nvSpPr>
          <p:spPr>
            <a:xfrm>
              <a:off x="0" y="229592"/>
              <a:ext cx="269788" cy="62018"/>
            </a:xfrm>
            <a:prstGeom prst="rect">
              <a:avLst/>
            </a:prstGeom>
            <a:solidFill>
              <a:schemeClr val="bg1"/>
            </a:solidFill>
            <a:ln w="9525">
              <a:solidFill>
                <a:schemeClr val="tx1"/>
              </a:solidFill>
            </a:ln>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kumimoji="1" lang="ja-JP" altLang="en-US" u="sng">
                <a:solidFill>
                  <a:schemeClr val="tx1"/>
                </a:solidFill>
              </a:endParaRPr>
            </a:p>
          </p:txBody>
        </p:sp>
      </p:grpSp>
      <p:sp>
        <p:nvSpPr>
          <p:cNvPr id="117" name="フリーフォーム 116"/>
          <p:cNvSpPr/>
          <p:nvPr/>
        </p:nvSpPr>
        <p:spPr>
          <a:xfrm flipH="1">
            <a:off x="735880" y="4945130"/>
            <a:ext cx="244357" cy="738421"/>
          </a:xfrm>
          <a:custGeom>
            <a:avLst/>
            <a:gdLst>
              <a:gd name="connsiteX0" fmla="*/ 215900 w 215900"/>
              <a:gd name="connsiteY0" fmla="*/ 0 h 660400"/>
              <a:gd name="connsiteX1" fmla="*/ 0 w 215900"/>
              <a:gd name="connsiteY1" fmla="*/ 0 h 660400"/>
              <a:gd name="connsiteX2" fmla="*/ 0 w 215900"/>
              <a:gd name="connsiteY2" fmla="*/ 660400 h 660400"/>
            </a:gdLst>
            <a:ahLst/>
            <a:cxnLst>
              <a:cxn ang="0">
                <a:pos x="connsiteX0" y="connsiteY0"/>
              </a:cxn>
              <a:cxn ang="0">
                <a:pos x="connsiteX1" y="connsiteY1"/>
              </a:cxn>
              <a:cxn ang="0">
                <a:pos x="connsiteX2" y="connsiteY2"/>
              </a:cxn>
            </a:cxnLst>
            <a:rect l="l" t="t" r="r" b="b"/>
            <a:pathLst>
              <a:path w="215900" h="660400">
                <a:moveTo>
                  <a:pt x="215900" y="0"/>
                </a:moveTo>
                <a:lnTo>
                  <a:pt x="0" y="0"/>
                </a:lnTo>
                <a:lnTo>
                  <a:pt x="0" y="660400"/>
                </a:lnTo>
              </a:path>
            </a:pathLst>
          </a:custGeom>
          <a:noFill/>
          <a:ln w="19050">
            <a:solidFill>
              <a:srgbClr val="0033CC"/>
            </a:solidFill>
          </a:ln>
        </p:spPr>
        <p:txBody>
          <a:bodyPr rtlCol="0" anchor="ctr"/>
          <a:lstStyle/>
          <a:p>
            <a:pPr algn="ctr"/>
            <a:endParaRPr kumimoji="1" lang="ja-JP" altLang="en-US"/>
          </a:p>
        </p:txBody>
      </p:sp>
      <p:cxnSp>
        <p:nvCxnSpPr>
          <p:cNvPr id="118" name="直線コネクタ 117"/>
          <p:cNvCxnSpPr>
            <a:stCxn id="115" idx="0"/>
          </p:cNvCxnSpPr>
          <p:nvPr/>
        </p:nvCxnSpPr>
        <p:spPr bwMode="auto">
          <a:xfrm flipH="1" flipV="1">
            <a:off x="735881" y="1974202"/>
            <a:ext cx="1" cy="2839892"/>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19" name="直線コネクタ 118"/>
          <p:cNvCxnSpPr/>
          <p:nvPr/>
        </p:nvCxnSpPr>
        <p:spPr bwMode="auto">
          <a:xfrm flipH="1">
            <a:off x="1116500" y="4097409"/>
            <a:ext cx="217425" cy="0"/>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20" name="直線コネクタ 119"/>
          <p:cNvCxnSpPr/>
          <p:nvPr/>
        </p:nvCxnSpPr>
        <p:spPr bwMode="auto">
          <a:xfrm flipH="1">
            <a:off x="1116500" y="3148939"/>
            <a:ext cx="164038" cy="0"/>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21" name="直線コネクタ 120"/>
          <p:cNvCxnSpPr/>
          <p:nvPr/>
        </p:nvCxnSpPr>
        <p:spPr bwMode="auto">
          <a:xfrm flipV="1">
            <a:off x="1333925" y="3744504"/>
            <a:ext cx="0" cy="352905"/>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22" name="直線コネクタ 121"/>
          <p:cNvCxnSpPr/>
          <p:nvPr/>
        </p:nvCxnSpPr>
        <p:spPr bwMode="auto">
          <a:xfrm flipV="1">
            <a:off x="1280538" y="2796034"/>
            <a:ext cx="0" cy="352905"/>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nvGrpSpPr>
          <p:cNvPr id="123" name="グループ化 122"/>
          <p:cNvGrpSpPr/>
          <p:nvPr/>
        </p:nvGrpSpPr>
        <p:grpSpPr>
          <a:xfrm>
            <a:off x="1333925" y="3578901"/>
            <a:ext cx="418420" cy="282350"/>
            <a:chOff x="0" y="0"/>
            <a:chExt cx="418420" cy="282350"/>
          </a:xfrm>
        </p:grpSpPr>
        <p:sp>
          <p:nvSpPr>
            <p:cNvPr id="124" name="円/楕円 123"/>
            <p:cNvSpPr/>
            <p:nvPr/>
          </p:nvSpPr>
          <p:spPr>
            <a:xfrm>
              <a:off x="105455" y="91849"/>
              <a:ext cx="166687" cy="153080"/>
            </a:xfrm>
            <a:prstGeom prst="ellipse">
              <a:avLst/>
            </a:prstGeom>
            <a:solidFill>
              <a:schemeClr val="bg1"/>
            </a:solidFill>
            <a:ln w="12700">
              <a:solidFill>
                <a:schemeClr val="tx1"/>
              </a:solidFill>
            </a:ln>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kumimoji="1" lang="ja-JP" altLang="en-US" u="sng">
                <a:solidFill>
                  <a:schemeClr val="tx1"/>
                </a:solidFill>
              </a:endParaRPr>
            </a:p>
          </p:txBody>
        </p:sp>
        <p:cxnSp>
          <p:nvCxnSpPr>
            <p:cNvPr id="125" name="直線コネクタ 124"/>
            <p:cNvCxnSpPr/>
            <p:nvPr/>
          </p:nvCxnSpPr>
          <p:spPr>
            <a:xfrm>
              <a:off x="74839" y="0"/>
              <a:ext cx="22451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190500" y="3403"/>
              <a:ext cx="0" cy="918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フリーフォーム 126"/>
            <p:cNvSpPr/>
            <p:nvPr/>
          </p:nvSpPr>
          <p:spPr>
            <a:xfrm>
              <a:off x="272143" y="156484"/>
              <a:ext cx="146277" cy="125866"/>
            </a:xfrm>
            <a:custGeom>
              <a:avLst/>
              <a:gdLst>
                <a:gd name="connsiteX0" fmla="*/ 0 w 210911"/>
                <a:gd name="connsiteY0" fmla="*/ 0 h 163285"/>
                <a:gd name="connsiteX1" fmla="*/ 91848 w 210911"/>
                <a:gd name="connsiteY1" fmla="*/ 0 h 163285"/>
                <a:gd name="connsiteX2" fmla="*/ 115661 w 210911"/>
                <a:gd name="connsiteY2" fmla="*/ 0 h 163285"/>
                <a:gd name="connsiteX3" fmla="*/ 170089 w 210911"/>
                <a:gd name="connsiteY3" fmla="*/ 17009 h 163285"/>
                <a:gd name="connsiteX4" fmla="*/ 200705 w 210911"/>
                <a:gd name="connsiteY4" fmla="*/ 61232 h 163285"/>
                <a:gd name="connsiteX5" fmla="*/ 210911 w 210911"/>
                <a:gd name="connsiteY5" fmla="*/ 108857 h 163285"/>
                <a:gd name="connsiteX6" fmla="*/ 210911 w 210911"/>
                <a:gd name="connsiteY6" fmla="*/ 163285 h 16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11" h="163285">
                  <a:moveTo>
                    <a:pt x="0" y="0"/>
                  </a:moveTo>
                  <a:lnTo>
                    <a:pt x="91848" y="0"/>
                  </a:lnTo>
                  <a:lnTo>
                    <a:pt x="115661" y="0"/>
                  </a:lnTo>
                  <a:lnTo>
                    <a:pt x="170089" y="17009"/>
                  </a:lnTo>
                  <a:lnTo>
                    <a:pt x="200705" y="61232"/>
                  </a:lnTo>
                  <a:lnTo>
                    <a:pt x="210911" y="108857"/>
                  </a:lnTo>
                  <a:lnTo>
                    <a:pt x="210911" y="16328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cxnSp>
          <p:nvCxnSpPr>
            <p:cNvPr id="128" name="直線コネクタ 127"/>
            <p:cNvCxnSpPr/>
            <p:nvPr/>
          </p:nvCxnSpPr>
          <p:spPr>
            <a:xfrm>
              <a:off x="0" y="166687"/>
              <a:ext cx="986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9" name="グループ化 128"/>
          <p:cNvGrpSpPr/>
          <p:nvPr/>
        </p:nvGrpSpPr>
        <p:grpSpPr>
          <a:xfrm>
            <a:off x="1281788" y="2626761"/>
            <a:ext cx="418420" cy="282350"/>
            <a:chOff x="0" y="0"/>
            <a:chExt cx="418420" cy="282350"/>
          </a:xfrm>
        </p:grpSpPr>
        <p:sp>
          <p:nvSpPr>
            <p:cNvPr id="130" name="円/楕円 129"/>
            <p:cNvSpPr/>
            <p:nvPr/>
          </p:nvSpPr>
          <p:spPr>
            <a:xfrm>
              <a:off x="105455" y="91849"/>
              <a:ext cx="166687" cy="153080"/>
            </a:xfrm>
            <a:prstGeom prst="ellipse">
              <a:avLst/>
            </a:prstGeom>
            <a:solidFill>
              <a:schemeClr val="bg1"/>
            </a:solidFill>
            <a:ln w="12700">
              <a:solidFill>
                <a:schemeClr val="tx1"/>
              </a:solidFill>
            </a:ln>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kumimoji="1" lang="ja-JP" altLang="en-US" u="sng">
                <a:solidFill>
                  <a:schemeClr val="tx1"/>
                </a:solidFill>
              </a:endParaRPr>
            </a:p>
          </p:txBody>
        </p:sp>
        <p:cxnSp>
          <p:nvCxnSpPr>
            <p:cNvPr id="131" name="直線コネクタ 130"/>
            <p:cNvCxnSpPr/>
            <p:nvPr/>
          </p:nvCxnSpPr>
          <p:spPr>
            <a:xfrm>
              <a:off x="74839" y="0"/>
              <a:ext cx="22451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a:off x="190500" y="3403"/>
              <a:ext cx="0" cy="918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フリーフォーム 132"/>
            <p:cNvSpPr/>
            <p:nvPr/>
          </p:nvSpPr>
          <p:spPr>
            <a:xfrm>
              <a:off x="272143" y="156484"/>
              <a:ext cx="146277" cy="125866"/>
            </a:xfrm>
            <a:custGeom>
              <a:avLst/>
              <a:gdLst>
                <a:gd name="connsiteX0" fmla="*/ 0 w 210911"/>
                <a:gd name="connsiteY0" fmla="*/ 0 h 163285"/>
                <a:gd name="connsiteX1" fmla="*/ 91848 w 210911"/>
                <a:gd name="connsiteY1" fmla="*/ 0 h 163285"/>
                <a:gd name="connsiteX2" fmla="*/ 115661 w 210911"/>
                <a:gd name="connsiteY2" fmla="*/ 0 h 163285"/>
                <a:gd name="connsiteX3" fmla="*/ 170089 w 210911"/>
                <a:gd name="connsiteY3" fmla="*/ 17009 h 163285"/>
                <a:gd name="connsiteX4" fmla="*/ 200705 w 210911"/>
                <a:gd name="connsiteY4" fmla="*/ 61232 h 163285"/>
                <a:gd name="connsiteX5" fmla="*/ 210911 w 210911"/>
                <a:gd name="connsiteY5" fmla="*/ 108857 h 163285"/>
                <a:gd name="connsiteX6" fmla="*/ 210911 w 210911"/>
                <a:gd name="connsiteY6" fmla="*/ 163285 h 16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11" h="163285">
                  <a:moveTo>
                    <a:pt x="0" y="0"/>
                  </a:moveTo>
                  <a:lnTo>
                    <a:pt x="91848" y="0"/>
                  </a:lnTo>
                  <a:lnTo>
                    <a:pt x="115661" y="0"/>
                  </a:lnTo>
                  <a:lnTo>
                    <a:pt x="170089" y="17009"/>
                  </a:lnTo>
                  <a:lnTo>
                    <a:pt x="200705" y="61232"/>
                  </a:lnTo>
                  <a:lnTo>
                    <a:pt x="210911" y="108857"/>
                  </a:lnTo>
                  <a:lnTo>
                    <a:pt x="210911" y="16328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cxnSp>
          <p:nvCxnSpPr>
            <p:cNvPr id="134" name="直線コネクタ 133"/>
            <p:cNvCxnSpPr/>
            <p:nvPr/>
          </p:nvCxnSpPr>
          <p:spPr>
            <a:xfrm>
              <a:off x="0" y="166687"/>
              <a:ext cx="986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5" name="正方形/長方形 134"/>
          <p:cNvSpPr/>
          <p:nvPr/>
        </p:nvSpPr>
        <p:spPr>
          <a:xfrm>
            <a:off x="393225" y="5831502"/>
            <a:ext cx="723275" cy="307777"/>
          </a:xfrm>
          <a:prstGeom prst="rect">
            <a:avLst/>
          </a:prstGeom>
        </p:spPr>
        <p:txBody>
          <a:bodyPr wrap="none">
            <a:spAutoFit/>
          </a:bodyPr>
          <a:lstStyle/>
          <a:p>
            <a:pPr algn="ctr"/>
            <a:r>
              <a:rPr lang="ja-JP" altLang="en-US" sz="1400" dirty="0">
                <a:solidFill>
                  <a:schemeClr val="tx1"/>
                </a:solidFill>
              </a:rPr>
              <a:t>受水槽</a:t>
            </a:r>
          </a:p>
        </p:txBody>
      </p:sp>
      <p:sp>
        <p:nvSpPr>
          <p:cNvPr id="136" name="正方形/長方形 135"/>
          <p:cNvSpPr/>
          <p:nvPr/>
        </p:nvSpPr>
        <p:spPr>
          <a:xfrm>
            <a:off x="393225" y="1821396"/>
            <a:ext cx="587012" cy="511918"/>
          </a:xfrm>
          <a:prstGeom prst="rect">
            <a:avLst/>
          </a:prstGeom>
          <a:ln w="15875">
            <a:solidFill>
              <a:schemeClr val="tx1"/>
            </a:solidFill>
          </a:ln>
        </p:spPr>
        <p:txBody>
          <a:bodyPr wrap="square" rtlCol="0" anchor="ctr">
            <a:spAutoFit/>
          </a:bodyPr>
          <a:lstStyle/>
          <a:p>
            <a:pPr algn="ctr"/>
            <a:endParaRPr kumimoji="1" lang="ja-JP" altLang="en-US" u="sng" dirty="0" smtClean="0">
              <a:solidFill>
                <a:schemeClr val="tx1"/>
              </a:solidFill>
            </a:endParaRPr>
          </a:p>
        </p:txBody>
      </p:sp>
      <p:cxnSp>
        <p:nvCxnSpPr>
          <p:cNvPr id="137" name="直線コネクタ 136"/>
          <p:cNvCxnSpPr/>
          <p:nvPr/>
        </p:nvCxnSpPr>
        <p:spPr bwMode="auto">
          <a:xfrm flipV="1">
            <a:off x="1116500" y="2161310"/>
            <a:ext cx="0" cy="1936099"/>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138" name="左矢印 137"/>
          <p:cNvSpPr/>
          <p:nvPr/>
        </p:nvSpPr>
        <p:spPr>
          <a:xfrm rot="19864755">
            <a:off x="1163866" y="4526801"/>
            <a:ext cx="572731" cy="473830"/>
          </a:xfrm>
          <a:prstGeom prst="leftArrow">
            <a:avLst/>
          </a:prstGeom>
          <a:solidFill>
            <a:srgbClr val="0066FF"/>
          </a:solidFill>
          <a:ln>
            <a:solidFill>
              <a:srgbClr val="0000FF"/>
            </a:solidFill>
          </a:ln>
        </p:spPr>
        <p:txBody>
          <a:bodyPr wrap="square" rtlCol="0" anchor="ctr">
            <a:spAutoFit/>
          </a:bodyPr>
          <a:lstStyle/>
          <a:p>
            <a:pPr algn="ctr"/>
            <a:endParaRPr kumimoji="1" lang="ja-JP" altLang="en-US" u="sng" dirty="0" smtClean="0">
              <a:solidFill>
                <a:schemeClr val="tx1"/>
              </a:solidFill>
            </a:endParaRPr>
          </a:p>
        </p:txBody>
      </p:sp>
      <p:sp>
        <p:nvSpPr>
          <p:cNvPr id="57" name="正方形/長方形 56"/>
          <p:cNvSpPr/>
          <p:nvPr/>
        </p:nvSpPr>
        <p:spPr>
          <a:xfrm>
            <a:off x="4715527" y="5174256"/>
            <a:ext cx="572759" cy="503756"/>
          </a:xfrm>
          <a:prstGeom prst="rect">
            <a:avLst/>
          </a:prstGeom>
          <a:ln w="15875">
            <a:solidFill>
              <a:schemeClr val="tx1"/>
            </a:solidFill>
          </a:ln>
        </p:spPr>
        <p:txBody>
          <a:bodyPr wrap="square" rtlCol="0" anchor="ctr">
            <a:spAutoFit/>
          </a:bodyPr>
          <a:lstStyle/>
          <a:p>
            <a:pPr algn="ctr"/>
            <a:endParaRPr kumimoji="1" lang="ja-JP" altLang="en-US" u="sng" dirty="0" smtClean="0">
              <a:solidFill>
                <a:schemeClr val="tx1"/>
              </a:solidFill>
            </a:endParaRPr>
          </a:p>
        </p:txBody>
      </p:sp>
      <p:grpSp>
        <p:nvGrpSpPr>
          <p:cNvPr id="58" name="グループ化 57"/>
          <p:cNvGrpSpPr/>
          <p:nvPr/>
        </p:nvGrpSpPr>
        <p:grpSpPr>
          <a:xfrm>
            <a:off x="5480619" y="5265716"/>
            <a:ext cx="377423" cy="408966"/>
            <a:chOff x="0" y="0"/>
            <a:chExt cx="269788" cy="291610"/>
          </a:xfrm>
        </p:grpSpPr>
        <p:sp>
          <p:nvSpPr>
            <p:cNvPr id="89" name="台形 88"/>
            <p:cNvSpPr/>
            <p:nvPr/>
          </p:nvSpPr>
          <p:spPr>
            <a:xfrm>
              <a:off x="35170" y="152504"/>
              <a:ext cx="192175" cy="99333"/>
            </a:xfrm>
            <a:prstGeom prst="trapezoid">
              <a:avLst>
                <a:gd name="adj" fmla="val 5368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0" name="円/楕円 89"/>
            <p:cNvSpPr/>
            <p:nvPr/>
          </p:nvSpPr>
          <p:spPr>
            <a:xfrm>
              <a:off x="22277" y="0"/>
              <a:ext cx="216024" cy="210580"/>
            </a:xfrm>
            <a:prstGeom prst="ellipse">
              <a:avLst/>
            </a:prstGeom>
            <a:solidFill>
              <a:schemeClr val="bg1"/>
            </a:solidFill>
            <a:ln>
              <a:solidFill>
                <a:schemeClr val="tx1"/>
              </a:solidFill>
            </a:ln>
          </p:spPr>
          <p:txBody>
            <a:bodyPr rot="0" spcFirstLastPara="0" vert="horz" wrap="square" lIns="91440" tIns="45720" rIns="91440" bIns="45720" numCol="1" spcCol="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kumimoji="1" lang="ja-JP" altLang="en-US" u="sng">
                <a:solidFill>
                  <a:schemeClr val="tx1"/>
                </a:solidFill>
              </a:endParaRPr>
            </a:p>
          </p:txBody>
        </p:sp>
        <p:sp>
          <p:nvSpPr>
            <p:cNvPr id="91" name="正方形/長方形 90"/>
            <p:cNvSpPr/>
            <p:nvPr/>
          </p:nvSpPr>
          <p:spPr>
            <a:xfrm>
              <a:off x="0" y="229592"/>
              <a:ext cx="269788" cy="62018"/>
            </a:xfrm>
            <a:prstGeom prst="rect">
              <a:avLst/>
            </a:prstGeom>
            <a:solidFill>
              <a:schemeClr val="bg1"/>
            </a:solidFill>
            <a:ln w="9525">
              <a:solidFill>
                <a:schemeClr val="tx1"/>
              </a:solidFill>
            </a:ln>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kumimoji="1" lang="ja-JP" altLang="en-US" u="sng">
                <a:solidFill>
                  <a:schemeClr val="tx1"/>
                </a:solidFill>
              </a:endParaRPr>
            </a:p>
          </p:txBody>
        </p:sp>
      </p:grpSp>
      <p:cxnSp>
        <p:nvCxnSpPr>
          <p:cNvPr id="60" name="直線コネクタ 59"/>
          <p:cNvCxnSpPr>
            <a:stCxn id="90" idx="0"/>
          </p:cNvCxnSpPr>
          <p:nvPr/>
        </p:nvCxnSpPr>
        <p:spPr bwMode="auto">
          <a:xfrm flipV="1">
            <a:off x="5662888" y="2664456"/>
            <a:ext cx="6441" cy="2601260"/>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66" name="直線コネクタ 65"/>
          <p:cNvCxnSpPr/>
          <p:nvPr/>
        </p:nvCxnSpPr>
        <p:spPr bwMode="auto">
          <a:xfrm flipH="1">
            <a:off x="5671002" y="3035672"/>
            <a:ext cx="182750" cy="0"/>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97" name="直線コネクタ 96"/>
          <p:cNvCxnSpPr/>
          <p:nvPr/>
        </p:nvCxnSpPr>
        <p:spPr bwMode="auto">
          <a:xfrm flipV="1">
            <a:off x="5857301" y="3770072"/>
            <a:ext cx="0" cy="352905"/>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98" name="直線コネクタ 97"/>
          <p:cNvCxnSpPr/>
          <p:nvPr/>
        </p:nvCxnSpPr>
        <p:spPr bwMode="auto">
          <a:xfrm flipV="1">
            <a:off x="5855695" y="2691671"/>
            <a:ext cx="0" cy="352905"/>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nvGrpSpPr>
          <p:cNvPr id="99" name="グループ化 98"/>
          <p:cNvGrpSpPr/>
          <p:nvPr/>
        </p:nvGrpSpPr>
        <p:grpSpPr>
          <a:xfrm>
            <a:off x="5857298" y="3588020"/>
            <a:ext cx="418420" cy="282350"/>
            <a:chOff x="0" y="0"/>
            <a:chExt cx="418420" cy="282350"/>
          </a:xfrm>
        </p:grpSpPr>
        <p:sp>
          <p:nvSpPr>
            <p:cNvPr id="100" name="円/楕円 99"/>
            <p:cNvSpPr/>
            <p:nvPr/>
          </p:nvSpPr>
          <p:spPr>
            <a:xfrm>
              <a:off x="105455" y="91849"/>
              <a:ext cx="166687" cy="153080"/>
            </a:xfrm>
            <a:prstGeom prst="ellipse">
              <a:avLst/>
            </a:prstGeom>
            <a:solidFill>
              <a:schemeClr val="bg1"/>
            </a:solidFill>
            <a:ln w="12700">
              <a:solidFill>
                <a:schemeClr val="tx1"/>
              </a:solidFill>
            </a:ln>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kumimoji="1" lang="ja-JP" altLang="en-US" u="sng">
                <a:solidFill>
                  <a:schemeClr val="tx1"/>
                </a:solidFill>
              </a:endParaRPr>
            </a:p>
          </p:txBody>
        </p:sp>
        <p:cxnSp>
          <p:nvCxnSpPr>
            <p:cNvPr id="101" name="直線コネクタ 100"/>
            <p:cNvCxnSpPr/>
            <p:nvPr/>
          </p:nvCxnSpPr>
          <p:spPr>
            <a:xfrm>
              <a:off x="74839" y="0"/>
              <a:ext cx="22451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a:off x="190500" y="3403"/>
              <a:ext cx="0" cy="918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フリーフォーム 102"/>
            <p:cNvSpPr/>
            <p:nvPr/>
          </p:nvSpPr>
          <p:spPr>
            <a:xfrm>
              <a:off x="272143" y="156484"/>
              <a:ext cx="146277" cy="125866"/>
            </a:xfrm>
            <a:custGeom>
              <a:avLst/>
              <a:gdLst>
                <a:gd name="connsiteX0" fmla="*/ 0 w 210911"/>
                <a:gd name="connsiteY0" fmla="*/ 0 h 163285"/>
                <a:gd name="connsiteX1" fmla="*/ 91848 w 210911"/>
                <a:gd name="connsiteY1" fmla="*/ 0 h 163285"/>
                <a:gd name="connsiteX2" fmla="*/ 115661 w 210911"/>
                <a:gd name="connsiteY2" fmla="*/ 0 h 163285"/>
                <a:gd name="connsiteX3" fmla="*/ 170089 w 210911"/>
                <a:gd name="connsiteY3" fmla="*/ 17009 h 163285"/>
                <a:gd name="connsiteX4" fmla="*/ 200705 w 210911"/>
                <a:gd name="connsiteY4" fmla="*/ 61232 h 163285"/>
                <a:gd name="connsiteX5" fmla="*/ 210911 w 210911"/>
                <a:gd name="connsiteY5" fmla="*/ 108857 h 163285"/>
                <a:gd name="connsiteX6" fmla="*/ 210911 w 210911"/>
                <a:gd name="connsiteY6" fmla="*/ 163285 h 16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11" h="163285">
                  <a:moveTo>
                    <a:pt x="0" y="0"/>
                  </a:moveTo>
                  <a:lnTo>
                    <a:pt x="91848" y="0"/>
                  </a:lnTo>
                  <a:lnTo>
                    <a:pt x="115661" y="0"/>
                  </a:lnTo>
                  <a:lnTo>
                    <a:pt x="170089" y="17009"/>
                  </a:lnTo>
                  <a:lnTo>
                    <a:pt x="200705" y="61232"/>
                  </a:lnTo>
                  <a:lnTo>
                    <a:pt x="210911" y="108857"/>
                  </a:lnTo>
                  <a:lnTo>
                    <a:pt x="210911" y="16328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cxnSp>
          <p:nvCxnSpPr>
            <p:cNvPr id="104" name="直線コネクタ 103"/>
            <p:cNvCxnSpPr/>
            <p:nvPr/>
          </p:nvCxnSpPr>
          <p:spPr>
            <a:xfrm>
              <a:off x="0" y="166687"/>
              <a:ext cx="986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5" name="グループ化 104"/>
          <p:cNvGrpSpPr/>
          <p:nvPr/>
        </p:nvGrpSpPr>
        <p:grpSpPr>
          <a:xfrm>
            <a:off x="5856945" y="2522398"/>
            <a:ext cx="418420" cy="282350"/>
            <a:chOff x="0" y="0"/>
            <a:chExt cx="418420" cy="282350"/>
          </a:xfrm>
        </p:grpSpPr>
        <p:sp>
          <p:nvSpPr>
            <p:cNvPr id="106" name="円/楕円 105"/>
            <p:cNvSpPr/>
            <p:nvPr/>
          </p:nvSpPr>
          <p:spPr>
            <a:xfrm>
              <a:off x="105455" y="91849"/>
              <a:ext cx="166687" cy="153080"/>
            </a:xfrm>
            <a:prstGeom prst="ellipse">
              <a:avLst/>
            </a:prstGeom>
            <a:solidFill>
              <a:schemeClr val="bg1"/>
            </a:solidFill>
            <a:ln w="12700">
              <a:solidFill>
                <a:schemeClr val="tx1"/>
              </a:solidFill>
            </a:ln>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kumimoji="1" lang="ja-JP" altLang="en-US" u="sng">
                <a:solidFill>
                  <a:schemeClr val="tx1"/>
                </a:solidFill>
              </a:endParaRPr>
            </a:p>
          </p:txBody>
        </p:sp>
        <p:cxnSp>
          <p:nvCxnSpPr>
            <p:cNvPr id="107" name="直線コネクタ 106"/>
            <p:cNvCxnSpPr/>
            <p:nvPr/>
          </p:nvCxnSpPr>
          <p:spPr>
            <a:xfrm>
              <a:off x="74839" y="0"/>
              <a:ext cx="22451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190500" y="3403"/>
              <a:ext cx="0" cy="918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フリーフォーム 108"/>
            <p:cNvSpPr/>
            <p:nvPr/>
          </p:nvSpPr>
          <p:spPr>
            <a:xfrm>
              <a:off x="272143" y="156484"/>
              <a:ext cx="146277" cy="125866"/>
            </a:xfrm>
            <a:custGeom>
              <a:avLst/>
              <a:gdLst>
                <a:gd name="connsiteX0" fmla="*/ 0 w 210911"/>
                <a:gd name="connsiteY0" fmla="*/ 0 h 163285"/>
                <a:gd name="connsiteX1" fmla="*/ 91848 w 210911"/>
                <a:gd name="connsiteY1" fmla="*/ 0 h 163285"/>
                <a:gd name="connsiteX2" fmla="*/ 115661 w 210911"/>
                <a:gd name="connsiteY2" fmla="*/ 0 h 163285"/>
                <a:gd name="connsiteX3" fmla="*/ 170089 w 210911"/>
                <a:gd name="connsiteY3" fmla="*/ 17009 h 163285"/>
                <a:gd name="connsiteX4" fmla="*/ 200705 w 210911"/>
                <a:gd name="connsiteY4" fmla="*/ 61232 h 163285"/>
                <a:gd name="connsiteX5" fmla="*/ 210911 w 210911"/>
                <a:gd name="connsiteY5" fmla="*/ 108857 h 163285"/>
                <a:gd name="connsiteX6" fmla="*/ 210911 w 210911"/>
                <a:gd name="connsiteY6" fmla="*/ 163285 h 16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11" h="163285">
                  <a:moveTo>
                    <a:pt x="0" y="0"/>
                  </a:moveTo>
                  <a:lnTo>
                    <a:pt x="91848" y="0"/>
                  </a:lnTo>
                  <a:lnTo>
                    <a:pt x="115661" y="0"/>
                  </a:lnTo>
                  <a:lnTo>
                    <a:pt x="170089" y="17009"/>
                  </a:lnTo>
                  <a:lnTo>
                    <a:pt x="200705" y="61232"/>
                  </a:lnTo>
                  <a:lnTo>
                    <a:pt x="210911" y="108857"/>
                  </a:lnTo>
                  <a:lnTo>
                    <a:pt x="210911" y="16328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cxnSp>
          <p:nvCxnSpPr>
            <p:cNvPr id="110" name="直線コネクタ 109"/>
            <p:cNvCxnSpPr/>
            <p:nvPr/>
          </p:nvCxnSpPr>
          <p:spPr>
            <a:xfrm>
              <a:off x="0" y="166687"/>
              <a:ext cx="986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1" name="正方形/長方形 110"/>
          <p:cNvSpPr/>
          <p:nvPr/>
        </p:nvSpPr>
        <p:spPr>
          <a:xfrm>
            <a:off x="4691648" y="5705661"/>
            <a:ext cx="723275" cy="307777"/>
          </a:xfrm>
          <a:prstGeom prst="rect">
            <a:avLst/>
          </a:prstGeom>
        </p:spPr>
        <p:txBody>
          <a:bodyPr wrap="none">
            <a:spAutoFit/>
          </a:bodyPr>
          <a:lstStyle/>
          <a:p>
            <a:pPr algn="ctr"/>
            <a:r>
              <a:rPr lang="ja-JP" altLang="en-US" sz="1400" dirty="0">
                <a:solidFill>
                  <a:schemeClr val="tx1"/>
                </a:solidFill>
              </a:rPr>
              <a:t>受水槽</a:t>
            </a:r>
          </a:p>
        </p:txBody>
      </p:sp>
      <p:sp>
        <p:nvSpPr>
          <p:cNvPr id="139" name="正方形/長方形 138"/>
          <p:cNvSpPr/>
          <p:nvPr/>
        </p:nvSpPr>
        <p:spPr>
          <a:xfrm>
            <a:off x="4713845" y="2345515"/>
            <a:ext cx="1701419" cy="3332496"/>
          </a:xfrm>
          <a:prstGeom prst="rect">
            <a:avLst/>
          </a:prstGeom>
          <a:ln w="15875">
            <a:solidFill>
              <a:schemeClr val="tx1"/>
            </a:solidFill>
          </a:ln>
        </p:spPr>
        <p:txBody>
          <a:bodyPr wrap="square" rtlCol="0" anchor="ctr">
            <a:spAutoFit/>
          </a:bodyPr>
          <a:lstStyle/>
          <a:p>
            <a:pPr algn="ctr"/>
            <a:endParaRPr kumimoji="1" lang="ja-JP" altLang="en-US" u="sng" dirty="0" smtClean="0">
              <a:solidFill>
                <a:schemeClr val="tx1"/>
              </a:solidFill>
            </a:endParaRPr>
          </a:p>
        </p:txBody>
      </p:sp>
      <p:cxnSp>
        <p:nvCxnSpPr>
          <p:cNvPr id="140" name="直線コネクタ 139"/>
          <p:cNvCxnSpPr/>
          <p:nvPr/>
        </p:nvCxnSpPr>
        <p:spPr bwMode="auto">
          <a:xfrm>
            <a:off x="4725750" y="4349930"/>
            <a:ext cx="1671947"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41" name="直線コネクタ 140"/>
          <p:cNvCxnSpPr/>
          <p:nvPr/>
        </p:nvCxnSpPr>
        <p:spPr bwMode="auto">
          <a:xfrm>
            <a:off x="4701476" y="3338280"/>
            <a:ext cx="1713788"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142" name="正方形/長方形 141"/>
          <p:cNvSpPr/>
          <p:nvPr/>
        </p:nvSpPr>
        <p:spPr>
          <a:xfrm>
            <a:off x="165060" y="1412776"/>
            <a:ext cx="902811" cy="307777"/>
          </a:xfrm>
          <a:prstGeom prst="rect">
            <a:avLst/>
          </a:prstGeom>
        </p:spPr>
        <p:txBody>
          <a:bodyPr wrap="none">
            <a:spAutoFit/>
          </a:bodyPr>
          <a:lstStyle/>
          <a:p>
            <a:pPr algn="ctr"/>
            <a:r>
              <a:rPr lang="ja-JP" altLang="en-US" sz="1400" dirty="0" smtClean="0">
                <a:solidFill>
                  <a:schemeClr val="tx1"/>
                </a:solidFill>
              </a:rPr>
              <a:t>高置水槽</a:t>
            </a:r>
            <a:endParaRPr lang="ja-JP" altLang="en-US" sz="1400" dirty="0">
              <a:solidFill>
                <a:schemeClr val="tx1"/>
              </a:solidFill>
            </a:endParaRPr>
          </a:p>
        </p:txBody>
      </p:sp>
      <p:pic>
        <p:nvPicPr>
          <p:cNvPr id="143" name="図 1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4535" y="4198207"/>
            <a:ext cx="2305321" cy="1728991"/>
          </a:xfrm>
          <a:prstGeom prst="rect">
            <a:avLst/>
          </a:prstGeom>
        </p:spPr>
      </p:pic>
      <p:cxnSp>
        <p:nvCxnSpPr>
          <p:cNvPr id="144" name="直線コネクタ 143"/>
          <p:cNvCxnSpPr/>
          <p:nvPr/>
        </p:nvCxnSpPr>
        <p:spPr bwMode="auto">
          <a:xfrm>
            <a:off x="4692566" y="5015501"/>
            <a:ext cx="1722698"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45" name="直線コネクタ 144"/>
          <p:cNvCxnSpPr/>
          <p:nvPr/>
        </p:nvCxnSpPr>
        <p:spPr bwMode="auto">
          <a:xfrm flipH="1">
            <a:off x="5273627" y="5479594"/>
            <a:ext cx="376420" cy="0"/>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55" name="左矢印 54"/>
          <p:cNvSpPr/>
          <p:nvPr/>
        </p:nvSpPr>
        <p:spPr>
          <a:xfrm rot="19864755">
            <a:off x="5746106" y="4791056"/>
            <a:ext cx="572731" cy="473830"/>
          </a:xfrm>
          <a:prstGeom prst="leftArrow">
            <a:avLst/>
          </a:prstGeom>
          <a:solidFill>
            <a:srgbClr val="0066FF"/>
          </a:solidFill>
          <a:ln>
            <a:solidFill>
              <a:srgbClr val="0000FF"/>
            </a:solidFill>
          </a:ln>
        </p:spPr>
        <p:txBody>
          <a:bodyPr wrap="square" rtlCol="0" anchor="ctr">
            <a:spAutoFit/>
          </a:bodyPr>
          <a:lstStyle/>
          <a:p>
            <a:pPr algn="ctr"/>
            <a:endParaRPr kumimoji="1" lang="ja-JP" altLang="en-US" u="sng" dirty="0" smtClean="0">
              <a:solidFill>
                <a:schemeClr val="tx1"/>
              </a:solidFill>
            </a:endParaRPr>
          </a:p>
        </p:txBody>
      </p:sp>
      <p:cxnSp>
        <p:nvCxnSpPr>
          <p:cNvPr id="147" name="直線コネクタ 146"/>
          <p:cNvCxnSpPr/>
          <p:nvPr/>
        </p:nvCxnSpPr>
        <p:spPr bwMode="auto">
          <a:xfrm flipH="1">
            <a:off x="5673933" y="4113858"/>
            <a:ext cx="182750" cy="0"/>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51" name="直線コネクタ 150"/>
          <p:cNvCxnSpPr/>
          <p:nvPr/>
        </p:nvCxnSpPr>
        <p:spPr bwMode="auto">
          <a:xfrm flipH="1">
            <a:off x="985984" y="2161310"/>
            <a:ext cx="130516" cy="0"/>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71" name="タイトル 2"/>
          <p:cNvSpPr txBox="1">
            <a:spLocks/>
          </p:cNvSpPr>
          <p:nvPr/>
        </p:nvSpPr>
        <p:spPr bwMode="auto">
          <a:xfrm>
            <a:off x="144016" y="32814"/>
            <a:ext cx="9108504" cy="58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kern="0" dirty="0" smtClean="0">
                <a:solidFill>
                  <a:schemeClr val="tx1"/>
                </a:solidFill>
              </a:rPr>
              <a:t>ポンプの使用例</a:t>
            </a:r>
            <a:r>
              <a:rPr lang="ja-JP" altLang="en-US" kern="0" dirty="0" smtClean="0">
                <a:solidFill>
                  <a:srgbClr val="0033CC"/>
                </a:solidFill>
              </a:rPr>
              <a:t>　　給水ポンプ</a:t>
            </a:r>
            <a:endParaRPr lang="zh-TW" altLang="en-US" kern="0" dirty="0">
              <a:solidFill>
                <a:srgbClr val="0033CC"/>
              </a:solidFill>
            </a:endParaRPr>
          </a:p>
        </p:txBody>
      </p:sp>
      <p:sp>
        <p:nvSpPr>
          <p:cNvPr id="73" name="Rectangle 3"/>
          <p:cNvSpPr txBox="1">
            <a:spLocks noChangeArrowheads="1"/>
          </p:cNvSpPr>
          <p:nvPr/>
        </p:nvSpPr>
        <p:spPr bwMode="auto">
          <a:xfrm>
            <a:off x="6925162" y="-1251776"/>
            <a:ext cx="4820010" cy="79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eaLnBrk="1" hangingPunct="1">
              <a:buFontTx/>
              <a:buNone/>
            </a:pPr>
            <a:r>
              <a:rPr lang="en-US" altLang="ja-JP" sz="2000" kern="0" dirty="0" smtClean="0"/>
              <a:t>【】</a:t>
            </a:r>
            <a:endParaRPr lang="ja-JP" altLang="en-US" sz="2000" kern="0" dirty="0"/>
          </a:p>
        </p:txBody>
      </p:sp>
      <p:sp>
        <p:nvSpPr>
          <p:cNvPr id="74" name="AutoShape 8"/>
          <p:cNvSpPr>
            <a:spLocks noChangeArrowheads="1"/>
          </p:cNvSpPr>
          <p:nvPr/>
        </p:nvSpPr>
        <p:spPr bwMode="auto">
          <a:xfrm>
            <a:off x="1803090" y="1257300"/>
            <a:ext cx="2464110" cy="382076"/>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dirty="0" smtClean="0">
                <a:latin typeface="Tahoma" pitchFamily="34" charset="0"/>
              </a:rPr>
              <a:t>タービンポンプ（陸上）</a:t>
            </a:r>
            <a:endParaRPr lang="ja-JP" altLang="en-US" dirty="0">
              <a:latin typeface="Tahoma" pitchFamily="34" charset="0"/>
            </a:endParaRPr>
          </a:p>
        </p:txBody>
      </p:sp>
      <p:sp>
        <p:nvSpPr>
          <p:cNvPr id="76" name="AutoShape 8"/>
          <p:cNvSpPr>
            <a:spLocks noChangeArrowheads="1"/>
          </p:cNvSpPr>
          <p:nvPr/>
        </p:nvSpPr>
        <p:spPr bwMode="auto">
          <a:xfrm>
            <a:off x="1935154" y="3965086"/>
            <a:ext cx="2425043" cy="359460"/>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dirty="0" smtClean="0">
                <a:latin typeface="Tahoma" pitchFamily="34" charset="0"/>
              </a:rPr>
              <a:t>タービンポンプ（水中）</a:t>
            </a:r>
            <a:endParaRPr lang="ja-JP" altLang="en-US" dirty="0">
              <a:latin typeface="Tahoma" pitchFamily="34" charset="0"/>
            </a:endParaRPr>
          </a:p>
        </p:txBody>
      </p:sp>
      <p:sp>
        <p:nvSpPr>
          <p:cNvPr id="77" name="AutoShape 8"/>
          <p:cNvSpPr>
            <a:spLocks noChangeArrowheads="1"/>
          </p:cNvSpPr>
          <p:nvPr/>
        </p:nvSpPr>
        <p:spPr bwMode="auto">
          <a:xfrm>
            <a:off x="5116859" y="1090860"/>
            <a:ext cx="3638546" cy="798019"/>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marL="0" indent="0" eaLnBrk="1" hangingPunct="1">
              <a:buFontTx/>
              <a:buNone/>
            </a:pPr>
            <a:r>
              <a:rPr lang="ja-JP" altLang="en-US" kern="0" dirty="0" smtClean="0"/>
              <a:t>給水ポンプユニット</a:t>
            </a:r>
            <a:endParaRPr lang="en-US" altLang="ja-JP" kern="0" dirty="0"/>
          </a:p>
          <a:p>
            <a:pPr marL="0" indent="0" eaLnBrk="1" hangingPunct="1">
              <a:buFontTx/>
              <a:buNone/>
            </a:pPr>
            <a:r>
              <a:rPr lang="ja-JP" altLang="en-US" kern="0" dirty="0"/>
              <a:t>　メインポンプ：タービンポンプ</a:t>
            </a:r>
            <a:endParaRPr lang="ja-JP" altLang="en-US" dirty="0">
              <a:latin typeface="Tahoma" pitchFamily="34" charset="0"/>
            </a:endParaRPr>
          </a:p>
        </p:txBody>
      </p:sp>
    </p:spTree>
    <p:extLst>
      <p:ext uri="{BB962C8B-B14F-4D97-AF65-F5344CB8AC3E}">
        <p14:creationId xmlns:p14="http://schemas.microsoft.com/office/powerpoint/2010/main" val="8256962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23</a:t>
            </a:fld>
            <a:endParaRPr lang="en-US" altLang="ja-JP"/>
          </a:p>
        </p:txBody>
      </p:sp>
      <p:pic>
        <p:nvPicPr>
          <p:cNvPr id="133" name="Picture 4" descr="センチュリー武平３"/>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7464" y="2461066"/>
            <a:ext cx="3962951" cy="297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 name="タイトル 2"/>
          <p:cNvSpPr txBox="1">
            <a:spLocks/>
          </p:cNvSpPr>
          <p:nvPr/>
        </p:nvSpPr>
        <p:spPr bwMode="auto">
          <a:xfrm>
            <a:off x="144016" y="32814"/>
            <a:ext cx="9108504" cy="58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kern="0" dirty="0" smtClean="0"/>
              <a:t>ポンプの使用例　</a:t>
            </a:r>
            <a:r>
              <a:rPr lang="ja-JP" altLang="en-US" dirty="0">
                <a:solidFill>
                  <a:srgbClr val="0033CC"/>
                </a:solidFill>
              </a:rPr>
              <a:t> </a:t>
            </a:r>
            <a:r>
              <a:rPr lang="ja-JP" altLang="en-US" dirty="0" smtClean="0">
                <a:solidFill>
                  <a:srgbClr val="0033CC"/>
                </a:solidFill>
              </a:rPr>
              <a:t>消火ポンプ</a:t>
            </a:r>
            <a:endParaRPr lang="zh-TW" altLang="en-US" kern="0" dirty="0">
              <a:solidFill>
                <a:srgbClr val="0033CC"/>
              </a:solidFill>
            </a:endParaRPr>
          </a:p>
        </p:txBody>
      </p:sp>
      <p:grpSp>
        <p:nvGrpSpPr>
          <p:cNvPr id="2" name="グループ化 1"/>
          <p:cNvGrpSpPr/>
          <p:nvPr/>
        </p:nvGrpSpPr>
        <p:grpSpPr>
          <a:xfrm>
            <a:off x="539552" y="1844824"/>
            <a:ext cx="3855940" cy="4015675"/>
            <a:chOff x="539552" y="1844824"/>
            <a:chExt cx="3855940" cy="4015675"/>
          </a:xfrm>
        </p:grpSpPr>
        <p:sp>
          <p:nvSpPr>
            <p:cNvPr id="56" name="テキスト ボックス 55"/>
            <p:cNvSpPr txBox="1"/>
            <p:nvPr/>
          </p:nvSpPr>
          <p:spPr>
            <a:xfrm>
              <a:off x="1135257" y="3502446"/>
              <a:ext cx="1082348" cy="307777"/>
            </a:xfrm>
            <a:prstGeom prst="rect">
              <a:avLst/>
            </a:prstGeom>
            <a:noFill/>
          </p:spPr>
          <p:txBody>
            <a:bodyPr wrap="none" rtlCol="0">
              <a:spAutoFit/>
            </a:bodyPr>
            <a:lstStyle/>
            <a:p>
              <a:pPr eaLnBrk="0" fontAlgn="base" hangingPunct="0">
                <a:spcBef>
                  <a:spcPct val="0"/>
                </a:spcBef>
                <a:spcAft>
                  <a:spcPct val="0"/>
                </a:spcAft>
              </a:pPr>
              <a:r>
                <a:rPr lang="ja-JP" altLang="en-US" sz="1400" b="1" dirty="0" smtClean="0">
                  <a:solidFill>
                    <a:srgbClr val="000000"/>
                  </a:solidFill>
                </a:rPr>
                <a:t>屋内消火栓</a:t>
              </a:r>
              <a:endParaRPr lang="ja-JP" altLang="en-US" sz="1400" b="1" dirty="0">
                <a:solidFill>
                  <a:srgbClr val="000000"/>
                </a:solidFill>
              </a:endParaRPr>
            </a:p>
          </p:txBody>
        </p:sp>
        <p:sp>
          <p:nvSpPr>
            <p:cNvPr id="59" name="テキスト ボックス 58"/>
            <p:cNvSpPr txBox="1"/>
            <p:nvPr/>
          </p:nvSpPr>
          <p:spPr>
            <a:xfrm>
              <a:off x="2881457" y="2379211"/>
              <a:ext cx="1271502" cy="307777"/>
            </a:xfrm>
            <a:prstGeom prst="rect">
              <a:avLst/>
            </a:prstGeom>
            <a:noFill/>
          </p:spPr>
          <p:txBody>
            <a:bodyPr wrap="none" rtlCol="0">
              <a:spAutoFit/>
            </a:bodyPr>
            <a:lstStyle/>
            <a:p>
              <a:pPr eaLnBrk="0" fontAlgn="base" hangingPunct="0">
                <a:spcBef>
                  <a:spcPct val="0"/>
                </a:spcBef>
                <a:spcAft>
                  <a:spcPct val="0"/>
                </a:spcAft>
              </a:pPr>
              <a:r>
                <a:rPr lang="ja-JP" altLang="en-US" sz="1400" b="1" dirty="0" smtClean="0">
                  <a:solidFill>
                    <a:srgbClr val="000000"/>
                  </a:solidFill>
                </a:rPr>
                <a:t>スプリンクラー</a:t>
              </a:r>
              <a:endParaRPr lang="ja-JP" altLang="en-US" sz="1400" b="1" dirty="0">
                <a:solidFill>
                  <a:srgbClr val="000000"/>
                </a:solidFill>
              </a:endParaRPr>
            </a:p>
          </p:txBody>
        </p:sp>
        <p:sp>
          <p:nvSpPr>
            <p:cNvPr id="46" name="テキスト ボックス 45"/>
            <p:cNvSpPr txBox="1"/>
            <p:nvPr/>
          </p:nvSpPr>
          <p:spPr>
            <a:xfrm>
              <a:off x="584745" y="5552722"/>
              <a:ext cx="902811" cy="307777"/>
            </a:xfrm>
            <a:prstGeom prst="rect">
              <a:avLst/>
            </a:prstGeom>
            <a:noFill/>
          </p:spPr>
          <p:txBody>
            <a:bodyPr wrap="none" rtlCol="0">
              <a:spAutoFit/>
            </a:bodyPr>
            <a:lstStyle/>
            <a:p>
              <a:pPr eaLnBrk="0" fontAlgn="base" hangingPunct="0">
                <a:spcBef>
                  <a:spcPct val="0"/>
                </a:spcBef>
                <a:spcAft>
                  <a:spcPct val="0"/>
                </a:spcAft>
              </a:pPr>
              <a:r>
                <a:rPr lang="ja-JP" altLang="en-US" sz="1400" b="1" dirty="0" smtClean="0">
                  <a:solidFill>
                    <a:srgbClr val="000000"/>
                  </a:solidFill>
                </a:rPr>
                <a:t>消火水槽</a:t>
              </a:r>
              <a:endParaRPr lang="ja-JP" altLang="en-US" sz="1400" b="1" dirty="0">
                <a:solidFill>
                  <a:srgbClr val="000000"/>
                </a:solidFill>
              </a:endParaRPr>
            </a:p>
          </p:txBody>
        </p:sp>
        <p:sp>
          <p:nvSpPr>
            <p:cNvPr id="50" name="左矢印 49"/>
            <p:cNvSpPr/>
            <p:nvPr/>
          </p:nvSpPr>
          <p:spPr>
            <a:xfrm rot="19864755">
              <a:off x="1229618" y="4334483"/>
              <a:ext cx="572730" cy="473830"/>
            </a:xfrm>
            <a:prstGeom prst="leftArrow">
              <a:avLst/>
            </a:prstGeom>
            <a:solidFill>
              <a:srgbClr val="0066FF"/>
            </a:solidFill>
            <a:ln>
              <a:solidFill>
                <a:srgbClr val="0000FF"/>
              </a:solidFill>
            </a:ln>
          </p:spPr>
          <p:txBody>
            <a:bodyPr wrap="square" rtlCol="0" anchor="ctr">
              <a:spAutoFit/>
            </a:bodyPr>
            <a:lstStyle/>
            <a:p>
              <a:pPr algn="ctr"/>
              <a:endParaRPr kumimoji="1" lang="ja-JP" altLang="en-US" u="sng" dirty="0" smtClean="0">
                <a:solidFill>
                  <a:schemeClr val="tx1"/>
                </a:solidFill>
              </a:endParaRPr>
            </a:p>
          </p:txBody>
        </p:sp>
        <p:sp>
          <p:nvSpPr>
            <p:cNvPr id="23" name="正方形/長方形 22"/>
            <p:cNvSpPr/>
            <p:nvPr/>
          </p:nvSpPr>
          <p:spPr>
            <a:xfrm>
              <a:off x="552804" y="1844824"/>
              <a:ext cx="3842688" cy="3721228"/>
            </a:xfrm>
            <a:prstGeom prst="rect">
              <a:avLst/>
            </a:prstGeom>
            <a:ln w="15875">
              <a:solidFill>
                <a:schemeClr val="tx1"/>
              </a:solidFill>
            </a:ln>
          </p:spPr>
          <p:txBody>
            <a:bodyPr wrap="square" rtlCol="0" anchor="ctr">
              <a:spAutoFit/>
            </a:bodyPr>
            <a:lstStyle/>
            <a:p>
              <a:pPr algn="ctr"/>
              <a:endParaRPr kumimoji="1" lang="ja-JP" altLang="en-US" u="sng" dirty="0" smtClean="0">
                <a:solidFill>
                  <a:schemeClr val="tx1"/>
                </a:solidFill>
              </a:endParaRPr>
            </a:p>
          </p:txBody>
        </p:sp>
        <p:sp>
          <p:nvSpPr>
            <p:cNvPr id="43" name="正方形/長方形 42"/>
            <p:cNvSpPr/>
            <p:nvPr/>
          </p:nvSpPr>
          <p:spPr>
            <a:xfrm>
              <a:off x="552803" y="5135611"/>
              <a:ext cx="846433" cy="412295"/>
            </a:xfrm>
            <a:prstGeom prst="rect">
              <a:avLst/>
            </a:prstGeom>
            <a:ln w="15875">
              <a:solidFill>
                <a:schemeClr val="tx1"/>
              </a:solidFill>
            </a:ln>
          </p:spPr>
          <p:txBody>
            <a:bodyPr wrap="square" rtlCol="0" anchor="ctr">
              <a:spAutoFit/>
            </a:bodyPr>
            <a:lstStyle/>
            <a:p>
              <a:pPr algn="ctr"/>
              <a:endParaRPr kumimoji="1" lang="ja-JP" altLang="en-US" u="sng" dirty="0" smtClean="0">
                <a:solidFill>
                  <a:schemeClr val="tx1"/>
                </a:solidFill>
              </a:endParaRPr>
            </a:p>
          </p:txBody>
        </p:sp>
        <p:grpSp>
          <p:nvGrpSpPr>
            <p:cNvPr id="63" name="グループ化 62"/>
            <p:cNvGrpSpPr/>
            <p:nvPr/>
          </p:nvGrpSpPr>
          <p:grpSpPr>
            <a:xfrm>
              <a:off x="724419" y="4595607"/>
              <a:ext cx="377423" cy="408966"/>
              <a:chOff x="0" y="0"/>
              <a:chExt cx="269788" cy="291610"/>
            </a:xfrm>
          </p:grpSpPr>
          <p:sp>
            <p:nvSpPr>
              <p:cNvPr id="64" name="台形 63"/>
              <p:cNvSpPr/>
              <p:nvPr/>
            </p:nvSpPr>
            <p:spPr>
              <a:xfrm>
                <a:off x="35170" y="152504"/>
                <a:ext cx="192175" cy="99333"/>
              </a:xfrm>
              <a:prstGeom prst="trapezoid">
                <a:avLst>
                  <a:gd name="adj" fmla="val 5368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5" name="円/楕円 64"/>
              <p:cNvSpPr/>
              <p:nvPr/>
            </p:nvSpPr>
            <p:spPr>
              <a:xfrm>
                <a:off x="22277" y="0"/>
                <a:ext cx="216024" cy="210580"/>
              </a:xfrm>
              <a:prstGeom prst="ellipse">
                <a:avLst/>
              </a:prstGeom>
              <a:solidFill>
                <a:schemeClr val="bg1"/>
              </a:solidFill>
              <a:ln>
                <a:solidFill>
                  <a:schemeClr val="tx1"/>
                </a:solidFill>
              </a:ln>
            </p:spPr>
            <p:txBody>
              <a:bodyPr rot="0" spcFirstLastPara="0" vert="horz" wrap="square" lIns="91440" tIns="45720" rIns="91440" bIns="45720" numCol="1" spcCol="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kumimoji="1" lang="ja-JP" altLang="en-US" u="sng">
                  <a:solidFill>
                    <a:schemeClr val="tx1"/>
                  </a:solidFill>
                </a:endParaRPr>
              </a:p>
            </p:txBody>
          </p:sp>
          <p:sp>
            <p:nvSpPr>
              <p:cNvPr id="66" name="正方形/長方形 65"/>
              <p:cNvSpPr/>
              <p:nvPr/>
            </p:nvSpPr>
            <p:spPr>
              <a:xfrm>
                <a:off x="0" y="229592"/>
                <a:ext cx="269788" cy="62018"/>
              </a:xfrm>
              <a:prstGeom prst="rect">
                <a:avLst/>
              </a:prstGeom>
              <a:solidFill>
                <a:schemeClr val="bg1"/>
              </a:solidFill>
              <a:ln w="9525">
                <a:solidFill>
                  <a:schemeClr val="tx1"/>
                </a:solidFill>
              </a:ln>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kumimoji="1" lang="ja-JP" altLang="en-US" u="sng">
                  <a:solidFill>
                    <a:schemeClr val="tx1"/>
                  </a:solidFill>
                </a:endParaRPr>
              </a:p>
            </p:txBody>
          </p:sp>
        </p:grpSp>
        <p:sp>
          <p:nvSpPr>
            <p:cNvPr id="54" name="フリーフォーム 53"/>
            <p:cNvSpPr/>
            <p:nvPr/>
          </p:nvSpPr>
          <p:spPr>
            <a:xfrm flipH="1">
              <a:off x="906687" y="4726643"/>
              <a:ext cx="244357" cy="738421"/>
            </a:xfrm>
            <a:custGeom>
              <a:avLst/>
              <a:gdLst>
                <a:gd name="connsiteX0" fmla="*/ 215900 w 215900"/>
                <a:gd name="connsiteY0" fmla="*/ 0 h 660400"/>
                <a:gd name="connsiteX1" fmla="*/ 0 w 215900"/>
                <a:gd name="connsiteY1" fmla="*/ 0 h 660400"/>
                <a:gd name="connsiteX2" fmla="*/ 0 w 215900"/>
                <a:gd name="connsiteY2" fmla="*/ 660400 h 660400"/>
              </a:gdLst>
              <a:ahLst/>
              <a:cxnLst>
                <a:cxn ang="0">
                  <a:pos x="connsiteX0" y="connsiteY0"/>
                </a:cxn>
                <a:cxn ang="0">
                  <a:pos x="connsiteX1" y="connsiteY1"/>
                </a:cxn>
                <a:cxn ang="0">
                  <a:pos x="connsiteX2" y="connsiteY2"/>
                </a:cxn>
              </a:cxnLst>
              <a:rect l="l" t="t" r="r" b="b"/>
              <a:pathLst>
                <a:path w="215900" h="660400">
                  <a:moveTo>
                    <a:pt x="215900" y="0"/>
                  </a:moveTo>
                  <a:lnTo>
                    <a:pt x="0" y="0"/>
                  </a:lnTo>
                  <a:lnTo>
                    <a:pt x="0" y="660400"/>
                  </a:lnTo>
                </a:path>
              </a:pathLst>
            </a:custGeom>
            <a:noFill/>
            <a:ln w="19050">
              <a:solidFill>
                <a:srgbClr val="0033CC"/>
              </a:solidFill>
            </a:ln>
          </p:spPr>
          <p:txBody>
            <a:bodyPr rtlCol="0" anchor="ctr"/>
            <a:lstStyle/>
            <a:p>
              <a:pPr algn="ctr"/>
              <a:endParaRPr kumimoji="1" lang="ja-JP" altLang="en-US"/>
            </a:p>
          </p:txBody>
        </p:sp>
        <p:cxnSp>
          <p:nvCxnSpPr>
            <p:cNvPr id="68" name="直線コネクタ 67"/>
            <p:cNvCxnSpPr/>
            <p:nvPr/>
          </p:nvCxnSpPr>
          <p:spPr bwMode="auto">
            <a:xfrm flipV="1">
              <a:off x="906688" y="2336099"/>
              <a:ext cx="0" cy="1285582"/>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73" name="直線コネクタ 72"/>
            <p:cNvCxnSpPr/>
            <p:nvPr/>
          </p:nvCxnSpPr>
          <p:spPr bwMode="auto">
            <a:xfrm>
              <a:off x="552803" y="3993318"/>
              <a:ext cx="3772368"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74" name="直線コネクタ 73"/>
            <p:cNvCxnSpPr/>
            <p:nvPr/>
          </p:nvCxnSpPr>
          <p:spPr bwMode="auto">
            <a:xfrm>
              <a:off x="539552" y="5008561"/>
              <a:ext cx="3832493"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77" name="直線コネクタ 76"/>
            <p:cNvCxnSpPr/>
            <p:nvPr/>
          </p:nvCxnSpPr>
          <p:spPr bwMode="auto">
            <a:xfrm>
              <a:off x="584745" y="2841130"/>
              <a:ext cx="37873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84" name="直線コネクタ 83"/>
            <p:cNvCxnSpPr/>
            <p:nvPr/>
          </p:nvCxnSpPr>
          <p:spPr bwMode="auto">
            <a:xfrm flipH="1">
              <a:off x="883874" y="3261641"/>
              <a:ext cx="317181" cy="0"/>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nvGrpSpPr>
            <p:cNvPr id="89" name="グループ化 88"/>
            <p:cNvGrpSpPr/>
            <p:nvPr/>
          </p:nvGrpSpPr>
          <p:grpSpPr>
            <a:xfrm>
              <a:off x="1226091" y="2996483"/>
              <a:ext cx="368797" cy="531485"/>
              <a:chOff x="10839255" y="3489488"/>
              <a:chExt cx="353580" cy="538156"/>
            </a:xfrm>
          </p:grpSpPr>
          <p:sp>
            <p:nvSpPr>
              <p:cNvPr id="87" name="正方形/長方形 86"/>
              <p:cNvSpPr/>
              <p:nvPr/>
            </p:nvSpPr>
            <p:spPr>
              <a:xfrm>
                <a:off x="10839255" y="3489488"/>
                <a:ext cx="353580" cy="538156"/>
              </a:xfrm>
              <a:prstGeom prst="rect">
                <a:avLst/>
              </a:prstGeom>
              <a:ln w="19050">
                <a:solidFill>
                  <a:schemeClr val="tx1"/>
                </a:solidFill>
              </a:ln>
            </p:spPr>
            <p:txBody>
              <a:bodyPr wrap="square" rtlCol="0" anchor="ctr">
                <a:spAutoFit/>
              </a:bodyPr>
              <a:lstStyle/>
              <a:p>
                <a:pPr algn="ctr"/>
                <a:endParaRPr kumimoji="1" lang="ja-JP" altLang="en-US" u="sng" dirty="0" smtClean="0">
                  <a:solidFill>
                    <a:schemeClr val="tx1"/>
                  </a:solidFill>
                </a:endParaRPr>
              </a:p>
            </p:txBody>
          </p:sp>
          <p:sp>
            <p:nvSpPr>
              <p:cNvPr id="88" name="円/楕円 87"/>
              <p:cNvSpPr/>
              <p:nvPr/>
            </p:nvSpPr>
            <p:spPr>
              <a:xfrm>
                <a:off x="10944037" y="3561496"/>
                <a:ext cx="144016" cy="138568"/>
              </a:xfrm>
              <a:prstGeom prst="ellips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endParaRPr kumimoji="1" lang="ja-JP" altLang="en-US" u="sng" dirty="0" smtClean="0">
                  <a:solidFill>
                    <a:schemeClr val="tx1"/>
                  </a:solidFill>
                </a:endParaRPr>
              </a:p>
            </p:txBody>
          </p:sp>
        </p:grpSp>
        <p:grpSp>
          <p:nvGrpSpPr>
            <p:cNvPr id="97" name="グループ化 96"/>
            <p:cNvGrpSpPr/>
            <p:nvPr/>
          </p:nvGrpSpPr>
          <p:grpSpPr>
            <a:xfrm>
              <a:off x="2985394" y="1986773"/>
              <a:ext cx="177516" cy="349327"/>
              <a:chOff x="3275856" y="4979160"/>
              <a:chExt cx="144016" cy="322049"/>
            </a:xfrm>
          </p:grpSpPr>
          <p:cxnSp>
            <p:nvCxnSpPr>
              <p:cNvPr id="98" name="直線コネクタ 97"/>
              <p:cNvCxnSpPr/>
              <p:nvPr/>
            </p:nvCxnSpPr>
            <p:spPr bwMode="auto">
              <a:xfrm>
                <a:off x="3347864" y="4979160"/>
                <a:ext cx="0" cy="178032"/>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nvGrpSpPr>
              <p:cNvPr id="99" name="グループ化 98"/>
              <p:cNvGrpSpPr/>
              <p:nvPr/>
            </p:nvGrpSpPr>
            <p:grpSpPr>
              <a:xfrm>
                <a:off x="3275856" y="5157192"/>
                <a:ext cx="144016" cy="144017"/>
                <a:chOff x="4572000" y="3356992"/>
                <a:chExt cx="216024" cy="216025"/>
              </a:xfrm>
            </p:grpSpPr>
            <p:sp>
              <p:nvSpPr>
                <p:cNvPr id="100" name="二等辺三角形 99"/>
                <p:cNvSpPr/>
                <p:nvPr/>
              </p:nvSpPr>
              <p:spPr>
                <a:xfrm rot="10800000">
                  <a:off x="4572000" y="3356992"/>
                  <a:ext cx="216024" cy="216024"/>
                </a:xfrm>
                <a:prstGeom prst="triangle">
                  <a:avLst/>
                </a:prstGeom>
                <a:solidFill>
                  <a:schemeClr val="tx1"/>
                </a:solidFill>
                <a:ln>
                  <a:solidFill>
                    <a:schemeClr val="tx1"/>
                  </a:solidFill>
                </a:ln>
              </p:spPr>
              <p:txBody>
                <a:bodyPr wrap="square" rtlCol="0" anchor="ctr">
                  <a:spAutoFit/>
                </a:bodyPr>
                <a:lstStyle/>
                <a:p>
                  <a:pPr algn="ctr"/>
                  <a:endParaRPr kumimoji="1" lang="ja-JP" altLang="en-US" u="sng" dirty="0" smtClean="0">
                    <a:solidFill>
                      <a:schemeClr val="tx1"/>
                    </a:solidFill>
                  </a:endParaRPr>
                </a:p>
              </p:txBody>
            </p:sp>
            <p:cxnSp>
              <p:nvCxnSpPr>
                <p:cNvPr id="101" name="直線コネクタ 100"/>
                <p:cNvCxnSpPr/>
                <p:nvPr/>
              </p:nvCxnSpPr>
              <p:spPr bwMode="auto">
                <a:xfrm>
                  <a:off x="4572000" y="3573017"/>
                  <a:ext cx="21602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grpSp>
        <p:grpSp>
          <p:nvGrpSpPr>
            <p:cNvPr id="114" name="グループ化 113"/>
            <p:cNvGrpSpPr/>
            <p:nvPr/>
          </p:nvGrpSpPr>
          <p:grpSpPr>
            <a:xfrm>
              <a:off x="3271495" y="1986773"/>
              <a:ext cx="177516" cy="349327"/>
              <a:chOff x="3275856" y="4979160"/>
              <a:chExt cx="144016" cy="322049"/>
            </a:xfrm>
          </p:grpSpPr>
          <p:cxnSp>
            <p:nvCxnSpPr>
              <p:cNvPr id="115" name="直線コネクタ 114"/>
              <p:cNvCxnSpPr/>
              <p:nvPr/>
            </p:nvCxnSpPr>
            <p:spPr bwMode="auto">
              <a:xfrm>
                <a:off x="3347864" y="4979160"/>
                <a:ext cx="0" cy="178032"/>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nvGrpSpPr>
              <p:cNvPr id="116" name="グループ化 115"/>
              <p:cNvGrpSpPr/>
              <p:nvPr/>
            </p:nvGrpSpPr>
            <p:grpSpPr>
              <a:xfrm>
                <a:off x="3275856" y="5157192"/>
                <a:ext cx="144016" cy="144017"/>
                <a:chOff x="4572000" y="3356992"/>
                <a:chExt cx="216024" cy="216025"/>
              </a:xfrm>
            </p:grpSpPr>
            <p:sp>
              <p:nvSpPr>
                <p:cNvPr id="117" name="二等辺三角形 116"/>
                <p:cNvSpPr/>
                <p:nvPr/>
              </p:nvSpPr>
              <p:spPr>
                <a:xfrm rot="10800000">
                  <a:off x="4572000" y="3356992"/>
                  <a:ext cx="216024" cy="216024"/>
                </a:xfrm>
                <a:prstGeom prst="triangle">
                  <a:avLst/>
                </a:prstGeom>
                <a:solidFill>
                  <a:schemeClr val="tx1"/>
                </a:solidFill>
                <a:ln>
                  <a:solidFill>
                    <a:schemeClr val="tx1"/>
                  </a:solidFill>
                </a:ln>
              </p:spPr>
              <p:txBody>
                <a:bodyPr wrap="square" rtlCol="0" anchor="ctr">
                  <a:spAutoFit/>
                </a:bodyPr>
                <a:lstStyle/>
                <a:p>
                  <a:pPr algn="ctr"/>
                  <a:endParaRPr kumimoji="1" lang="ja-JP" altLang="en-US" u="sng" dirty="0" smtClean="0">
                    <a:solidFill>
                      <a:schemeClr val="tx1"/>
                    </a:solidFill>
                  </a:endParaRPr>
                </a:p>
              </p:txBody>
            </p:sp>
            <p:cxnSp>
              <p:nvCxnSpPr>
                <p:cNvPr id="118" name="直線コネクタ 117"/>
                <p:cNvCxnSpPr/>
                <p:nvPr/>
              </p:nvCxnSpPr>
              <p:spPr bwMode="auto">
                <a:xfrm>
                  <a:off x="4572000" y="3573017"/>
                  <a:ext cx="21602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grpSp>
        <p:grpSp>
          <p:nvGrpSpPr>
            <p:cNvPr id="119" name="グループ化 118"/>
            <p:cNvGrpSpPr/>
            <p:nvPr/>
          </p:nvGrpSpPr>
          <p:grpSpPr>
            <a:xfrm>
              <a:off x="3585529" y="1986772"/>
              <a:ext cx="177516" cy="349327"/>
              <a:chOff x="3275856" y="4979160"/>
              <a:chExt cx="144016" cy="322049"/>
            </a:xfrm>
          </p:grpSpPr>
          <p:cxnSp>
            <p:nvCxnSpPr>
              <p:cNvPr id="120" name="直線コネクタ 119"/>
              <p:cNvCxnSpPr/>
              <p:nvPr/>
            </p:nvCxnSpPr>
            <p:spPr bwMode="auto">
              <a:xfrm>
                <a:off x="3347864" y="4979160"/>
                <a:ext cx="0" cy="178032"/>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nvGrpSpPr>
              <p:cNvPr id="121" name="グループ化 120"/>
              <p:cNvGrpSpPr/>
              <p:nvPr/>
            </p:nvGrpSpPr>
            <p:grpSpPr>
              <a:xfrm>
                <a:off x="3275856" y="5157192"/>
                <a:ext cx="144016" cy="144017"/>
                <a:chOff x="4572000" y="3356992"/>
                <a:chExt cx="216024" cy="216025"/>
              </a:xfrm>
            </p:grpSpPr>
            <p:sp>
              <p:nvSpPr>
                <p:cNvPr id="122" name="二等辺三角形 121"/>
                <p:cNvSpPr/>
                <p:nvPr/>
              </p:nvSpPr>
              <p:spPr>
                <a:xfrm rot="10800000">
                  <a:off x="4572000" y="3356992"/>
                  <a:ext cx="216024" cy="216024"/>
                </a:xfrm>
                <a:prstGeom prst="triangle">
                  <a:avLst/>
                </a:prstGeom>
                <a:solidFill>
                  <a:schemeClr val="tx1"/>
                </a:solidFill>
                <a:ln>
                  <a:solidFill>
                    <a:schemeClr val="tx1"/>
                  </a:solidFill>
                </a:ln>
              </p:spPr>
              <p:txBody>
                <a:bodyPr wrap="square" rtlCol="0" anchor="ctr">
                  <a:spAutoFit/>
                </a:bodyPr>
                <a:lstStyle/>
                <a:p>
                  <a:pPr algn="ctr"/>
                  <a:endParaRPr kumimoji="1" lang="ja-JP" altLang="en-US" u="sng" dirty="0" smtClean="0">
                    <a:solidFill>
                      <a:schemeClr val="tx1"/>
                    </a:solidFill>
                  </a:endParaRPr>
                </a:p>
              </p:txBody>
            </p:sp>
            <p:cxnSp>
              <p:nvCxnSpPr>
                <p:cNvPr id="123" name="直線コネクタ 122"/>
                <p:cNvCxnSpPr/>
                <p:nvPr/>
              </p:nvCxnSpPr>
              <p:spPr bwMode="auto">
                <a:xfrm>
                  <a:off x="4572000" y="3573017"/>
                  <a:ext cx="21602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grpSp>
        <p:grpSp>
          <p:nvGrpSpPr>
            <p:cNvPr id="124" name="グループ化 123"/>
            <p:cNvGrpSpPr/>
            <p:nvPr/>
          </p:nvGrpSpPr>
          <p:grpSpPr>
            <a:xfrm>
              <a:off x="3855897" y="1978004"/>
              <a:ext cx="177516" cy="349327"/>
              <a:chOff x="3275856" y="4979160"/>
              <a:chExt cx="144016" cy="322049"/>
            </a:xfrm>
          </p:grpSpPr>
          <p:cxnSp>
            <p:nvCxnSpPr>
              <p:cNvPr id="125" name="直線コネクタ 124"/>
              <p:cNvCxnSpPr/>
              <p:nvPr/>
            </p:nvCxnSpPr>
            <p:spPr bwMode="auto">
              <a:xfrm>
                <a:off x="3347864" y="4979160"/>
                <a:ext cx="0" cy="178032"/>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nvGrpSpPr>
              <p:cNvPr id="126" name="グループ化 125"/>
              <p:cNvGrpSpPr/>
              <p:nvPr/>
            </p:nvGrpSpPr>
            <p:grpSpPr>
              <a:xfrm>
                <a:off x="3275856" y="5157192"/>
                <a:ext cx="144016" cy="144017"/>
                <a:chOff x="4572000" y="3356992"/>
                <a:chExt cx="216024" cy="216025"/>
              </a:xfrm>
            </p:grpSpPr>
            <p:sp>
              <p:nvSpPr>
                <p:cNvPr id="127" name="二等辺三角形 126"/>
                <p:cNvSpPr/>
                <p:nvPr/>
              </p:nvSpPr>
              <p:spPr>
                <a:xfrm rot="10800000">
                  <a:off x="4572000" y="3356992"/>
                  <a:ext cx="216024" cy="216024"/>
                </a:xfrm>
                <a:prstGeom prst="triangle">
                  <a:avLst/>
                </a:prstGeom>
                <a:solidFill>
                  <a:schemeClr val="tx1"/>
                </a:solidFill>
                <a:ln>
                  <a:solidFill>
                    <a:schemeClr val="tx1"/>
                  </a:solidFill>
                </a:ln>
              </p:spPr>
              <p:txBody>
                <a:bodyPr wrap="square" rtlCol="0" anchor="ctr">
                  <a:spAutoFit/>
                </a:bodyPr>
                <a:lstStyle/>
                <a:p>
                  <a:pPr algn="ctr"/>
                  <a:endParaRPr kumimoji="1" lang="ja-JP" altLang="en-US" u="sng" dirty="0" smtClean="0">
                    <a:solidFill>
                      <a:schemeClr val="tx1"/>
                    </a:solidFill>
                  </a:endParaRPr>
                </a:p>
              </p:txBody>
            </p:sp>
            <p:cxnSp>
              <p:nvCxnSpPr>
                <p:cNvPr id="128" name="直線コネクタ 127"/>
                <p:cNvCxnSpPr/>
                <p:nvPr/>
              </p:nvCxnSpPr>
              <p:spPr bwMode="auto">
                <a:xfrm>
                  <a:off x="4572000" y="3573017"/>
                  <a:ext cx="21602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grpSp>
        <p:cxnSp>
          <p:nvCxnSpPr>
            <p:cNvPr id="139" name="直線コネクタ 138"/>
            <p:cNvCxnSpPr/>
            <p:nvPr/>
          </p:nvCxnSpPr>
          <p:spPr bwMode="auto">
            <a:xfrm flipV="1">
              <a:off x="2657491" y="1977095"/>
              <a:ext cx="0" cy="1670338"/>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41" name="直線コネクタ 140"/>
            <p:cNvCxnSpPr/>
            <p:nvPr/>
          </p:nvCxnSpPr>
          <p:spPr bwMode="auto">
            <a:xfrm flipH="1">
              <a:off x="2657491" y="1977094"/>
              <a:ext cx="1295505" cy="0"/>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42" name="直線コネクタ 141"/>
            <p:cNvCxnSpPr/>
            <p:nvPr/>
          </p:nvCxnSpPr>
          <p:spPr bwMode="auto">
            <a:xfrm flipH="1">
              <a:off x="2657493" y="2996483"/>
              <a:ext cx="1287162" cy="0"/>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nvGrpSpPr>
            <p:cNvPr id="144" name="グループ化 143"/>
            <p:cNvGrpSpPr/>
            <p:nvPr/>
          </p:nvGrpSpPr>
          <p:grpSpPr>
            <a:xfrm>
              <a:off x="2967373" y="2996992"/>
              <a:ext cx="177516" cy="349327"/>
              <a:chOff x="3275856" y="4979160"/>
              <a:chExt cx="144016" cy="322049"/>
            </a:xfrm>
          </p:grpSpPr>
          <p:cxnSp>
            <p:nvCxnSpPr>
              <p:cNvPr id="145" name="直線コネクタ 144"/>
              <p:cNvCxnSpPr/>
              <p:nvPr/>
            </p:nvCxnSpPr>
            <p:spPr bwMode="auto">
              <a:xfrm>
                <a:off x="3347864" y="4979160"/>
                <a:ext cx="0" cy="178032"/>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nvGrpSpPr>
              <p:cNvPr id="146" name="グループ化 145"/>
              <p:cNvGrpSpPr/>
              <p:nvPr/>
            </p:nvGrpSpPr>
            <p:grpSpPr>
              <a:xfrm>
                <a:off x="3275856" y="5157192"/>
                <a:ext cx="144016" cy="144017"/>
                <a:chOff x="4572000" y="3356992"/>
                <a:chExt cx="216024" cy="216025"/>
              </a:xfrm>
            </p:grpSpPr>
            <p:sp>
              <p:nvSpPr>
                <p:cNvPr id="147" name="二等辺三角形 146"/>
                <p:cNvSpPr/>
                <p:nvPr/>
              </p:nvSpPr>
              <p:spPr>
                <a:xfrm rot="10800000">
                  <a:off x="4572000" y="3356992"/>
                  <a:ext cx="216024" cy="216024"/>
                </a:xfrm>
                <a:prstGeom prst="triangle">
                  <a:avLst/>
                </a:prstGeom>
                <a:solidFill>
                  <a:schemeClr val="tx1"/>
                </a:solidFill>
                <a:ln>
                  <a:solidFill>
                    <a:schemeClr val="tx1"/>
                  </a:solidFill>
                </a:ln>
              </p:spPr>
              <p:txBody>
                <a:bodyPr wrap="square" rtlCol="0" anchor="ctr">
                  <a:spAutoFit/>
                </a:bodyPr>
                <a:lstStyle/>
                <a:p>
                  <a:pPr algn="ctr"/>
                  <a:endParaRPr kumimoji="1" lang="ja-JP" altLang="en-US" u="sng" dirty="0" smtClean="0">
                    <a:solidFill>
                      <a:schemeClr val="tx1"/>
                    </a:solidFill>
                  </a:endParaRPr>
                </a:p>
              </p:txBody>
            </p:sp>
            <p:cxnSp>
              <p:nvCxnSpPr>
                <p:cNvPr id="148" name="直線コネクタ 147"/>
                <p:cNvCxnSpPr/>
                <p:nvPr/>
              </p:nvCxnSpPr>
              <p:spPr bwMode="auto">
                <a:xfrm>
                  <a:off x="4572000" y="3573017"/>
                  <a:ext cx="21602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grpSp>
        <p:grpSp>
          <p:nvGrpSpPr>
            <p:cNvPr id="149" name="グループ化 148"/>
            <p:cNvGrpSpPr/>
            <p:nvPr/>
          </p:nvGrpSpPr>
          <p:grpSpPr>
            <a:xfrm>
              <a:off x="3253474" y="2996992"/>
              <a:ext cx="177516" cy="349327"/>
              <a:chOff x="3275856" y="4979160"/>
              <a:chExt cx="144016" cy="322049"/>
            </a:xfrm>
          </p:grpSpPr>
          <p:cxnSp>
            <p:nvCxnSpPr>
              <p:cNvPr id="150" name="直線コネクタ 149"/>
              <p:cNvCxnSpPr/>
              <p:nvPr/>
            </p:nvCxnSpPr>
            <p:spPr bwMode="auto">
              <a:xfrm>
                <a:off x="3347864" y="4979160"/>
                <a:ext cx="0" cy="178032"/>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nvGrpSpPr>
              <p:cNvPr id="151" name="グループ化 150"/>
              <p:cNvGrpSpPr/>
              <p:nvPr/>
            </p:nvGrpSpPr>
            <p:grpSpPr>
              <a:xfrm>
                <a:off x="3275856" y="5157192"/>
                <a:ext cx="144016" cy="144017"/>
                <a:chOff x="4572000" y="3356992"/>
                <a:chExt cx="216024" cy="216025"/>
              </a:xfrm>
            </p:grpSpPr>
            <p:sp>
              <p:nvSpPr>
                <p:cNvPr id="152" name="二等辺三角形 151"/>
                <p:cNvSpPr/>
                <p:nvPr/>
              </p:nvSpPr>
              <p:spPr>
                <a:xfrm rot="10800000">
                  <a:off x="4572000" y="3356992"/>
                  <a:ext cx="216024" cy="216024"/>
                </a:xfrm>
                <a:prstGeom prst="triangle">
                  <a:avLst/>
                </a:prstGeom>
                <a:solidFill>
                  <a:schemeClr val="tx1"/>
                </a:solidFill>
                <a:ln>
                  <a:solidFill>
                    <a:schemeClr val="tx1"/>
                  </a:solidFill>
                </a:ln>
              </p:spPr>
              <p:txBody>
                <a:bodyPr wrap="square" rtlCol="0" anchor="ctr">
                  <a:spAutoFit/>
                </a:bodyPr>
                <a:lstStyle/>
                <a:p>
                  <a:pPr algn="ctr"/>
                  <a:endParaRPr kumimoji="1" lang="ja-JP" altLang="en-US" u="sng" dirty="0" smtClean="0">
                    <a:solidFill>
                      <a:schemeClr val="tx1"/>
                    </a:solidFill>
                  </a:endParaRPr>
                </a:p>
              </p:txBody>
            </p:sp>
            <p:cxnSp>
              <p:nvCxnSpPr>
                <p:cNvPr id="153" name="直線コネクタ 152"/>
                <p:cNvCxnSpPr/>
                <p:nvPr/>
              </p:nvCxnSpPr>
              <p:spPr bwMode="auto">
                <a:xfrm>
                  <a:off x="4572000" y="3573017"/>
                  <a:ext cx="21602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grpSp>
        <p:grpSp>
          <p:nvGrpSpPr>
            <p:cNvPr id="154" name="グループ化 153"/>
            <p:cNvGrpSpPr/>
            <p:nvPr/>
          </p:nvGrpSpPr>
          <p:grpSpPr>
            <a:xfrm>
              <a:off x="3567508" y="2996991"/>
              <a:ext cx="177516" cy="349327"/>
              <a:chOff x="3275856" y="4979160"/>
              <a:chExt cx="144016" cy="322049"/>
            </a:xfrm>
          </p:grpSpPr>
          <p:cxnSp>
            <p:nvCxnSpPr>
              <p:cNvPr id="155" name="直線コネクタ 154"/>
              <p:cNvCxnSpPr/>
              <p:nvPr/>
            </p:nvCxnSpPr>
            <p:spPr bwMode="auto">
              <a:xfrm>
                <a:off x="3347864" y="4979160"/>
                <a:ext cx="0" cy="178032"/>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nvGrpSpPr>
              <p:cNvPr id="156" name="グループ化 155"/>
              <p:cNvGrpSpPr/>
              <p:nvPr/>
            </p:nvGrpSpPr>
            <p:grpSpPr>
              <a:xfrm>
                <a:off x="3275856" y="5157192"/>
                <a:ext cx="144016" cy="144017"/>
                <a:chOff x="4572000" y="3356992"/>
                <a:chExt cx="216024" cy="216025"/>
              </a:xfrm>
            </p:grpSpPr>
            <p:sp>
              <p:nvSpPr>
                <p:cNvPr id="157" name="二等辺三角形 156"/>
                <p:cNvSpPr/>
                <p:nvPr/>
              </p:nvSpPr>
              <p:spPr>
                <a:xfrm rot="10800000">
                  <a:off x="4572000" y="3356992"/>
                  <a:ext cx="216024" cy="216024"/>
                </a:xfrm>
                <a:prstGeom prst="triangle">
                  <a:avLst/>
                </a:prstGeom>
                <a:solidFill>
                  <a:schemeClr val="tx1"/>
                </a:solidFill>
                <a:ln>
                  <a:solidFill>
                    <a:schemeClr val="tx1"/>
                  </a:solidFill>
                </a:ln>
              </p:spPr>
              <p:txBody>
                <a:bodyPr wrap="square" rtlCol="0" anchor="ctr">
                  <a:spAutoFit/>
                </a:bodyPr>
                <a:lstStyle/>
                <a:p>
                  <a:pPr algn="ctr"/>
                  <a:endParaRPr kumimoji="1" lang="ja-JP" altLang="en-US" u="sng" dirty="0" smtClean="0">
                    <a:solidFill>
                      <a:schemeClr val="tx1"/>
                    </a:solidFill>
                  </a:endParaRPr>
                </a:p>
              </p:txBody>
            </p:sp>
            <p:cxnSp>
              <p:nvCxnSpPr>
                <p:cNvPr id="158" name="直線コネクタ 157"/>
                <p:cNvCxnSpPr/>
                <p:nvPr/>
              </p:nvCxnSpPr>
              <p:spPr bwMode="auto">
                <a:xfrm>
                  <a:off x="4572000" y="3573017"/>
                  <a:ext cx="21602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grpSp>
        <p:grpSp>
          <p:nvGrpSpPr>
            <p:cNvPr id="159" name="グループ化 158"/>
            <p:cNvGrpSpPr/>
            <p:nvPr/>
          </p:nvGrpSpPr>
          <p:grpSpPr>
            <a:xfrm>
              <a:off x="3837876" y="2988223"/>
              <a:ext cx="177516" cy="349327"/>
              <a:chOff x="3275856" y="4979160"/>
              <a:chExt cx="144016" cy="322049"/>
            </a:xfrm>
          </p:grpSpPr>
          <p:cxnSp>
            <p:nvCxnSpPr>
              <p:cNvPr id="160" name="直線コネクタ 159"/>
              <p:cNvCxnSpPr/>
              <p:nvPr/>
            </p:nvCxnSpPr>
            <p:spPr bwMode="auto">
              <a:xfrm>
                <a:off x="3347864" y="4979160"/>
                <a:ext cx="0" cy="178032"/>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nvGrpSpPr>
              <p:cNvPr id="161" name="グループ化 160"/>
              <p:cNvGrpSpPr/>
              <p:nvPr/>
            </p:nvGrpSpPr>
            <p:grpSpPr>
              <a:xfrm>
                <a:off x="3275856" y="5157192"/>
                <a:ext cx="144016" cy="144017"/>
                <a:chOff x="4572000" y="3356992"/>
                <a:chExt cx="216024" cy="216025"/>
              </a:xfrm>
            </p:grpSpPr>
            <p:sp>
              <p:nvSpPr>
                <p:cNvPr id="162" name="二等辺三角形 161"/>
                <p:cNvSpPr/>
                <p:nvPr/>
              </p:nvSpPr>
              <p:spPr>
                <a:xfrm rot="10800000">
                  <a:off x="4572000" y="3356992"/>
                  <a:ext cx="216024" cy="216024"/>
                </a:xfrm>
                <a:prstGeom prst="triangle">
                  <a:avLst/>
                </a:prstGeom>
                <a:solidFill>
                  <a:schemeClr val="tx1"/>
                </a:solidFill>
                <a:ln>
                  <a:solidFill>
                    <a:schemeClr val="tx1"/>
                  </a:solidFill>
                </a:ln>
              </p:spPr>
              <p:txBody>
                <a:bodyPr wrap="square" rtlCol="0" anchor="ctr">
                  <a:spAutoFit/>
                </a:bodyPr>
                <a:lstStyle/>
                <a:p>
                  <a:pPr algn="ctr"/>
                  <a:endParaRPr kumimoji="1" lang="ja-JP" altLang="en-US" u="sng" dirty="0" smtClean="0">
                    <a:solidFill>
                      <a:schemeClr val="tx1"/>
                    </a:solidFill>
                  </a:endParaRPr>
                </a:p>
              </p:txBody>
            </p:sp>
            <p:cxnSp>
              <p:nvCxnSpPr>
                <p:cNvPr id="163" name="直線コネクタ 162"/>
                <p:cNvCxnSpPr/>
                <p:nvPr/>
              </p:nvCxnSpPr>
              <p:spPr bwMode="auto">
                <a:xfrm>
                  <a:off x="4572000" y="3573017"/>
                  <a:ext cx="21602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grpSp>
        <p:sp>
          <p:nvSpPr>
            <p:cNvPr id="169" name="テキスト ボックス 168"/>
            <p:cNvSpPr txBox="1"/>
            <p:nvPr/>
          </p:nvSpPr>
          <p:spPr>
            <a:xfrm>
              <a:off x="2964503" y="3428857"/>
              <a:ext cx="1271502" cy="307777"/>
            </a:xfrm>
            <a:prstGeom prst="rect">
              <a:avLst/>
            </a:prstGeom>
            <a:noFill/>
          </p:spPr>
          <p:txBody>
            <a:bodyPr wrap="none" rtlCol="0">
              <a:spAutoFit/>
            </a:bodyPr>
            <a:lstStyle/>
            <a:p>
              <a:pPr eaLnBrk="0" fontAlgn="base" hangingPunct="0">
                <a:spcBef>
                  <a:spcPct val="0"/>
                </a:spcBef>
                <a:spcAft>
                  <a:spcPct val="0"/>
                </a:spcAft>
              </a:pPr>
              <a:r>
                <a:rPr lang="ja-JP" altLang="en-US" sz="1400" b="1" dirty="0" smtClean="0">
                  <a:solidFill>
                    <a:srgbClr val="000000"/>
                  </a:solidFill>
                </a:rPr>
                <a:t>スプリンクラー</a:t>
              </a:r>
              <a:endParaRPr lang="ja-JP" altLang="en-US" sz="1400" b="1" dirty="0">
                <a:solidFill>
                  <a:srgbClr val="000000"/>
                </a:solidFill>
              </a:endParaRPr>
            </a:p>
          </p:txBody>
        </p:sp>
        <p:sp>
          <p:nvSpPr>
            <p:cNvPr id="172" name="テキスト ボックス 171"/>
            <p:cNvSpPr txBox="1"/>
            <p:nvPr/>
          </p:nvSpPr>
          <p:spPr>
            <a:xfrm>
              <a:off x="1145953" y="2567714"/>
              <a:ext cx="1082348" cy="307777"/>
            </a:xfrm>
            <a:prstGeom prst="rect">
              <a:avLst/>
            </a:prstGeom>
            <a:noFill/>
          </p:spPr>
          <p:txBody>
            <a:bodyPr wrap="none" rtlCol="0">
              <a:spAutoFit/>
            </a:bodyPr>
            <a:lstStyle/>
            <a:p>
              <a:pPr eaLnBrk="0" fontAlgn="base" hangingPunct="0">
                <a:spcBef>
                  <a:spcPct val="0"/>
                </a:spcBef>
                <a:spcAft>
                  <a:spcPct val="0"/>
                </a:spcAft>
              </a:pPr>
              <a:r>
                <a:rPr lang="ja-JP" altLang="en-US" sz="1400" b="1" dirty="0" smtClean="0">
                  <a:solidFill>
                    <a:srgbClr val="000000"/>
                  </a:solidFill>
                </a:rPr>
                <a:t>屋内消火栓</a:t>
              </a:r>
              <a:endParaRPr lang="ja-JP" altLang="en-US" sz="1400" b="1" dirty="0">
                <a:solidFill>
                  <a:srgbClr val="000000"/>
                </a:solidFill>
              </a:endParaRPr>
            </a:p>
          </p:txBody>
        </p:sp>
        <p:grpSp>
          <p:nvGrpSpPr>
            <p:cNvPr id="173" name="グループ化 172"/>
            <p:cNvGrpSpPr/>
            <p:nvPr/>
          </p:nvGrpSpPr>
          <p:grpSpPr>
            <a:xfrm>
              <a:off x="1236787" y="2061751"/>
              <a:ext cx="368797" cy="531485"/>
              <a:chOff x="10839255" y="3489488"/>
              <a:chExt cx="353580" cy="538156"/>
            </a:xfrm>
          </p:grpSpPr>
          <p:sp>
            <p:nvSpPr>
              <p:cNvPr id="174" name="正方形/長方形 173"/>
              <p:cNvSpPr/>
              <p:nvPr/>
            </p:nvSpPr>
            <p:spPr>
              <a:xfrm>
                <a:off x="10839255" y="3489488"/>
                <a:ext cx="353580" cy="538156"/>
              </a:xfrm>
              <a:prstGeom prst="rect">
                <a:avLst/>
              </a:prstGeom>
              <a:ln w="19050">
                <a:solidFill>
                  <a:schemeClr val="tx1"/>
                </a:solidFill>
              </a:ln>
            </p:spPr>
            <p:txBody>
              <a:bodyPr wrap="square" rtlCol="0" anchor="ctr">
                <a:spAutoFit/>
              </a:bodyPr>
              <a:lstStyle/>
              <a:p>
                <a:pPr algn="ctr"/>
                <a:endParaRPr kumimoji="1" lang="ja-JP" altLang="en-US" u="sng" dirty="0" smtClean="0">
                  <a:solidFill>
                    <a:schemeClr val="tx1"/>
                  </a:solidFill>
                </a:endParaRPr>
              </a:p>
            </p:txBody>
          </p:sp>
          <p:sp>
            <p:nvSpPr>
              <p:cNvPr id="175" name="円/楕円 174"/>
              <p:cNvSpPr/>
              <p:nvPr/>
            </p:nvSpPr>
            <p:spPr>
              <a:xfrm>
                <a:off x="10944037" y="3561496"/>
                <a:ext cx="144016" cy="138568"/>
              </a:xfrm>
              <a:prstGeom prst="ellipse">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endParaRPr kumimoji="1" lang="ja-JP" altLang="en-US" u="sng" dirty="0" smtClean="0">
                  <a:solidFill>
                    <a:schemeClr val="tx1"/>
                  </a:solidFill>
                </a:endParaRPr>
              </a:p>
            </p:txBody>
          </p:sp>
        </p:grpSp>
        <p:cxnSp>
          <p:nvCxnSpPr>
            <p:cNvPr id="177" name="直線コネクタ 176"/>
            <p:cNvCxnSpPr/>
            <p:nvPr/>
          </p:nvCxnSpPr>
          <p:spPr bwMode="auto">
            <a:xfrm flipH="1">
              <a:off x="883874" y="2327331"/>
              <a:ext cx="317181" cy="0"/>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78" name="直線コネクタ 177"/>
            <p:cNvCxnSpPr/>
            <p:nvPr/>
          </p:nvCxnSpPr>
          <p:spPr bwMode="auto">
            <a:xfrm flipH="1" flipV="1">
              <a:off x="909055" y="4445332"/>
              <a:ext cx="1" cy="125434"/>
            </a:xfrm>
            <a:prstGeom prst="line">
              <a:avLst/>
            </a:prstGeom>
            <a:noFill/>
            <a:ln w="19050"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nvGrpSpPr>
            <p:cNvPr id="183" name="グループ化 182"/>
            <p:cNvGrpSpPr/>
            <p:nvPr/>
          </p:nvGrpSpPr>
          <p:grpSpPr>
            <a:xfrm>
              <a:off x="2538788" y="3675108"/>
              <a:ext cx="237406" cy="147023"/>
              <a:chOff x="3211605" y="4221088"/>
              <a:chExt cx="237406" cy="147023"/>
            </a:xfrm>
          </p:grpSpPr>
          <p:sp>
            <p:nvSpPr>
              <p:cNvPr id="181" name="フリーフォーム 180"/>
              <p:cNvSpPr/>
              <p:nvPr/>
            </p:nvSpPr>
            <p:spPr>
              <a:xfrm>
                <a:off x="3211605" y="4221088"/>
                <a:ext cx="237406" cy="49276"/>
              </a:xfrm>
              <a:custGeom>
                <a:avLst/>
                <a:gdLst>
                  <a:gd name="connsiteX0" fmla="*/ 0 w 495300"/>
                  <a:gd name="connsiteY0" fmla="*/ 133284 h 265611"/>
                  <a:gd name="connsiteX1" fmla="*/ 144780 w 495300"/>
                  <a:gd name="connsiteY1" fmla="*/ 3744 h 265611"/>
                  <a:gd name="connsiteX2" fmla="*/ 358140 w 495300"/>
                  <a:gd name="connsiteY2" fmla="*/ 262824 h 265611"/>
                  <a:gd name="connsiteX3" fmla="*/ 495300 w 495300"/>
                  <a:gd name="connsiteY3" fmla="*/ 118044 h 265611"/>
                </a:gdLst>
                <a:ahLst/>
                <a:cxnLst>
                  <a:cxn ang="0">
                    <a:pos x="connsiteX0" y="connsiteY0"/>
                  </a:cxn>
                  <a:cxn ang="0">
                    <a:pos x="connsiteX1" y="connsiteY1"/>
                  </a:cxn>
                  <a:cxn ang="0">
                    <a:pos x="connsiteX2" y="connsiteY2"/>
                  </a:cxn>
                  <a:cxn ang="0">
                    <a:pos x="connsiteX3" y="connsiteY3"/>
                  </a:cxn>
                </a:cxnLst>
                <a:rect l="l" t="t" r="r" b="b"/>
                <a:pathLst>
                  <a:path w="495300" h="265611">
                    <a:moveTo>
                      <a:pt x="0" y="133284"/>
                    </a:moveTo>
                    <a:cubicBezTo>
                      <a:pt x="42545" y="57719"/>
                      <a:pt x="85090" y="-17846"/>
                      <a:pt x="144780" y="3744"/>
                    </a:cubicBezTo>
                    <a:cubicBezTo>
                      <a:pt x="204470" y="25334"/>
                      <a:pt x="299720" y="243774"/>
                      <a:pt x="358140" y="262824"/>
                    </a:cubicBezTo>
                    <a:cubicBezTo>
                      <a:pt x="416560" y="281874"/>
                      <a:pt x="455930" y="199959"/>
                      <a:pt x="495300" y="118044"/>
                    </a:cubicBezTo>
                  </a:path>
                </a:pathLst>
              </a:custGeom>
              <a:noFill/>
              <a:ln w="19050">
                <a:solidFill>
                  <a:schemeClr val="tx1"/>
                </a:solidFill>
              </a:ln>
            </p:spPr>
            <p:txBody>
              <a:bodyPr rtlCol="0" anchor="ctr"/>
              <a:lstStyle/>
              <a:p>
                <a:pPr algn="ctr"/>
                <a:endParaRPr kumimoji="1" lang="ja-JP" altLang="en-US"/>
              </a:p>
            </p:txBody>
          </p:sp>
          <p:sp>
            <p:nvSpPr>
              <p:cNvPr id="182" name="フリーフォーム 181"/>
              <p:cNvSpPr/>
              <p:nvPr/>
            </p:nvSpPr>
            <p:spPr>
              <a:xfrm>
                <a:off x="3211605" y="4318835"/>
                <a:ext cx="237406" cy="49276"/>
              </a:xfrm>
              <a:custGeom>
                <a:avLst/>
                <a:gdLst>
                  <a:gd name="connsiteX0" fmla="*/ 0 w 495300"/>
                  <a:gd name="connsiteY0" fmla="*/ 133284 h 265611"/>
                  <a:gd name="connsiteX1" fmla="*/ 144780 w 495300"/>
                  <a:gd name="connsiteY1" fmla="*/ 3744 h 265611"/>
                  <a:gd name="connsiteX2" fmla="*/ 358140 w 495300"/>
                  <a:gd name="connsiteY2" fmla="*/ 262824 h 265611"/>
                  <a:gd name="connsiteX3" fmla="*/ 495300 w 495300"/>
                  <a:gd name="connsiteY3" fmla="*/ 118044 h 265611"/>
                </a:gdLst>
                <a:ahLst/>
                <a:cxnLst>
                  <a:cxn ang="0">
                    <a:pos x="connsiteX0" y="connsiteY0"/>
                  </a:cxn>
                  <a:cxn ang="0">
                    <a:pos x="connsiteX1" y="connsiteY1"/>
                  </a:cxn>
                  <a:cxn ang="0">
                    <a:pos x="connsiteX2" y="connsiteY2"/>
                  </a:cxn>
                  <a:cxn ang="0">
                    <a:pos x="connsiteX3" y="connsiteY3"/>
                  </a:cxn>
                </a:cxnLst>
                <a:rect l="l" t="t" r="r" b="b"/>
                <a:pathLst>
                  <a:path w="495300" h="265611">
                    <a:moveTo>
                      <a:pt x="0" y="133284"/>
                    </a:moveTo>
                    <a:cubicBezTo>
                      <a:pt x="42545" y="57719"/>
                      <a:pt x="85090" y="-17846"/>
                      <a:pt x="144780" y="3744"/>
                    </a:cubicBezTo>
                    <a:cubicBezTo>
                      <a:pt x="204470" y="25334"/>
                      <a:pt x="299720" y="243774"/>
                      <a:pt x="358140" y="262824"/>
                    </a:cubicBezTo>
                    <a:cubicBezTo>
                      <a:pt x="416560" y="281874"/>
                      <a:pt x="455930" y="199959"/>
                      <a:pt x="495300" y="118044"/>
                    </a:cubicBezTo>
                  </a:path>
                </a:pathLst>
              </a:custGeom>
              <a:noFill/>
              <a:ln w="19050">
                <a:solidFill>
                  <a:schemeClr val="tx1"/>
                </a:solidFill>
              </a:ln>
            </p:spPr>
            <p:txBody>
              <a:bodyPr rtlCol="0" anchor="ctr"/>
              <a:lstStyle/>
              <a:p>
                <a:pPr algn="ctr"/>
                <a:endParaRPr kumimoji="1" lang="ja-JP" altLang="en-US"/>
              </a:p>
            </p:txBody>
          </p:sp>
        </p:grpSp>
        <p:grpSp>
          <p:nvGrpSpPr>
            <p:cNvPr id="184" name="グループ化 183"/>
            <p:cNvGrpSpPr/>
            <p:nvPr/>
          </p:nvGrpSpPr>
          <p:grpSpPr>
            <a:xfrm>
              <a:off x="755584" y="3629350"/>
              <a:ext cx="237406" cy="147023"/>
              <a:chOff x="3211605" y="4221088"/>
              <a:chExt cx="237406" cy="147023"/>
            </a:xfrm>
          </p:grpSpPr>
          <p:sp>
            <p:nvSpPr>
              <p:cNvPr id="185" name="フリーフォーム 184"/>
              <p:cNvSpPr/>
              <p:nvPr/>
            </p:nvSpPr>
            <p:spPr>
              <a:xfrm>
                <a:off x="3211605" y="4221088"/>
                <a:ext cx="237406" cy="49276"/>
              </a:xfrm>
              <a:custGeom>
                <a:avLst/>
                <a:gdLst>
                  <a:gd name="connsiteX0" fmla="*/ 0 w 495300"/>
                  <a:gd name="connsiteY0" fmla="*/ 133284 h 265611"/>
                  <a:gd name="connsiteX1" fmla="*/ 144780 w 495300"/>
                  <a:gd name="connsiteY1" fmla="*/ 3744 h 265611"/>
                  <a:gd name="connsiteX2" fmla="*/ 358140 w 495300"/>
                  <a:gd name="connsiteY2" fmla="*/ 262824 h 265611"/>
                  <a:gd name="connsiteX3" fmla="*/ 495300 w 495300"/>
                  <a:gd name="connsiteY3" fmla="*/ 118044 h 265611"/>
                </a:gdLst>
                <a:ahLst/>
                <a:cxnLst>
                  <a:cxn ang="0">
                    <a:pos x="connsiteX0" y="connsiteY0"/>
                  </a:cxn>
                  <a:cxn ang="0">
                    <a:pos x="connsiteX1" y="connsiteY1"/>
                  </a:cxn>
                  <a:cxn ang="0">
                    <a:pos x="connsiteX2" y="connsiteY2"/>
                  </a:cxn>
                  <a:cxn ang="0">
                    <a:pos x="connsiteX3" y="connsiteY3"/>
                  </a:cxn>
                </a:cxnLst>
                <a:rect l="l" t="t" r="r" b="b"/>
                <a:pathLst>
                  <a:path w="495300" h="265611">
                    <a:moveTo>
                      <a:pt x="0" y="133284"/>
                    </a:moveTo>
                    <a:cubicBezTo>
                      <a:pt x="42545" y="57719"/>
                      <a:pt x="85090" y="-17846"/>
                      <a:pt x="144780" y="3744"/>
                    </a:cubicBezTo>
                    <a:cubicBezTo>
                      <a:pt x="204470" y="25334"/>
                      <a:pt x="299720" y="243774"/>
                      <a:pt x="358140" y="262824"/>
                    </a:cubicBezTo>
                    <a:cubicBezTo>
                      <a:pt x="416560" y="281874"/>
                      <a:pt x="455930" y="199959"/>
                      <a:pt x="495300" y="118044"/>
                    </a:cubicBezTo>
                  </a:path>
                </a:pathLst>
              </a:custGeom>
              <a:noFill/>
              <a:ln w="19050">
                <a:solidFill>
                  <a:schemeClr val="tx1"/>
                </a:solidFill>
              </a:ln>
            </p:spPr>
            <p:txBody>
              <a:bodyPr rtlCol="0" anchor="ctr"/>
              <a:lstStyle/>
              <a:p>
                <a:pPr algn="ctr"/>
                <a:endParaRPr kumimoji="1" lang="ja-JP" altLang="en-US"/>
              </a:p>
            </p:txBody>
          </p:sp>
          <p:sp>
            <p:nvSpPr>
              <p:cNvPr id="186" name="フリーフォーム 185"/>
              <p:cNvSpPr/>
              <p:nvPr/>
            </p:nvSpPr>
            <p:spPr>
              <a:xfrm>
                <a:off x="3211605" y="4318835"/>
                <a:ext cx="237406" cy="49276"/>
              </a:xfrm>
              <a:custGeom>
                <a:avLst/>
                <a:gdLst>
                  <a:gd name="connsiteX0" fmla="*/ 0 w 495300"/>
                  <a:gd name="connsiteY0" fmla="*/ 133284 h 265611"/>
                  <a:gd name="connsiteX1" fmla="*/ 144780 w 495300"/>
                  <a:gd name="connsiteY1" fmla="*/ 3744 h 265611"/>
                  <a:gd name="connsiteX2" fmla="*/ 358140 w 495300"/>
                  <a:gd name="connsiteY2" fmla="*/ 262824 h 265611"/>
                  <a:gd name="connsiteX3" fmla="*/ 495300 w 495300"/>
                  <a:gd name="connsiteY3" fmla="*/ 118044 h 265611"/>
                </a:gdLst>
                <a:ahLst/>
                <a:cxnLst>
                  <a:cxn ang="0">
                    <a:pos x="connsiteX0" y="connsiteY0"/>
                  </a:cxn>
                  <a:cxn ang="0">
                    <a:pos x="connsiteX1" y="connsiteY1"/>
                  </a:cxn>
                  <a:cxn ang="0">
                    <a:pos x="connsiteX2" y="connsiteY2"/>
                  </a:cxn>
                  <a:cxn ang="0">
                    <a:pos x="connsiteX3" y="connsiteY3"/>
                  </a:cxn>
                </a:cxnLst>
                <a:rect l="l" t="t" r="r" b="b"/>
                <a:pathLst>
                  <a:path w="495300" h="265611">
                    <a:moveTo>
                      <a:pt x="0" y="133284"/>
                    </a:moveTo>
                    <a:cubicBezTo>
                      <a:pt x="42545" y="57719"/>
                      <a:pt x="85090" y="-17846"/>
                      <a:pt x="144780" y="3744"/>
                    </a:cubicBezTo>
                    <a:cubicBezTo>
                      <a:pt x="204470" y="25334"/>
                      <a:pt x="299720" y="243774"/>
                      <a:pt x="358140" y="262824"/>
                    </a:cubicBezTo>
                    <a:cubicBezTo>
                      <a:pt x="416560" y="281874"/>
                      <a:pt x="455930" y="199959"/>
                      <a:pt x="495300" y="118044"/>
                    </a:cubicBezTo>
                  </a:path>
                </a:pathLst>
              </a:custGeom>
              <a:noFill/>
              <a:ln w="19050">
                <a:solidFill>
                  <a:schemeClr val="tx1"/>
                </a:solidFill>
              </a:ln>
            </p:spPr>
            <p:txBody>
              <a:bodyPr rtlCol="0" anchor="ctr"/>
              <a:lstStyle/>
              <a:p>
                <a:pPr algn="ctr"/>
                <a:endParaRPr kumimoji="1" lang="ja-JP" altLang="en-US"/>
              </a:p>
            </p:txBody>
          </p:sp>
        </p:grpSp>
        <p:grpSp>
          <p:nvGrpSpPr>
            <p:cNvPr id="187" name="グループ化 186"/>
            <p:cNvGrpSpPr/>
            <p:nvPr/>
          </p:nvGrpSpPr>
          <p:grpSpPr>
            <a:xfrm>
              <a:off x="810054" y="4277164"/>
              <a:ext cx="237406" cy="147023"/>
              <a:chOff x="3211605" y="4221088"/>
              <a:chExt cx="237406" cy="147023"/>
            </a:xfrm>
          </p:grpSpPr>
          <p:sp>
            <p:nvSpPr>
              <p:cNvPr id="188" name="フリーフォーム 187"/>
              <p:cNvSpPr/>
              <p:nvPr/>
            </p:nvSpPr>
            <p:spPr>
              <a:xfrm>
                <a:off x="3211605" y="4221088"/>
                <a:ext cx="237406" cy="49276"/>
              </a:xfrm>
              <a:custGeom>
                <a:avLst/>
                <a:gdLst>
                  <a:gd name="connsiteX0" fmla="*/ 0 w 495300"/>
                  <a:gd name="connsiteY0" fmla="*/ 133284 h 265611"/>
                  <a:gd name="connsiteX1" fmla="*/ 144780 w 495300"/>
                  <a:gd name="connsiteY1" fmla="*/ 3744 h 265611"/>
                  <a:gd name="connsiteX2" fmla="*/ 358140 w 495300"/>
                  <a:gd name="connsiteY2" fmla="*/ 262824 h 265611"/>
                  <a:gd name="connsiteX3" fmla="*/ 495300 w 495300"/>
                  <a:gd name="connsiteY3" fmla="*/ 118044 h 265611"/>
                </a:gdLst>
                <a:ahLst/>
                <a:cxnLst>
                  <a:cxn ang="0">
                    <a:pos x="connsiteX0" y="connsiteY0"/>
                  </a:cxn>
                  <a:cxn ang="0">
                    <a:pos x="connsiteX1" y="connsiteY1"/>
                  </a:cxn>
                  <a:cxn ang="0">
                    <a:pos x="connsiteX2" y="connsiteY2"/>
                  </a:cxn>
                  <a:cxn ang="0">
                    <a:pos x="connsiteX3" y="connsiteY3"/>
                  </a:cxn>
                </a:cxnLst>
                <a:rect l="l" t="t" r="r" b="b"/>
                <a:pathLst>
                  <a:path w="495300" h="265611">
                    <a:moveTo>
                      <a:pt x="0" y="133284"/>
                    </a:moveTo>
                    <a:cubicBezTo>
                      <a:pt x="42545" y="57719"/>
                      <a:pt x="85090" y="-17846"/>
                      <a:pt x="144780" y="3744"/>
                    </a:cubicBezTo>
                    <a:cubicBezTo>
                      <a:pt x="204470" y="25334"/>
                      <a:pt x="299720" y="243774"/>
                      <a:pt x="358140" y="262824"/>
                    </a:cubicBezTo>
                    <a:cubicBezTo>
                      <a:pt x="416560" y="281874"/>
                      <a:pt x="455930" y="199959"/>
                      <a:pt x="495300" y="118044"/>
                    </a:cubicBezTo>
                  </a:path>
                </a:pathLst>
              </a:custGeom>
              <a:noFill/>
              <a:ln w="19050">
                <a:solidFill>
                  <a:schemeClr val="tx1"/>
                </a:solidFill>
              </a:ln>
            </p:spPr>
            <p:txBody>
              <a:bodyPr rtlCol="0" anchor="ctr"/>
              <a:lstStyle/>
              <a:p>
                <a:pPr algn="ctr"/>
                <a:endParaRPr kumimoji="1" lang="ja-JP" altLang="en-US"/>
              </a:p>
            </p:txBody>
          </p:sp>
          <p:sp>
            <p:nvSpPr>
              <p:cNvPr id="189" name="フリーフォーム 188"/>
              <p:cNvSpPr/>
              <p:nvPr/>
            </p:nvSpPr>
            <p:spPr>
              <a:xfrm>
                <a:off x="3211605" y="4318835"/>
                <a:ext cx="237406" cy="49276"/>
              </a:xfrm>
              <a:custGeom>
                <a:avLst/>
                <a:gdLst>
                  <a:gd name="connsiteX0" fmla="*/ 0 w 495300"/>
                  <a:gd name="connsiteY0" fmla="*/ 133284 h 265611"/>
                  <a:gd name="connsiteX1" fmla="*/ 144780 w 495300"/>
                  <a:gd name="connsiteY1" fmla="*/ 3744 h 265611"/>
                  <a:gd name="connsiteX2" fmla="*/ 358140 w 495300"/>
                  <a:gd name="connsiteY2" fmla="*/ 262824 h 265611"/>
                  <a:gd name="connsiteX3" fmla="*/ 495300 w 495300"/>
                  <a:gd name="connsiteY3" fmla="*/ 118044 h 265611"/>
                </a:gdLst>
                <a:ahLst/>
                <a:cxnLst>
                  <a:cxn ang="0">
                    <a:pos x="connsiteX0" y="connsiteY0"/>
                  </a:cxn>
                  <a:cxn ang="0">
                    <a:pos x="connsiteX1" y="connsiteY1"/>
                  </a:cxn>
                  <a:cxn ang="0">
                    <a:pos x="connsiteX2" y="connsiteY2"/>
                  </a:cxn>
                  <a:cxn ang="0">
                    <a:pos x="connsiteX3" y="connsiteY3"/>
                  </a:cxn>
                </a:cxnLst>
                <a:rect l="l" t="t" r="r" b="b"/>
                <a:pathLst>
                  <a:path w="495300" h="265611">
                    <a:moveTo>
                      <a:pt x="0" y="133284"/>
                    </a:moveTo>
                    <a:cubicBezTo>
                      <a:pt x="42545" y="57719"/>
                      <a:pt x="85090" y="-17846"/>
                      <a:pt x="144780" y="3744"/>
                    </a:cubicBezTo>
                    <a:cubicBezTo>
                      <a:pt x="204470" y="25334"/>
                      <a:pt x="299720" y="243774"/>
                      <a:pt x="358140" y="262824"/>
                    </a:cubicBezTo>
                    <a:cubicBezTo>
                      <a:pt x="416560" y="281874"/>
                      <a:pt x="455930" y="199959"/>
                      <a:pt x="495300" y="118044"/>
                    </a:cubicBezTo>
                  </a:path>
                </a:pathLst>
              </a:custGeom>
              <a:noFill/>
              <a:ln w="19050">
                <a:solidFill>
                  <a:schemeClr val="tx1"/>
                </a:solidFill>
              </a:ln>
            </p:spPr>
            <p:txBody>
              <a:bodyPr rtlCol="0" anchor="ctr"/>
              <a:lstStyle/>
              <a:p>
                <a:pPr algn="ctr"/>
                <a:endParaRPr kumimoji="1" lang="ja-JP" altLang="en-US"/>
              </a:p>
            </p:txBody>
          </p:sp>
        </p:grpSp>
      </p:grpSp>
      <p:sp>
        <p:nvSpPr>
          <p:cNvPr id="85" name="AutoShape 8"/>
          <p:cNvSpPr>
            <a:spLocks noChangeArrowheads="1"/>
          </p:cNvSpPr>
          <p:nvPr/>
        </p:nvSpPr>
        <p:spPr bwMode="auto">
          <a:xfrm>
            <a:off x="4486624" y="1263732"/>
            <a:ext cx="4523232" cy="798019"/>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marL="0" indent="0" eaLnBrk="1" hangingPunct="1">
              <a:buFontTx/>
              <a:buNone/>
            </a:pPr>
            <a:r>
              <a:rPr lang="ja-JP" altLang="en-US" kern="0" dirty="0"/>
              <a:t>消火</a:t>
            </a:r>
            <a:r>
              <a:rPr lang="ja-JP" altLang="en-US" kern="0" dirty="0" smtClean="0"/>
              <a:t>ポンプユニット</a:t>
            </a:r>
            <a:endParaRPr lang="en-US" altLang="ja-JP" kern="0" dirty="0"/>
          </a:p>
          <a:p>
            <a:pPr marL="0" indent="0" eaLnBrk="1" hangingPunct="1">
              <a:buFontTx/>
              <a:buNone/>
            </a:pPr>
            <a:r>
              <a:rPr lang="ja-JP" altLang="en-US" kern="0" dirty="0"/>
              <a:t>　メインポンプ</a:t>
            </a:r>
            <a:r>
              <a:rPr lang="ja-JP" altLang="en-US" kern="0" dirty="0" smtClean="0"/>
              <a:t>：渦巻ポンプ、タービンポンプ</a:t>
            </a:r>
            <a:endParaRPr lang="ja-JP" altLang="en-US" dirty="0">
              <a:latin typeface="Tahoma" pitchFamily="34" charset="0"/>
            </a:endParaRPr>
          </a:p>
        </p:txBody>
      </p:sp>
    </p:spTree>
    <p:extLst>
      <p:ext uri="{BB962C8B-B14F-4D97-AF65-F5344CB8AC3E}">
        <p14:creationId xmlns:p14="http://schemas.microsoft.com/office/powerpoint/2010/main" val="10699839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76256" y="6525344"/>
            <a:ext cx="2133600" cy="313715"/>
          </a:xfrm>
        </p:spPr>
        <p:txBody>
          <a:bodyPr/>
          <a:lstStyle/>
          <a:p>
            <a:pPr>
              <a:defRPr/>
            </a:pPr>
            <a:fld id="{23D2C56F-E455-4505-A0A1-E0612E4656AE}" type="slidenum">
              <a:rPr lang="en-US" altLang="ja-JP" smtClean="0"/>
              <a:pPr>
                <a:defRPr/>
              </a:pPr>
              <a:t>24</a:t>
            </a:fld>
            <a:endParaRPr lang="en-US" altLang="ja-JP" dirty="0"/>
          </a:p>
        </p:txBody>
      </p:sp>
      <p:pic>
        <p:nvPicPr>
          <p:cNvPr id="71" name="Picture 5" descr="PICT0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861" y="4041347"/>
            <a:ext cx="2750295" cy="206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5148" y="1701325"/>
            <a:ext cx="2952328" cy="222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タイトル 2"/>
          <p:cNvSpPr>
            <a:spLocks noGrp="1"/>
          </p:cNvSpPr>
          <p:nvPr>
            <p:ph type="title"/>
          </p:nvPr>
        </p:nvSpPr>
        <p:spPr>
          <a:xfrm>
            <a:off x="144016" y="32814"/>
            <a:ext cx="9108504" cy="587874"/>
          </a:xfrm>
        </p:spPr>
        <p:txBody>
          <a:bodyPr/>
          <a:lstStyle/>
          <a:p>
            <a:r>
              <a:rPr lang="ja-JP" altLang="en-US" dirty="0" smtClean="0"/>
              <a:t>ポンプの使用例　</a:t>
            </a:r>
            <a:r>
              <a:rPr lang="ja-JP" altLang="en-US" dirty="0">
                <a:solidFill>
                  <a:srgbClr val="0033CC"/>
                </a:solidFill>
              </a:rPr>
              <a:t> </a:t>
            </a:r>
            <a:r>
              <a:rPr lang="ja-JP" altLang="en-US" dirty="0" smtClean="0">
                <a:solidFill>
                  <a:srgbClr val="0033CC"/>
                </a:solidFill>
              </a:rPr>
              <a:t>排水水中ポンプ</a:t>
            </a:r>
            <a:endParaRPr lang="zh-TW" altLang="en-US" dirty="0">
              <a:solidFill>
                <a:srgbClr val="0033CC"/>
              </a:solidFill>
            </a:endParaRPr>
          </a:p>
        </p:txBody>
      </p:sp>
      <p:grpSp>
        <p:nvGrpSpPr>
          <p:cNvPr id="22" name="グループ化 21"/>
          <p:cNvGrpSpPr/>
          <p:nvPr/>
        </p:nvGrpSpPr>
        <p:grpSpPr>
          <a:xfrm>
            <a:off x="144016" y="1412776"/>
            <a:ext cx="4555141" cy="4756700"/>
            <a:chOff x="8809228" y="1988839"/>
            <a:chExt cx="4555141" cy="4756700"/>
          </a:xfrm>
        </p:grpSpPr>
        <p:sp>
          <p:nvSpPr>
            <p:cNvPr id="104" name="正方形/長方形 103"/>
            <p:cNvSpPr/>
            <p:nvPr/>
          </p:nvSpPr>
          <p:spPr>
            <a:xfrm>
              <a:off x="9221291" y="4810324"/>
              <a:ext cx="572759" cy="503756"/>
            </a:xfrm>
            <a:prstGeom prst="rect">
              <a:avLst/>
            </a:prstGeom>
            <a:ln w="15875">
              <a:solidFill>
                <a:schemeClr val="tx1"/>
              </a:solidFill>
            </a:ln>
          </p:spPr>
          <p:txBody>
            <a:bodyPr wrap="square" rtlCol="0" anchor="ctr">
              <a:spAutoFit/>
            </a:bodyPr>
            <a:lstStyle/>
            <a:p>
              <a:pPr algn="ctr"/>
              <a:endParaRPr kumimoji="1" lang="ja-JP" altLang="en-US" u="sng" dirty="0" smtClean="0">
                <a:solidFill>
                  <a:schemeClr val="tx1"/>
                </a:solidFill>
              </a:endParaRPr>
            </a:p>
          </p:txBody>
        </p:sp>
        <p:grpSp>
          <p:nvGrpSpPr>
            <p:cNvPr id="105" name="グループ化 104"/>
            <p:cNvGrpSpPr/>
            <p:nvPr/>
          </p:nvGrpSpPr>
          <p:grpSpPr>
            <a:xfrm>
              <a:off x="9986383" y="4901784"/>
              <a:ext cx="377423" cy="408966"/>
              <a:chOff x="0" y="0"/>
              <a:chExt cx="269788" cy="291610"/>
            </a:xfrm>
          </p:grpSpPr>
          <p:sp>
            <p:nvSpPr>
              <p:cNvPr id="106" name="台形 105"/>
              <p:cNvSpPr/>
              <p:nvPr/>
            </p:nvSpPr>
            <p:spPr>
              <a:xfrm>
                <a:off x="35170" y="152504"/>
                <a:ext cx="192175" cy="99333"/>
              </a:xfrm>
              <a:prstGeom prst="trapezoid">
                <a:avLst>
                  <a:gd name="adj" fmla="val 5368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7" name="円/楕円 106"/>
              <p:cNvSpPr/>
              <p:nvPr/>
            </p:nvSpPr>
            <p:spPr>
              <a:xfrm>
                <a:off x="22277" y="0"/>
                <a:ext cx="216024" cy="210580"/>
              </a:xfrm>
              <a:prstGeom prst="ellipse">
                <a:avLst/>
              </a:prstGeom>
              <a:solidFill>
                <a:schemeClr val="bg1"/>
              </a:solidFill>
              <a:ln>
                <a:solidFill>
                  <a:schemeClr val="tx1"/>
                </a:solidFill>
              </a:ln>
            </p:spPr>
            <p:txBody>
              <a:bodyPr rot="0" spcFirstLastPara="0" vert="horz" wrap="square" lIns="91440" tIns="45720" rIns="91440" bIns="45720" numCol="1" spcCol="0" rtlCol="0" fromWordArt="0" anchor="ctr" anchorCtr="0" forceAA="0" compatLnSpc="1">
                <a:prstTxWarp prst="textNoShape">
                  <a:avLst/>
                </a:prstTxWarp>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kumimoji="1" lang="ja-JP" altLang="en-US" u="sng">
                  <a:solidFill>
                    <a:schemeClr val="tx1"/>
                  </a:solidFill>
                </a:endParaRPr>
              </a:p>
            </p:txBody>
          </p:sp>
          <p:sp>
            <p:nvSpPr>
              <p:cNvPr id="108" name="正方形/長方形 107"/>
              <p:cNvSpPr/>
              <p:nvPr/>
            </p:nvSpPr>
            <p:spPr>
              <a:xfrm>
                <a:off x="0" y="229592"/>
                <a:ext cx="269788" cy="62018"/>
              </a:xfrm>
              <a:prstGeom prst="rect">
                <a:avLst/>
              </a:prstGeom>
              <a:solidFill>
                <a:schemeClr val="bg1"/>
              </a:solidFill>
              <a:ln w="9525">
                <a:solidFill>
                  <a:schemeClr val="tx1"/>
                </a:solidFill>
              </a:ln>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kumimoji="1" lang="ja-JP" altLang="en-US" u="sng">
                  <a:solidFill>
                    <a:schemeClr val="tx1"/>
                  </a:solidFill>
                </a:endParaRPr>
              </a:p>
            </p:txBody>
          </p:sp>
        </p:grpSp>
        <p:cxnSp>
          <p:nvCxnSpPr>
            <p:cNvPr id="109" name="直線コネクタ 108"/>
            <p:cNvCxnSpPr>
              <a:stCxn id="107" idx="0"/>
            </p:cNvCxnSpPr>
            <p:nvPr/>
          </p:nvCxnSpPr>
          <p:spPr bwMode="auto">
            <a:xfrm flipV="1">
              <a:off x="10168652" y="2300524"/>
              <a:ext cx="6441" cy="2601260"/>
            </a:xfrm>
            <a:prstGeom prst="line">
              <a:avLst/>
            </a:prstGeom>
            <a:noFill/>
            <a:ln w="9525"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10" name="直線コネクタ 109"/>
            <p:cNvCxnSpPr/>
            <p:nvPr/>
          </p:nvCxnSpPr>
          <p:spPr bwMode="auto">
            <a:xfrm flipH="1">
              <a:off x="10176766" y="2671740"/>
              <a:ext cx="182750" cy="0"/>
            </a:xfrm>
            <a:prstGeom prst="line">
              <a:avLst/>
            </a:prstGeom>
            <a:noFill/>
            <a:ln w="9525"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11" name="直線コネクタ 110"/>
            <p:cNvCxnSpPr/>
            <p:nvPr/>
          </p:nvCxnSpPr>
          <p:spPr bwMode="auto">
            <a:xfrm flipV="1">
              <a:off x="10363065" y="3406140"/>
              <a:ext cx="0" cy="352905"/>
            </a:xfrm>
            <a:prstGeom prst="line">
              <a:avLst/>
            </a:prstGeom>
            <a:noFill/>
            <a:ln w="9525"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12" name="直線コネクタ 111"/>
            <p:cNvCxnSpPr/>
            <p:nvPr/>
          </p:nvCxnSpPr>
          <p:spPr bwMode="auto">
            <a:xfrm flipV="1">
              <a:off x="10361459" y="2327739"/>
              <a:ext cx="0" cy="352905"/>
            </a:xfrm>
            <a:prstGeom prst="line">
              <a:avLst/>
            </a:prstGeom>
            <a:noFill/>
            <a:ln w="9525"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nvGrpSpPr>
            <p:cNvPr id="113" name="グループ化 112"/>
            <p:cNvGrpSpPr/>
            <p:nvPr/>
          </p:nvGrpSpPr>
          <p:grpSpPr>
            <a:xfrm>
              <a:off x="10363062" y="3224088"/>
              <a:ext cx="418420" cy="282350"/>
              <a:chOff x="0" y="0"/>
              <a:chExt cx="418420" cy="282350"/>
            </a:xfrm>
          </p:grpSpPr>
          <p:sp>
            <p:nvSpPr>
              <p:cNvPr id="114" name="円/楕円 113"/>
              <p:cNvSpPr/>
              <p:nvPr/>
            </p:nvSpPr>
            <p:spPr>
              <a:xfrm>
                <a:off x="105455" y="91849"/>
                <a:ext cx="166687" cy="153080"/>
              </a:xfrm>
              <a:prstGeom prst="ellipse">
                <a:avLst/>
              </a:prstGeom>
              <a:solidFill>
                <a:schemeClr val="bg1"/>
              </a:solidFill>
              <a:ln w="12700">
                <a:solidFill>
                  <a:schemeClr val="tx1"/>
                </a:solidFill>
              </a:ln>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kumimoji="1" lang="ja-JP" altLang="en-US" u="sng">
                  <a:solidFill>
                    <a:schemeClr val="tx1"/>
                  </a:solidFill>
                </a:endParaRPr>
              </a:p>
            </p:txBody>
          </p:sp>
          <p:cxnSp>
            <p:nvCxnSpPr>
              <p:cNvPr id="115" name="直線コネクタ 114"/>
              <p:cNvCxnSpPr/>
              <p:nvPr/>
            </p:nvCxnSpPr>
            <p:spPr>
              <a:xfrm>
                <a:off x="74839" y="0"/>
                <a:ext cx="22451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a:off x="190500" y="3403"/>
                <a:ext cx="0" cy="918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フリーフォーム 116"/>
              <p:cNvSpPr/>
              <p:nvPr/>
            </p:nvSpPr>
            <p:spPr>
              <a:xfrm>
                <a:off x="272143" y="156484"/>
                <a:ext cx="146277" cy="125866"/>
              </a:xfrm>
              <a:custGeom>
                <a:avLst/>
                <a:gdLst>
                  <a:gd name="connsiteX0" fmla="*/ 0 w 210911"/>
                  <a:gd name="connsiteY0" fmla="*/ 0 h 163285"/>
                  <a:gd name="connsiteX1" fmla="*/ 91848 w 210911"/>
                  <a:gd name="connsiteY1" fmla="*/ 0 h 163285"/>
                  <a:gd name="connsiteX2" fmla="*/ 115661 w 210911"/>
                  <a:gd name="connsiteY2" fmla="*/ 0 h 163285"/>
                  <a:gd name="connsiteX3" fmla="*/ 170089 w 210911"/>
                  <a:gd name="connsiteY3" fmla="*/ 17009 h 163285"/>
                  <a:gd name="connsiteX4" fmla="*/ 200705 w 210911"/>
                  <a:gd name="connsiteY4" fmla="*/ 61232 h 163285"/>
                  <a:gd name="connsiteX5" fmla="*/ 210911 w 210911"/>
                  <a:gd name="connsiteY5" fmla="*/ 108857 h 163285"/>
                  <a:gd name="connsiteX6" fmla="*/ 210911 w 210911"/>
                  <a:gd name="connsiteY6" fmla="*/ 163285 h 16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11" h="163285">
                    <a:moveTo>
                      <a:pt x="0" y="0"/>
                    </a:moveTo>
                    <a:lnTo>
                      <a:pt x="91848" y="0"/>
                    </a:lnTo>
                    <a:lnTo>
                      <a:pt x="115661" y="0"/>
                    </a:lnTo>
                    <a:lnTo>
                      <a:pt x="170089" y="17009"/>
                    </a:lnTo>
                    <a:lnTo>
                      <a:pt x="200705" y="61232"/>
                    </a:lnTo>
                    <a:lnTo>
                      <a:pt x="210911" y="108857"/>
                    </a:lnTo>
                    <a:lnTo>
                      <a:pt x="210911" y="16328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cxnSp>
            <p:nvCxnSpPr>
              <p:cNvPr id="118" name="直線コネクタ 117"/>
              <p:cNvCxnSpPr/>
              <p:nvPr/>
            </p:nvCxnSpPr>
            <p:spPr>
              <a:xfrm>
                <a:off x="0" y="166687"/>
                <a:ext cx="986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9" name="グループ化 118"/>
            <p:cNvGrpSpPr/>
            <p:nvPr/>
          </p:nvGrpSpPr>
          <p:grpSpPr>
            <a:xfrm>
              <a:off x="10362709" y="2158466"/>
              <a:ext cx="418420" cy="282350"/>
              <a:chOff x="0" y="0"/>
              <a:chExt cx="418420" cy="282350"/>
            </a:xfrm>
          </p:grpSpPr>
          <p:sp>
            <p:nvSpPr>
              <p:cNvPr id="120" name="円/楕円 119"/>
              <p:cNvSpPr/>
              <p:nvPr/>
            </p:nvSpPr>
            <p:spPr>
              <a:xfrm>
                <a:off x="105455" y="91849"/>
                <a:ext cx="166687" cy="153080"/>
              </a:xfrm>
              <a:prstGeom prst="ellipse">
                <a:avLst/>
              </a:prstGeom>
              <a:solidFill>
                <a:schemeClr val="bg1"/>
              </a:solidFill>
              <a:ln w="12700">
                <a:solidFill>
                  <a:schemeClr val="tx1"/>
                </a:solidFill>
              </a:ln>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kumimoji="1" lang="ja-JP" altLang="en-US" u="sng">
                  <a:solidFill>
                    <a:schemeClr val="tx1"/>
                  </a:solidFill>
                </a:endParaRPr>
              </a:p>
            </p:txBody>
          </p:sp>
          <p:cxnSp>
            <p:nvCxnSpPr>
              <p:cNvPr id="121" name="直線コネクタ 120"/>
              <p:cNvCxnSpPr/>
              <p:nvPr/>
            </p:nvCxnSpPr>
            <p:spPr>
              <a:xfrm>
                <a:off x="74839" y="0"/>
                <a:ext cx="22451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190500" y="3403"/>
                <a:ext cx="0" cy="918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フリーフォーム 122"/>
              <p:cNvSpPr/>
              <p:nvPr/>
            </p:nvSpPr>
            <p:spPr>
              <a:xfrm>
                <a:off x="272143" y="156484"/>
                <a:ext cx="146277" cy="125866"/>
              </a:xfrm>
              <a:custGeom>
                <a:avLst/>
                <a:gdLst>
                  <a:gd name="connsiteX0" fmla="*/ 0 w 210911"/>
                  <a:gd name="connsiteY0" fmla="*/ 0 h 163285"/>
                  <a:gd name="connsiteX1" fmla="*/ 91848 w 210911"/>
                  <a:gd name="connsiteY1" fmla="*/ 0 h 163285"/>
                  <a:gd name="connsiteX2" fmla="*/ 115661 w 210911"/>
                  <a:gd name="connsiteY2" fmla="*/ 0 h 163285"/>
                  <a:gd name="connsiteX3" fmla="*/ 170089 w 210911"/>
                  <a:gd name="connsiteY3" fmla="*/ 17009 h 163285"/>
                  <a:gd name="connsiteX4" fmla="*/ 200705 w 210911"/>
                  <a:gd name="connsiteY4" fmla="*/ 61232 h 163285"/>
                  <a:gd name="connsiteX5" fmla="*/ 210911 w 210911"/>
                  <a:gd name="connsiteY5" fmla="*/ 108857 h 163285"/>
                  <a:gd name="connsiteX6" fmla="*/ 210911 w 210911"/>
                  <a:gd name="connsiteY6" fmla="*/ 163285 h 16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11" h="163285">
                    <a:moveTo>
                      <a:pt x="0" y="0"/>
                    </a:moveTo>
                    <a:lnTo>
                      <a:pt x="91848" y="0"/>
                    </a:lnTo>
                    <a:lnTo>
                      <a:pt x="115661" y="0"/>
                    </a:lnTo>
                    <a:lnTo>
                      <a:pt x="170089" y="17009"/>
                    </a:lnTo>
                    <a:lnTo>
                      <a:pt x="200705" y="61232"/>
                    </a:lnTo>
                    <a:lnTo>
                      <a:pt x="210911" y="108857"/>
                    </a:lnTo>
                    <a:lnTo>
                      <a:pt x="210911" y="16328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cxnSp>
            <p:nvCxnSpPr>
              <p:cNvPr id="124" name="直線コネクタ 123"/>
              <p:cNvCxnSpPr/>
              <p:nvPr/>
            </p:nvCxnSpPr>
            <p:spPr>
              <a:xfrm>
                <a:off x="0" y="166687"/>
                <a:ext cx="986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5" name="正方形/長方形 124"/>
            <p:cNvSpPr/>
            <p:nvPr/>
          </p:nvSpPr>
          <p:spPr>
            <a:xfrm>
              <a:off x="9197412" y="5341729"/>
              <a:ext cx="723275" cy="307777"/>
            </a:xfrm>
            <a:prstGeom prst="rect">
              <a:avLst/>
            </a:prstGeom>
          </p:spPr>
          <p:txBody>
            <a:bodyPr wrap="none">
              <a:spAutoFit/>
            </a:bodyPr>
            <a:lstStyle/>
            <a:p>
              <a:pPr algn="ctr"/>
              <a:r>
                <a:rPr lang="ja-JP" altLang="en-US" sz="1400" dirty="0">
                  <a:solidFill>
                    <a:schemeClr val="tx1"/>
                  </a:solidFill>
                </a:rPr>
                <a:t>受水槽</a:t>
              </a:r>
            </a:p>
          </p:txBody>
        </p:sp>
        <p:sp>
          <p:nvSpPr>
            <p:cNvPr id="126" name="正方形/長方形 125"/>
            <p:cNvSpPr/>
            <p:nvPr/>
          </p:nvSpPr>
          <p:spPr>
            <a:xfrm>
              <a:off x="9219609" y="1988839"/>
              <a:ext cx="2871431" cy="3950567"/>
            </a:xfrm>
            <a:prstGeom prst="rect">
              <a:avLst/>
            </a:prstGeom>
            <a:ln w="15875">
              <a:solidFill>
                <a:schemeClr val="tx1"/>
              </a:solidFill>
            </a:ln>
          </p:spPr>
          <p:txBody>
            <a:bodyPr wrap="square" rtlCol="0" anchor="ctr">
              <a:noAutofit/>
            </a:bodyPr>
            <a:lstStyle/>
            <a:p>
              <a:pPr algn="ctr"/>
              <a:endParaRPr kumimoji="1" lang="ja-JP" altLang="en-US" u="sng" dirty="0" smtClean="0">
                <a:solidFill>
                  <a:schemeClr val="tx1"/>
                </a:solidFill>
              </a:endParaRPr>
            </a:p>
          </p:txBody>
        </p:sp>
        <p:cxnSp>
          <p:nvCxnSpPr>
            <p:cNvPr id="127" name="直線コネクタ 126"/>
            <p:cNvCxnSpPr/>
            <p:nvPr/>
          </p:nvCxnSpPr>
          <p:spPr bwMode="auto">
            <a:xfrm>
              <a:off x="9231514" y="3985998"/>
              <a:ext cx="261329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28" name="直線コネクタ 127"/>
            <p:cNvCxnSpPr/>
            <p:nvPr/>
          </p:nvCxnSpPr>
          <p:spPr bwMode="auto">
            <a:xfrm>
              <a:off x="9207240" y="2974348"/>
              <a:ext cx="2637568"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29" name="直線コネクタ 128"/>
            <p:cNvCxnSpPr/>
            <p:nvPr/>
          </p:nvCxnSpPr>
          <p:spPr bwMode="auto">
            <a:xfrm>
              <a:off x="9198330" y="4651569"/>
              <a:ext cx="2646478"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30" name="直線コネクタ 129"/>
            <p:cNvCxnSpPr/>
            <p:nvPr/>
          </p:nvCxnSpPr>
          <p:spPr bwMode="auto">
            <a:xfrm flipH="1">
              <a:off x="9779391" y="5115662"/>
              <a:ext cx="376420" cy="0"/>
            </a:xfrm>
            <a:prstGeom prst="line">
              <a:avLst/>
            </a:prstGeom>
            <a:noFill/>
            <a:ln w="9525"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32" name="直線コネクタ 131"/>
            <p:cNvCxnSpPr/>
            <p:nvPr/>
          </p:nvCxnSpPr>
          <p:spPr bwMode="auto">
            <a:xfrm flipH="1">
              <a:off x="10179697" y="3749926"/>
              <a:ext cx="182750" cy="0"/>
            </a:xfrm>
            <a:prstGeom prst="line">
              <a:avLst/>
            </a:prstGeom>
            <a:noFill/>
            <a:ln w="9525"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133" name="正方形/長方形 132"/>
            <p:cNvSpPr/>
            <p:nvPr/>
          </p:nvSpPr>
          <p:spPr>
            <a:xfrm>
              <a:off x="11121598" y="5939406"/>
              <a:ext cx="974419" cy="806133"/>
            </a:xfrm>
            <a:prstGeom prst="rect">
              <a:avLst/>
            </a:prstGeom>
            <a:ln w="15875">
              <a:solidFill>
                <a:schemeClr val="tx1"/>
              </a:solidFill>
            </a:ln>
          </p:spPr>
          <p:txBody>
            <a:bodyPr wrap="square" rtlCol="0" anchor="ctr">
              <a:spAutoFit/>
            </a:bodyPr>
            <a:lstStyle/>
            <a:p>
              <a:pPr algn="ctr"/>
              <a:endParaRPr kumimoji="1" lang="ja-JP" altLang="en-US" u="sng" dirty="0" smtClean="0">
                <a:solidFill>
                  <a:schemeClr val="tx1"/>
                </a:solidFill>
              </a:endParaRPr>
            </a:p>
          </p:txBody>
        </p:sp>
        <p:cxnSp>
          <p:nvCxnSpPr>
            <p:cNvPr id="134" name="直線コネクタ 133"/>
            <p:cNvCxnSpPr/>
            <p:nvPr/>
          </p:nvCxnSpPr>
          <p:spPr bwMode="auto">
            <a:xfrm flipV="1">
              <a:off x="8809228" y="5336657"/>
              <a:ext cx="4547748" cy="5072"/>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nvGrpSpPr>
            <p:cNvPr id="135" name="グループ化 134"/>
            <p:cNvGrpSpPr/>
            <p:nvPr/>
          </p:nvGrpSpPr>
          <p:grpSpPr>
            <a:xfrm>
              <a:off x="11307971" y="6220007"/>
              <a:ext cx="305741" cy="521544"/>
              <a:chOff x="456939" y="-90594"/>
              <a:chExt cx="448198" cy="751069"/>
            </a:xfrm>
          </p:grpSpPr>
          <p:sp>
            <p:nvSpPr>
              <p:cNvPr id="136" name="角丸四角形 135"/>
              <p:cNvSpPr/>
              <p:nvPr/>
            </p:nvSpPr>
            <p:spPr>
              <a:xfrm>
                <a:off x="540991" y="-90594"/>
                <a:ext cx="276226" cy="4950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7" name="角丸四角形 136"/>
              <p:cNvSpPr/>
              <p:nvPr/>
            </p:nvSpPr>
            <p:spPr>
              <a:xfrm>
                <a:off x="456939" y="345496"/>
                <a:ext cx="448198" cy="21166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8" name="台形 137"/>
              <p:cNvSpPr/>
              <p:nvPr/>
            </p:nvSpPr>
            <p:spPr>
              <a:xfrm>
                <a:off x="544703" y="542850"/>
                <a:ext cx="270284" cy="117625"/>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grpSp>
          <p:nvGrpSpPr>
            <p:cNvPr id="139" name="グループ化 138"/>
            <p:cNvGrpSpPr/>
            <p:nvPr/>
          </p:nvGrpSpPr>
          <p:grpSpPr>
            <a:xfrm>
              <a:off x="11694661" y="6219631"/>
              <a:ext cx="305741" cy="521544"/>
              <a:chOff x="456939" y="-90594"/>
              <a:chExt cx="448198" cy="751069"/>
            </a:xfrm>
          </p:grpSpPr>
          <p:sp>
            <p:nvSpPr>
              <p:cNvPr id="140" name="角丸四角形 139"/>
              <p:cNvSpPr/>
              <p:nvPr/>
            </p:nvSpPr>
            <p:spPr>
              <a:xfrm>
                <a:off x="540991" y="-90594"/>
                <a:ext cx="276226" cy="4950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41" name="角丸四角形 140"/>
              <p:cNvSpPr/>
              <p:nvPr/>
            </p:nvSpPr>
            <p:spPr>
              <a:xfrm>
                <a:off x="456939" y="345496"/>
                <a:ext cx="448198" cy="21166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42" name="台形 141"/>
              <p:cNvSpPr/>
              <p:nvPr/>
            </p:nvSpPr>
            <p:spPr>
              <a:xfrm>
                <a:off x="544703" y="542850"/>
                <a:ext cx="270284" cy="117625"/>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43" name="円/楕円 142"/>
            <p:cNvSpPr/>
            <p:nvPr/>
          </p:nvSpPr>
          <p:spPr>
            <a:xfrm>
              <a:off x="12783074" y="5486933"/>
              <a:ext cx="327661" cy="301269"/>
            </a:xfrm>
            <a:prstGeom prst="ellipse">
              <a:avLst/>
            </a:prstGeom>
            <a:ln w="38100">
              <a:solidFill>
                <a:srgbClr val="CC6600"/>
              </a:solidFill>
            </a:ln>
          </p:spPr>
          <p:txBody>
            <a:bodyPr wrap="square" rtlCol="0" anchor="ctr">
              <a:spAutoFit/>
            </a:bodyPr>
            <a:lstStyle/>
            <a:p>
              <a:pPr algn="ctr"/>
              <a:endParaRPr kumimoji="1" lang="ja-JP" altLang="en-US" u="sng" dirty="0" smtClean="0">
                <a:solidFill>
                  <a:schemeClr val="tx1"/>
                </a:solidFill>
              </a:endParaRPr>
            </a:p>
          </p:txBody>
        </p:sp>
        <p:sp>
          <p:nvSpPr>
            <p:cNvPr id="144" name="テキスト ボックス 143"/>
            <p:cNvSpPr txBox="1"/>
            <p:nvPr/>
          </p:nvSpPr>
          <p:spPr>
            <a:xfrm>
              <a:off x="12641094" y="5816001"/>
              <a:ext cx="723275" cy="307777"/>
            </a:xfrm>
            <a:prstGeom prst="rect">
              <a:avLst/>
            </a:prstGeom>
            <a:noFill/>
          </p:spPr>
          <p:txBody>
            <a:bodyPr wrap="none" rtlCol="0">
              <a:spAutoFit/>
            </a:bodyPr>
            <a:lstStyle/>
            <a:p>
              <a:pPr eaLnBrk="0" fontAlgn="base" hangingPunct="0">
                <a:spcBef>
                  <a:spcPct val="0"/>
                </a:spcBef>
                <a:spcAft>
                  <a:spcPct val="0"/>
                </a:spcAft>
              </a:pPr>
              <a:r>
                <a:rPr lang="ja-JP" altLang="en-US" sz="1400" b="1" dirty="0">
                  <a:solidFill>
                    <a:srgbClr val="000000"/>
                  </a:solidFill>
                </a:rPr>
                <a:t>下水道</a:t>
              </a:r>
            </a:p>
          </p:txBody>
        </p:sp>
        <p:sp>
          <p:nvSpPr>
            <p:cNvPr id="145" name="フリーフォーム 144"/>
            <p:cNvSpPr/>
            <p:nvPr/>
          </p:nvSpPr>
          <p:spPr>
            <a:xfrm>
              <a:off x="11438411" y="5637568"/>
              <a:ext cx="1359494" cy="635224"/>
            </a:xfrm>
            <a:custGeom>
              <a:avLst/>
              <a:gdLst>
                <a:gd name="connsiteX0" fmla="*/ 1817370 w 1817370"/>
                <a:gd name="connsiteY0" fmla="*/ 0 h 434340"/>
                <a:gd name="connsiteX1" fmla="*/ 0 w 1817370"/>
                <a:gd name="connsiteY1" fmla="*/ 0 h 434340"/>
                <a:gd name="connsiteX2" fmla="*/ 0 w 1817370"/>
                <a:gd name="connsiteY2" fmla="*/ 434340 h 434340"/>
              </a:gdLst>
              <a:ahLst/>
              <a:cxnLst>
                <a:cxn ang="0">
                  <a:pos x="connsiteX0" y="connsiteY0"/>
                </a:cxn>
                <a:cxn ang="0">
                  <a:pos x="connsiteX1" y="connsiteY1"/>
                </a:cxn>
                <a:cxn ang="0">
                  <a:pos x="connsiteX2" y="connsiteY2"/>
                </a:cxn>
              </a:cxnLst>
              <a:rect l="l" t="t" r="r" b="b"/>
              <a:pathLst>
                <a:path w="1817370" h="434340">
                  <a:moveTo>
                    <a:pt x="1817370" y="0"/>
                  </a:moveTo>
                  <a:lnTo>
                    <a:pt x="0" y="0"/>
                  </a:lnTo>
                  <a:lnTo>
                    <a:pt x="0" y="434340"/>
                  </a:lnTo>
                </a:path>
              </a:pathLst>
            </a:custGeom>
            <a:noFill/>
            <a:ln w="25400">
              <a:solidFill>
                <a:srgbClr val="CC6600"/>
              </a:solidFill>
            </a:ln>
          </p:spPr>
          <p:txBody>
            <a:bodyPr rtlCol="0" anchor="ctr"/>
            <a:lstStyle/>
            <a:p>
              <a:pPr algn="ctr"/>
              <a:endParaRPr kumimoji="1" lang="ja-JP" altLang="en-US"/>
            </a:p>
          </p:txBody>
        </p:sp>
        <p:cxnSp>
          <p:nvCxnSpPr>
            <p:cNvPr id="146" name="直線コネクタ 145"/>
            <p:cNvCxnSpPr/>
            <p:nvPr/>
          </p:nvCxnSpPr>
          <p:spPr bwMode="auto">
            <a:xfrm flipV="1">
              <a:off x="11837760" y="5626718"/>
              <a:ext cx="0" cy="635224"/>
            </a:xfrm>
            <a:prstGeom prst="line">
              <a:avLst/>
            </a:prstGeom>
            <a:noFill/>
            <a:ln w="25400" cap="flat" cmpd="sng" algn="ctr">
              <a:solidFill>
                <a:srgbClr val="CC66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sp>
        <p:nvSpPr>
          <p:cNvPr id="34" name="左矢印 33"/>
          <p:cNvSpPr/>
          <p:nvPr/>
        </p:nvSpPr>
        <p:spPr>
          <a:xfrm rot="19938293">
            <a:off x="3494134" y="5599146"/>
            <a:ext cx="433805" cy="360040"/>
          </a:xfrm>
          <a:prstGeom prst="leftArrow">
            <a:avLst/>
          </a:prstGeom>
          <a:solidFill>
            <a:srgbClr val="0066FF"/>
          </a:solidFill>
          <a:ln>
            <a:solidFill>
              <a:srgbClr val="0000FF"/>
            </a:solidFill>
          </a:ln>
        </p:spPr>
        <p:txBody>
          <a:bodyPr wrap="square" rtlCol="0" anchor="ctr">
            <a:spAutoFit/>
          </a:bodyPr>
          <a:lstStyle/>
          <a:p>
            <a:pPr algn="ctr"/>
            <a:endParaRPr kumimoji="1" lang="ja-JP" altLang="en-US" u="sng" dirty="0" smtClean="0">
              <a:solidFill>
                <a:schemeClr val="tx1"/>
              </a:solidFill>
            </a:endParaRPr>
          </a:p>
        </p:txBody>
      </p:sp>
      <p:sp>
        <p:nvSpPr>
          <p:cNvPr id="30" name="フリーフォーム 29"/>
          <p:cNvSpPr/>
          <p:nvPr/>
        </p:nvSpPr>
        <p:spPr>
          <a:xfrm>
            <a:off x="1984484" y="3050124"/>
            <a:ext cx="358140" cy="141724"/>
          </a:xfrm>
          <a:custGeom>
            <a:avLst/>
            <a:gdLst>
              <a:gd name="connsiteX0" fmla="*/ 0 w 358140"/>
              <a:gd name="connsiteY0" fmla="*/ 0 h 251460"/>
              <a:gd name="connsiteX1" fmla="*/ 0 w 358140"/>
              <a:gd name="connsiteY1" fmla="*/ 251460 h 251460"/>
              <a:gd name="connsiteX2" fmla="*/ 358140 w 358140"/>
              <a:gd name="connsiteY2" fmla="*/ 251460 h 251460"/>
              <a:gd name="connsiteX3" fmla="*/ 358140 w 358140"/>
              <a:gd name="connsiteY3" fmla="*/ 0 h 251460"/>
            </a:gdLst>
            <a:ahLst/>
            <a:cxnLst>
              <a:cxn ang="0">
                <a:pos x="connsiteX0" y="connsiteY0"/>
              </a:cxn>
              <a:cxn ang="0">
                <a:pos x="connsiteX1" y="connsiteY1"/>
              </a:cxn>
              <a:cxn ang="0">
                <a:pos x="connsiteX2" y="connsiteY2"/>
              </a:cxn>
              <a:cxn ang="0">
                <a:pos x="connsiteX3" y="connsiteY3"/>
              </a:cxn>
            </a:cxnLst>
            <a:rect l="l" t="t" r="r" b="b"/>
            <a:pathLst>
              <a:path w="358140" h="251460">
                <a:moveTo>
                  <a:pt x="0" y="0"/>
                </a:moveTo>
                <a:lnTo>
                  <a:pt x="0" y="251460"/>
                </a:lnTo>
                <a:lnTo>
                  <a:pt x="358140" y="251460"/>
                </a:lnTo>
                <a:lnTo>
                  <a:pt x="358140" y="0"/>
                </a:lnTo>
              </a:path>
            </a:pathLst>
          </a:custGeom>
          <a:noFill/>
          <a:ln>
            <a:solidFill>
              <a:schemeClr val="tx1"/>
            </a:solidFill>
          </a:ln>
        </p:spPr>
        <p:txBody>
          <a:bodyPr rtlCol="0" anchor="ctr"/>
          <a:lstStyle/>
          <a:p>
            <a:pPr algn="ctr"/>
            <a:endParaRPr kumimoji="1" lang="ja-JP" altLang="en-US"/>
          </a:p>
        </p:txBody>
      </p:sp>
      <p:sp>
        <p:nvSpPr>
          <p:cNvPr id="147" name="フリーフォーム 146"/>
          <p:cNvSpPr/>
          <p:nvPr/>
        </p:nvSpPr>
        <p:spPr>
          <a:xfrm>
            <a:off x="1943581" y="1997621"/>
            <a:ext cx="358140" cy="141724"/>
          </a:xfrm>
          <a:custGeom>
            <a:avLst/>
            <a:gdLst>
              <a:gd name="connsiteX0" fmla="*/ 0 w 358140"/>
              <a:gd name="connsiteY0" fmla="*/ 0 h 251460"/>
              <a:gd name="connsiteX1" fmla="*/ 0 w 358140"/>
              <a:gd name="connsiteY1" fmla="*/ 251460 h 251460"/>
              <a:gd name="connsiteX2" fmla="*/ 358140 w 358140"/>
              <a:gd name="connsiteY2" fmla="*/ 251460 h 251460"/>
              <a:gd name="connsiteX3" fmla="*/ 358140 w 358140"/>
              <a:gd name="connsiteY3" fmla="*/ 0 h 251460"/>
            </a:gdLst>
            <a:ahLst/>
            <a:cxnLst>
              <a:cxn ang="0">
                <a:pos x="connsiteX0" y="connsiteY0"/>
              </a:cxn>
              <a:cxn ang="0">
                <a:pos x="connsiteX1" y="connsiteY1"/>
              </a:cxn>
              <a:cxn ang="0">
                <a:pos x="connsiteX2" y="connsiteY2"/>
              </a:cxn>
              <a:cxn ang="0">
                <a:pos x="connsiteX3" y="connsiteY3"/>
              </a:cxn>
            </a:cxnLst>
            <a:rect l="l" t="t" r="r" b="b"/>
            <a:pathLst>
              <a:path w="358140" h="251460">
                <a:moveTo>
                  <a:pt x="0" y="0"/>
                </a:moveTo>
                <a:lnTo>
                  <a:pt x="0" y="251460"/>
                </a:lnTo>
                <a:lnTo>
                  <a:pt x="358140" y="251460"/>
                </a:lnTo>
                <a:lnTo>
                  <a:pt x="358140" y="0"/>
                </a:lnTo>
              </a:path>
            </a:pathLst>
          </a:custGeom>
          <a:noFill/>
          <a:ln>
            <a:solidFill>
              <a:schemeClr val="tx1"/>
            </a:solidFill>
          </a:ln>
        </p:spPr>
        <p:txBody>
          <a:bodyPr rtlCol="0" anchor="ctr"/>
          <a:lstStyle/>
          <a:p>
            <a:pPr algn="ctr"/>
            <a:endParaRPr kumimoji="1" lang="ja-JP" altLang="en-US"/>
          </a:p>
        </p:txBody>
      </p:sp>
      <p:sp>
        <p:nvSpPr>
          <p:cNvPr id="31" name="フリーフォーム 30"/>
          <p:cNvSpPr/>
          <p:nvPr/>
        </p:nvSpPr>
        <p:spPr>
          <a:xfrm>
            <a:off x="2133600" y="2136729"/>
            <a:ext cx="415454" cy="3375660"/>
          </a:xfrm>
          <a:custGeom>
            <a:avLst/>
            <a:gdLst>
              <a:gd name="connsiteX0" fmla="*/ 0 w 449580"/>
              <a:gd name="connsiteY0" fmla="*/ 0 h 3375660"/>
              <a:gd name="connsiteX1" fmla="*/ 0 w 449580"/>
              <a:gd name="connsiteY1" fmla="*/ 175260 h 3375660"/>
              <a:gd name="connsiteX2" fmla="*/ 449580 w 449580"/>
              <a:gd name="connsiteY2" fmla="*/ 175260 h 3375660"/>
              <a:gd name="connsiteX3" fmla="*/ 449580 w 449580"/>
              <a:gd name="connsiteY3" fmla="*/ 3375660 h 3375660"/>
            </a:gdLst>
            <a:ahLst/>
            <a:cxnLst>
              <a:cxn ang="0">
                <a:pos x="connsiteX0" y="connsiteY0"/>
              </a:cxn>
              <a:cxn ang="0">
                <a:pos x="connsiteX1" y="connsiteY1"/>
              </a:cxn>
              <a:cxn ang="0">
                <a:pos x="connsiteX2" y="connsiteY2"/>
              </a:cxn>
              <a:cxn ang="0">
                <a:pos x="connsiteX3" y="connsiteY3"/>
              </a:cxn>
            </a:cxnLst>
            <a:rect l="l" t="t" r="r" b="b"/>
            <a:pathLst>
              <a:path w="449580" h="3375660">
                <a:moveTo>
                  <a:pt x="0" y="0"/>
                </a:moveTo>
                <a:lnTo>
                  <a:pt x="0" y="175260"/>
                </a:lnTo>
                <a:lnTo>
                  <a:pt x="449580" y="175260"/>
                </a:lnTo>
                <a:lnTo>
                  <a:pt x="449580" y="3375660"/>
                </a:lnTo>
              </a:path>
            </a:pathLst>
          </a:custGeom>
          <a:noFill/>
          <a:ln w="22225">
            <a:solidFill>
              <a:srgbClr val="CC6600"/>
            </a:solidFill>
          </a:ln>
        </p:spPr>
        <p:txBody>
          <a:bodyPr rtlCol="0" anchor="ctr"/>
          <a:lstStyle/>
          <a:p>
            <a:pPr algn="ctr"/>
            <a:endParaRPr kumimoji="1" lang="ja-JP" altLang="en-US"/>
          </a:p>
        </p:txBody>
      </p:sp>
      <p:sp>
        <p:nvSpPr>
          <p:cNvPr id="32" name="フリーフォーム 31"/>
          <p:cNvSpPr/>
          <p:nvPr/>
        </p:nvSpPr>
        <p:spPr>
          <a:xfrm>
            <a:off x="2174488" y="3186802"/>
            <a:ext cx="379141" cy="133815"/>
          </a:xfrm>
          <a:custGeom>
            <a:avLst/>
            <a:gdLst>
              <a:gd name="connsiteX0" fmla="*/ 0 w 379141"/>
              <a:gd name="connsiteY0" fmla="*/ 0 h 133815"/>
              <a:gd name="connsiteX1" fmla="*/ 0 w 379141"/>
              <a:gd name="connsiteY1" fmla="*/ 133815 h 133815"/>
              <a:gd name="connsiteX2" fmla="*/ 379141 w 379141"/>
              <a:gd name="connsiteY2" fmla="*/ 133815 h 133815"/>
            </a:gdLst>
            <a:ahLst/>
            <a:cxnLst>
              <a:cxn ang="0">
                <a:pos x="connsiteX0" y="connsiteY0"/>
              </a:cxn>
              <a:cxn ang="0">
                <a:pos x="connsiteX1" y="connsiteY1"/>
              </a:cxn>
              <a:cxn ang="0">
                <a:pos x="connsiteX2" y="connsiteY2"/>
              </a:cxn>
            </a:cxnLst>
            <a:rect l="l" t="t" r="r" b="b"/>
            <a:pathLst>
              <a:path w="379141" h="133815">
                <a:moveTo>
                  <a:pt x="0" y="0"/>
                </a:moveTo>
                <a:lnTo>
                  <a:pt x="0" y="133815"/>
                </a:lnTo>
                <a:lnTo>
                  <a:pt x="379141" y="133815"/>
                </a:lnTo>
              </a:path>
            </a:pathLst>
          </a:custGeom>
          <a:noFill/>
          <a:ln w="19050">
            <a:solidFill>
              <a:srgbClr val="CC6600"/>
            </a:solidFill>
          </a:ln>
        </p:spPr>
        <p:txBody>
          <a:bodyPr rtlCol="0" anchor="ctr"/>
          <a:lstStyle/>
          <a:p>
            <a:pPr algn="ctr"/>
            <a:endParaRPr kumimoji="1" lang="ja-JP" altLang="en-US"/>
          </a:p>
        </p:txBody>
      </p:sp>
    </p:spTree>
    <p:extLst>
      <p:ext uri="{BB962C8B-B14F-4D97-AF65-F5344CB8AC3E}">
        <p14:creationId xmlns:p14="http://schemas.microsoft.com/office/powerpoint/2010/main" val="39205933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25</a:t>
            </a:fld>
            <a:endParaRPr lang="en-US" altLang="ja-JP"/>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60" y="2365765"/>
            <a:ext cx="3454598" cy="3938041"/>
          </a:xfrm>
          <a:prstGeom prst="rect">
            <a:avLst/>
          </a:prstGeom>
        </p:spPr>
      </p:pic>
      <p:sp>
        <p:nvSpPr>
          <p:cNvPr id="6" name="タイトル 1"/>
          <p:cNvSpPr>
            <a:spLocks noGrp="1"/>
          </p:cNvSpPr>
          <p:nvPr>
            <p:ph type="title"/>
          </p:nvPr>
        </p:nvSpPr>
        <p:spPr>
          <a:xfrm>
            <a:off x="144016" y="32814"/>
            <a:ext cx="9180512" cy="587874"/>
          </a:xfrm>
        </p:spPr>
        <p:txBody>
          <a:bodyPr/>
          <a:lstStyle/>
          <a:p>
            <a:r>
              <a:rPr lang="ja-JP" altLang="en-US" dirty="0"/>
              <a:t>ポンプの使用例　</a:t>
            </a:r>
            <a:r>
              <a:rPr lang="ja-JP" altLang="en-US" dirty="0">
                <a:solidFill>
                  <a:srgbClr val="0033CC"/>
                </a:solidFill>
              </a:rPr>
              <a:t> </a:t>
            </a:r>
            <a:r>
              <a:rPr lang="ja-JP" altLang="en-US" dirty="0" smtClean="0">
                <a:solidFill>
                  <a:srgbClr val="0033CC"/>
                </a:solidFill>
              </a:rPr>
              <a:t>小型給水ポンプ</a:t>
            </a:r>
            <a:endParaRPr kumimoji="1" lang="ja-JP" altLang="en-US" dirty="0">
              <a:solidFill>
                <a:srgbClr val="0000FF"/>
              </a:solidFill>
            </a:endParaRPr>
          </a:p>
        </p:txBody>
      </p:sp>
      <p:pic>
        <p:nvPicPr>
          <p:cNvPr id="20" name="Picture 4" descr="IMG_39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2924944"/>
            <a:ext cx="2865512" cy="214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8"/>
          <p:cNvSpPr>
            <a:spLocks noChangeArrowheads="1"/>
          </p:cNvSpPr>
          <p:nvPr/>
        </p:nvSpPr>
        <p:spPr bwMode="auto">
          <a:xfrm>
            <a:off x="2620380" y="1811412"/>
            <a:ext cx="3168352" cy="901282"/>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marL="0" indent="0" eaLnBrk="1" hangingPunct="1">
              <a:buFontTx/>
              <a:buNone/>
            </a:pPr>
            <a:r>
              <a:rPr lang="ja-JP" altLang="en-US" sz="1600" kern="0" dirty="0" smtClean="0"/>
              <a:t>家庭用給水ポンプユニット</a:t>
            </a:r>
            <a:endParaRPr lang="en-US" altLang="ja-JP" sz="1600" kern="0" dirty="0"/>
          </a:p>
          <a:p>
            <a:pPr marL="0" indent="0" eaLnBrk="1" hangingPunct="1">
              <a:buFontTx/>
              <a:buNone/>
            </a:pPr>
            <a:r>
              <a:rPr lang="ja-JP" altLang="en-US" sz="1600" kern="0" dirty="0"/>
              <a:t>　メインポンプ</a:t>
            </a:r>
            <a:r>
              <a:rPr lang="ja-JP" altLang="en-US" sz="1600" kern="0" dirty="0" smtClean="0"/>
              <a:t>：カスケードポンプ</a:t>
            </a:r>
            <a:endParaRPr lang="ja-JP" altLang="en-US" sz="1600" dirty="0">
              <a:latin typeface="Tahoma" pitchFamily="34" charset="0"/>
            </a:endParaRPr>
          </a:p>
        </p:txBody>
      </p:sp>
      <p:sp>
        <p:nvSpPr>
          <p:cNvPr id="10" name="AutoShape 8"/>
          <p:cNvSpPr>
            <a:spLocks noChangeArrowheads="1"/>
          </p:cNvSpPr>
          <p:nvPr/>
        </p:nvSpPr>
        <p:spPr bwMode="auto">
          <a:xfrm>
            <a:off x="6113598" y="1794445"/>
            <a:ext cx="2865511" cy="901282"/>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marL="0" indent="0" eaLnBrk="1" hangingPunct="1">
              <a:buFontTx/>
              <a:buNone/>
            </a:pPr>
            <a:r>
              <a:rPr lang="ja-JP" altLang="en-US" sz="1600" kern="0" dirty="0" smtClean="0"/>
              <a:t>家庭用給水ポンプユニット</a:t>
            </a:r>
            <a:endParaRPr lang="en-US" altLang="ja-JP" sz="1600" kern="0" dirty="0"/>
          </a:p>
          <a:p>
            <a:pPr marL="0" indent="0" eaLnBrk="1" hangingPunct="1">
              <a:buFontTx/>
              <a:buNone/>
            </a:pPr>
            <a:r>
              <a:rPr lang="ja-JP" altLang="en-US" sz="1600" kern="0" dirty="0"/>
              <a:t>　メインポンプ</a:t>
            </a:r>
            <a:r>
              <a:rPr lang="ja-JP" altLang="en-US" sz="1600" kern="0" dirty="0" smtClean="0"/>
              <a:t>：タービンポンプ</a:t>
            </a:r>
            <a:endParaRPr lang="en-US" altLang="ja-JP" sz="1600" kern="0" dirty="0" smtClean="0"/>
          </a:p>
          <a:p>
            <a:pPr marL="0" indent="0" eaLnBrk="1" hangingPunct="1">
              <a:buFontTx/>
              <a:buNone/>
            </a:pPr>
            <a:r>
              <a:rPr lang="ja-JP" altLang="en-US" sz="1600" kern="0" dirty="0"/>
              <a:t>　</a:t>
            </a:r>
            <a:r>
              <a:rPr lang="ja-JP" altLang="en-US" sz="1600" kern="0" dirty="0" smtClean="0"/>
              <a:t>　　　　　　　　　</a:t>
            </a:r>
            <a:r>
              <a:rPr lang="en-US" altLang="ja-JP" sz="1600" kern="0" dirty="0" smtClean="0"/>
              <a:t>+</a:t>
            </a:r>
            <a:r>
              <a:rPr lang="ja-JP" altLang="en-US" sz="1600" kern="0" dirty="0"/>
              <a:t>ジェット</a:t>
            </a:r>
            <a:r>
              <a:rPr lang="ja-JP" altLang="en-US" sz="1600" kern="0" dirty="0" smtClean="0"/>
              <a:t>部</a:t>
            </a:r>
            <a:endParaRPr lang="en-US" altLang="ja-JP" sz="1600" kern="0" dirty="0" smtClean="0"/>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6398" y="2948073"/>
            <a:ext cx="2709229" cy="2178148"/>
          </a:xfrm>
          <a:prstGeom prst="rect">
            <a:avLst/>
          </a:prstGeom>
        </p:spPr>
      </p:pic>
    </p:spTree>
    <p:extLst>
      <p:ext uri="{BB962C8B-B14F-4D97-AF65-F5344CB8AC3E}">
        <p14:creationId xmlns:p14="http://schemas.microsoft.com/office/powerpoint/2010/main" val="35889326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26</a:t>
            </a:fld>
            <a:endParaRPr lang="en-US" altLang="ja-JP"/>
          </a:p>
        </p:txBody>
      </p:sp>
      <p:sp>
        <p:nvSpPr>
          <p:cNvPr id="5" name="正方形/長方形 4"/>
          <p:cNvSpPr/>
          <p:nvPr/>
        </p:nvSpPr>
        <p:spPr>
          <a:xfrm>
            <a:off x="2051720" y="2060848"/>
            <a:ext cx="5112568" cy="1368151"/>
          </a:xfrm>
          <a:prstGeom prst="rect">
            <a:avLst/>
          </a:prstGeom>
          <a:gradFill flip="none" rotWithShape="1">
            <a:gsLst>
              <a:gs pos="0">
                <a:srgbClr val="CCECFF"/>
              </a:gs>
              <a:gs pos="50000">
                <a:schemeClr val="bg1"/>
              </a:gs>
              <a:gs pos="100000">
                <a:srgbClr val="CCECFF"/>
              </a:gs>
            </a:gsLst>
            <a:lin ang="5400000" scaled="0"/>
            <a:tileRect/>
          </a:gradFill>
          <a:effectLst>
            <a:outerShdw blurRad="50800" dist="50800" dir="600000" algn="ctr" rotWithShape="0">
              <a:srgbClr val="000000">
                <a:alpha val="43137"/>
              </a:srgbClr>
            </a:outerShdw>
            <a:softEdge rad="12700"/>
          </a:effectLst>
        </p:spPr>
        <p:txBody>
          <a:bodyPr wrap="square" anchor="ctr" anchorCtr="1">
            <a:noAutofit/>
          </a:bodyPr>
          <a:lstStyle/>
          <a:p>
            <a:pPr algn="ctr" eaLnBrk="1" hangingPunct="1"/>
            <a:r>
              <a:rPr lang="en-US" altLang="ja-JP" sz="4400" dirty="0">
                <a:solidFill>
                  <a:schemeClr val="tx1"/>
                </a:solidFill>
              </a:rPr>
              <a:t>Ⅲ.</a:t>
            </a:r>
            <a:r>
              <a:rPr lang="ja-JP" altLang="en-US" sz="4400" dirty="0">
                <a:solidFill>
                  <a:schemeClr val="tx1"/>
                </a:solidFill>
              </a:rPr>
              <a:t>ポンプの構造</a:t>
            </a:r>
          </a:p>
        </p:txBody>
      </p:sp>
    </p:spTree>
    <p:extLst>
      <p:ext uri="{BB962C8B-B14F-4D97-AF65-F5344CB8AC3E}">
        <p14:creationId xmlns:p14="http://schemas.microsoft.com/office/powerpoint/2010/main" val="20482960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27</a:t>
            </a:fld>
            <a:endParaRPr lang="en-US" altLang="ja-JP"/>
          </a:p>
        </p:txBody>
      </p:sp>
      <p:sp>
        <p:nvSpPr>
          <p:cNvPr id="92"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en-US" altLang="ja-JP" dirty="0" smtClean="0">
                <a:solidFill>
                  <a:schemeClr val="tx1"/>
                </a:solidFill>
              </a:rPr>
              <a:t>【</a:t>
            </a:r>
            <a:r>
              <a:rPr lang="ja-JP" altLang="en-US" dirty="0" smtClean="0">
                <a:solidFill>
                  <a:schemeClr val="tx1"/>
                </a:solidFill>
              </a:rPr>
              <a:t>渦巻ポンプ</a:t>
            </a:r>
            <a:r>
              <a:rPr lang="en-US" altLang="ja-JP" dirty="0" smtClean="0">
                <a:solidFill>
                  <a:schemeClr val="tx1"/>
                </a:solidFill>
              </a:rPr>
              <a:t>】</a:t>
            </a:r>
            <a:endParaRPr lang="zh-TW" altLang="en-US" dirty="0">
              <a:solidFill>
                <a:schemeClr val="tx1"/>
              </a:solidFill>
            </a:endParaRPr>
          </a:p>
        </p:txBody>
      </p:sp>
      <p:grpSp>
        <p:nvGrpSpPr>
          <p:cNvPr id="39" name="グループ化 38"/>
          <p:cNvGrpSpPr/>
          <p:nvPr/>
        </p:nvGrpSpPr>
        <p:grpSpPr>
          <a:xfrm>
            <a:off x="8756" y="1161022"/>
            <a:ext cx="8811716" cy="4864870"/>
            <a:chOff x="0" y="0"/>
            <a:chExt cx="8049662" cy="4864870"/>
          </a:xfrm>
        </p:grpSpPr>
        <p:grpSp>
          <p:nvGrpSpPr>
            <p:cNvPr id="40" name="グループ化 39"/>
            <p:cNvGrpSpPr/>
            <p:nvPr/>
          </p:nvGrpSpPr>
          <p:grpSpPr>
            <a:xfrm>
              <a:off x="0" y="0"/>
              <a:ext cx="8026229" cy="4864870"/>
              <a:chOff x="0" y="0"/>
              <a:chExt cx="8026229" cy="4864870"/>
            </a:xfrm>
          </p:grpSpPr>
          <p:grpSp>
            <p:nvGrpSpPr>
              <p:cNvPr id="54" name="グループ化 53"/>
              <p:cNvGrpSpPr/>
              <p:nvPr/>
            </p:nvGrpSpPr>
            <p:grpSpPr>
              <a:xfrm>
                <a:off x="0" y="0"/>
                <a:ext cx="8026229" cy="4864870"/>
                <a:chOff x="0" y="0"/>
                <a:chExt cx="27355800" cy="16363950"/>
              </a:xfrm>
            </p:grpSpPr>
            <p:grpSp>
              <p:nvGrpSpPr>
                <p:cNvPr id="97" name="グループ化 96"/>
                <p:cNvGrpSpPr/>
                <p:nvPr/>
              </p:nvGrpSpPr>
              <p:grpSpPr>
                <a:xfrm>
                  <a:off x="0" y="0"/>
                  <a:ext cx="27355800" cy="16363950"/>
                  <a:chOff x="0" y="0"/>
                  <a:chExt cx="12543069" cy="7524902"/>
                </a:xfrm>
              </p:grpSpPr>
              <p:grpSp>
                <p:nvGrpSpPr>
                  <p:cNvPr id="100" name="グループ化 99"/>
                  <p:cNvGrpSpPr/>
                  <p:nvPr/>
                </p:nvGrpSpPr>
                <p:grpSpPr>
                  <a:xfrm>
                    <a:off x="0" y="0"/>
                    <a:ext cx="12543069" cy="7524902"/>
                    <a:chOff x="0" y="0"/>
                    <a:chExt cx="12402911" cy="7655811"/>
                  </a:xfrm>
                </p:grpSpPr>
                <p:pic>
                  <p:nvPicPr>
                    <p:cNvPr id="1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402911" cy="765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 name="フリーフォーム 102"/>
                    <p:cNvSpPr/>
                    <p:nvPr/>
                  </p:nvSpPr>
                  <p:spPr>
                    <a:xfrm>
                      <a:off x="2981496" y="2760040"/>
                      <a:ext cx="1432081" cy="2234123"/>
                    </a:xfrm>
                    <a:custGeom>
                      <a:avLst/>
                      <a:gdLst>
                        <a:gd name="connsiteX0" fmla="*/ 1375172 w 1464469"/>
                        <a:gd name="connsiteY0" fmla="*/ 2178844 h 2178844"/>
                        <a:gd name="connsiteX1" fmla="*/ 1416844 w 1464469"/>
                        <a:gd name="connsiteY1" fmla="*/ 1970484 h 2178844"/>
                        <a:gd name="connsiteX2" fmla="*/ 1464469 w 1464469"/>
                        <a:gd name="connsiteY2" fmla="*/ 1666875 h 2178844"/>
                        <a:gd name="connsiteX3" fmla="*/ 1440656 w 1464469"/>
                        <a:gd name="connsiteY3" fmla="*/ 1452563 h 2178844"/>
                        <a:gd name="connsiteX4" fmla="*/ 1416844 w 1464469"/>
                        <a:gd name="connsiteY4" fmla="*/ 1279922 h 2178844"/>
                        <a:gd name="connsiteX5" fmla="*/ 1333500 w 1464469"/>
                        <a:gd name="connsiteY5" fmla="*/ 1023938 h 2178844"/>
                        <a:gd name="connsiteX6" fmla="*/ 1256109 w 1464469"/>
                        <a:gd name="connsiteY6" fmla="*/ 785813 h 2178844"/>
                        <a:gd name="connsiteX7" fmla="*/ 1184672 w 1464469"/>
                        <a:gd name="connsiteY7" fmla="*/ 607219 h 2178844"/>
                        <a:gd name="connsiteX8" fmla="*/ 1083469 w 1464469"/>
                        <a:gd name="connsiteY8" fmla="*/ 440531 h 2178844"/>
                        <a:gd name="connsiteX9" fmla="*/ 970359 w 1464469"/>
                        <a:gd name="connsiteY9" fmla="*/ 279797 h 2178844"/>
                        <a:gd name="connsiteX10" fmla="*/ 881062 w 1464469"/>
                        <a:gd name="connsiteY10" fmla="*/ 130969 h 2178844"/>
                        <a:gd name="connsiteX11" fmla="*/ 785812 w 1464469"/>
                        <a:gd name="connsiteY11" fmla="*/ 41672 h 2178844"/>
                        <a:gd name="connsiteX12" fmla="*/ 726281 w 1464469"/>
                        <a:gd name="connsiteY12" fmla="*/ 0 h 2178844"/>
                        <a:gd name="connsiteX13" fmla="*/ 654844 w 1464469"/>
                        <a:gd name="connsiteY13" fmla="*/ 5953 h 2178844"/>
                        <a:gd name="connsiteX14" fmla="*/ 577453 w 1464469"/>
                        <a:gd name="connsiteY14" fmla="*/ 35719 h 2178844"/>
                        <a:gd name="connsiteX15" fmla="*/ 535781 w 1464469"/>
                        <a:gd name="connsiteY15" fmla="*/ 71438 h 2178844"/>
                        <a:gd name="connsiteX16" fmla="*/ 535781 w 1464469"/>
                        <a:gd name="connsiteY16" fmla="*/ 166688 h 2178844"/>
                        <a:gd name="connsiteX17" fmla="*/ 541734 w 1464469"/>
                        <a:gd name="connsiteY17" fmla="*/ 315516 h 2178844"/>
                        <a:gd name="connsiteX18" fmla="*/ 511969 w 1464469"/>
                        <a:gd name="connsiteY18" fmla="*/ 363141 h 2178844"/>
                        <a:gd name="connsiteX19" fmla="*/ 482203 w 1464469"/>
                        <a:gd name="connsiteY19" fmla="*/ 476250 h 2178844"/>
                        <a:gd name="connsiteX20" fmla="*/ 434578 w 1464469"/>
                        <a:gd name="connsiteY20" fmla="*/ 559594 h 2178844"/>
                        <a:gd name="connsiteX21" fmla="*/ 392906 w 1464469"/>
                        <a:gd name="connsiteY21" fmla="*/ 625078 h 2178844"/>
                        <a:gd name="connsiteX22" fmla="*/ 392906 w 1464469"/>
                        <a:gd name="connsiteY22" fmla="*/ 654844 h 2178844"/>
                        <a:gd name="connsiteX23" fmla="*/ 428625 w 1464469"/>
                        <a:gd name="connsiteY23" fmla="*/ 702469 h 2178844"/>
                        <a:gd name="connsiteX24" fmla="*/ 434578 w 1464469"/>
                        <a:gd name="connsiteY24" fmla="*/ 767953 h 2178844"/>
                        <a:gd name="connsiteX25" fmla="*/ 381000 w 1464469"/>
                        <a:gd name="connsiteY25" fmla="*/ 791766 h 2178844"/>
                        <a:gd name="connsiteX26" fmla="*/ 333375 w 1464469"/>
                        <a:gd name="connsiteY26" fmla="*/ 803672 h 2178844"/>
                        <a:gd name="connsiteX27" fmla="*/ 279797 w 1464469"/>
                        <a:gd name="connsiteY27" fmla="*/ 821531 h 2178844"/>
                        <a:gd name="connsiteX28" fmla="*/ 250031 w 1464469"/>
                        <a:gd name="connsiteY28" fmla="*/ 839391 h 2178844"/>
                        <a:gd name="connsiteX29" fmla="*/ 244078 w 1464469"/>
                        <a:gd name="connsiteY29" fmla="*/ 898922 h 2178844"/>
                        <a:gd name="connsiteX30" fmla="*/ 255984 w 1464469"/>
                        <a:gd name="connsiteY30" fmla="*/ 940594 h 2178844"/>
                        <a:gd name="connsiteX31" fmla="*/ 95250 w 1464469"/>
                        <a:gd name="connsiteY31" fmla="*/ 970359 h 2178844"/>
                        <a:gd name="connsiteX32" fmla="*/ 11906 w 1464469"/>
                        <a:gd name="connsiteY32" fmla="*/ 994172 h 2178844"/>
                        <a:gd name="connsiteX33" fmla="*/ 0 w 1464469"/>
                        <a:gd name="connsiteY33" fmla="*/ 1143000 h 2178844"/>
                        <a:gd name="connsiteX34" fmla="*/ 0 w 1464469"/>
                        <a:gd name="connsiteY34" fmla="*/ 1244203 h 2178844"/>
                        <a:gd name="connsiteX35" fmla="*/ 29766 w 1464469"/>
                        <a:gd name="connsiteY35" fmla="*/ 1369219 h 2178844"/>
                        <a:gd name="connsiteX36" fmla="*/ 83344 w 1464469"/>
                        <a:gd name="connsiteY36" fmla="*/ 1476375 h 2178844"/>
                        <a:gd name="connsiteX37" fmla="*/ 148828 w 1464469"/>
                        <a:gd name="connsiteY37" fmla="*/ 1577578 h 2178844"/>
                        <a:gd name="connsiteX38" fmla="*/ 214312 w 1464469"/>
                        <a:gd name="connsiteY38" fmla="*/ 1660922 h 2178844"/>
                        <a:gd name="connsiteX39" fmla="*/ 238125 w 1464469"/>
                        <a:gd name="connsiteY39" fmla="*/ 1702594 h 2178844"/>
                        <a:gd name="connsiteX40" fmla="*/ 309562 w 1464469"/>
                        <a:gd name="connsiteY40" fmla="*/ 1696641 h 2178844"/>
                        <a:gd name="connsiteX41" fmla="*/ 357187 w 1464469"/>
                        <a:gd name="connsiteY41" fmla="*/ 1666875 h 2178844"/>
                        <a:gd name="connsiteX42" fmla="*/ 511969 w 1464469"/>
                        <a:gd name="connsiteY42" fmla="*/ 1631156 h 2178844"/>
                        <a:gd name="connsiteX43" fmla="*/ 547687 w 1464469"/>
                        <a:gd name="connsiteY43" fmla="*/ 1637109 h 2178844"/>
                        <a:gd name="connsiteX44" fmla="*/ 565547 w 1464469"/>
                        <a:gd name="connsiteY44" fmla="*/ 1666875 h 2178844"/>
                        <a:gd name="connsiteX45" fmla="*/ 619125 w 1464469"/>
                        <a:gd name="connsiteY45" fmla="*/ 1678781 h 2178844"/>
                        <a:gd name="connsiteX46" fmla="*/ 708422 w 1464469"/>
                        <a:gd name="connsiteY46" fmla="*/ 1672828 h 2178844"/>
                        <a:gd name="connsiteX47" fmla="*/ 726281 w 1464469"/>
                        <a:gd name="connsiteY47" fmla="*/ 1643063 h 2178844"/>
                        <a:gd name="connsiteX48" fmla="*/ 773906 w 1464469"/>
                        <a:gd name="connsiteY48" fmla="*/ 1649016 h 2178844"/>
                        <a:gd name="connsiteX49" fmla="*/ 779859 w 1464469"/>
                        <a:gd name="connsiteY49" fmla="*/ 1744266 h 2178844"/>
                        <a:gd name="connsiteX50" fmla="*/ 797719 w 1464469"/>
                        <a:gd name="connsiteY50" fmla="*/ 1768078 h 2178844"/>
                        <a:gd name="connsiteX51" fmla="*/ 892969 w 1464469"/>
                        <a:gd name="connsiteY51" fmla="*/ 1762125 h 2178844"/>
                        <a:gd name="connsiteX52" fmla="*/ 946547 w 1464469"/>
                        <a:gd name="connsiteY52" fmla="*/ 1779984 h 2178844"/>
                        <a:gd name="connsiteX53" fmla="*/ 1035844 w 1464469"/>
                        <a:gd name="connsiteY53" fmla="*/ 1827609 h 2178844"/>
                        <a:gd name="connsiteX54" fmla="*/ 1101328 w 1464469"/>
                        <a:gd name="connsiteY54" fmla="*/ 1875234 h 2178844"/>
                        <a:gd name="connsiteX55" fmla="*/ 1190625 w 1464469"/>
                        <a:gd name="connsiteY55" fmla="*/ 1934766 h 2178844"/>
                        <a:gd name="connsiteX56" fmla="*/ 1232297 w 1464469"/>
                        <a:gd name="connsiteY56" fmla="*/ 1994297 h 2178844"/>
                        <a:gd name="connsiteX57" fmla="*/ 1303734 w 1464469"/>
                        <a:gd name="connsiteY57" fmla="*/ 2095500 h 2178844"/>
                        <a:gd name="connsiteX58" fmla="*/ 1333500 w 1464469"/>
                        <a:gd name="connsiteY58" fmla="*/ 2149078 h 2178844"/>
                        <a:gd name="connsiteX59" fmla="*/ 1375172 w 1464469"/>
                        <a:gd name="connsiteY59" fmla="*/ 2178844 h 2178844"/>
                        <a:gd name="connsiteX0" fmla="*/ 1375172 w 1440656"/>
                        <a:gd name="connsiteY0" fmla="*/ 2178844 h 2178844"/>
                        <a:gd name="connsiteX1" fmla="*/ 1416844 w 1440656"/>
                        <a:gd name="connsiteY1" fmla="*/ 1970484 h 2178844"/>
                        <a:gd name="connsiteX2" fmla="*/ 1434480 w 1440656"/>
                        <a:gd name="connsiteY2" fmla="*/ 1661796 h 2178844"/>
                        <a:gd name="connsiteX3" fmla="*/ 1440656 w 1440656"/>
                        <a:gd name="connsiteY3" fmla="*/ 1452563 h 2178844"/>
                        <a:gd name="connsiteX4" fmla="*/ 1416844 w 1440656"/>
                        <a:gd name="connsiteY4" fmla="*/ 1279922 h 2178844"/>
                        <a:gd name="connsiteX5" fmla="*/ 1333500 w 1440656"/>
                        <a:gd name="connsiteY5" fmla="*/ 1023938 h 2178844"/>
                        <a:gd name="connsiteX6" fmla="*/ 1256109 w 1440656"/>
                        <a:gd name="connsiteY6" fmla="*/ 785813 h 2178844"/>
                        <a:gd name="connsiteX7" fmla="*/ 1184672 w 1440656"/>
                        <a:gd name="connsiteY7" fmla="*/ 607219 h 2178844"/>
                        <a:gd name="connsiteX8" fmla="*/ 1083469 w 1440656"/>
                        <a:gd name="connsiteY8" fmla="*/ 440531 h 2178844"/>
                        <a:gd name="connsiteX9" fmla="*/ 970359 w 1440656"/>
                        <a:gd name="connsiteY9" fmla="*/ 279797 h 2178844"/>
                        <a:gd name="connsiteX10" fmla="*/ 881062 w 1440656"/>
                        <a:gd name="connsiteY10" fmla="*/ 130969 h 2178844"/>
                        <a:gd name="connsiteX11" fmla="*/ 785812 w 1440656"/>
                        <a:gd name="connsiteY11" fmla="*/ 41672 h 2178844"/>
                        <a:gd name="connsiteX12" fmla="*/ 726281 w 1440656"/>
                        <a:gd name="connsiteY12" fmla="*/ 0 h 2178844"/>
                        <a:gd name="connsiteX13" fmla="*/ 654844 w 1440656"/>
                        <a:gd name="connsiteY13" fmla="*/ 5953 h 2178844"/>
                        <a:gd name="connsiteX14" fmla="*/ 577453 w 1440656"/>
                        <a:gd name="connsiteY14" fmla="*/ 35719 h 2178844"/>
                        <a:gd name="connsiteX15" fmla="*/ 535781 w 1440656"/>
                        <a:gd name="connsiteY15" fmla="*/ 71438 h 2178844"/>
                        <a:gd name="connsiteX16" fmla="*/ 535781 w 1440656"/>
                        <a:gd name="connsiteY16" fmla="*/ 166688 h 2178844"/>
                        <a:gd name="connsiteX17" fmla="*/ 541734 w 1440656"/>
                        <a:gd name="connsiteY17" fmla="*/ 315516 h 2178844"/>
                        <a:gd name="connsiteX18" fmla="*/ 511969 w 1440656"/>
                        <a:gd name="connsiteY18" fmla="*/ 363141 h 2178844"/>
                        <a:gd name="connsiteX19" fmla="*/ 482203 w 1440656"/>
                        <a:gd name="connsiteY19" fmla="*/ 476250 h 2178844"/>
                        <a:gd name="connsiteX20" fmla="*/ 434578 w 1440656"/>
                        <a:gd name="connsiteY20" fmla="*/ 559594 h 2178844"/>
                        <a:gd name="connsiteX21" fmla="*/ 392906 w 1440656"/>
                        <a:gd name="connsiteY21" fmla="*/ 625078 h 2178844"/>
                        <a:gd name="connsiteX22" fmla="*/ 392906 w 1440656"/>
                        <a:gd name="connsiteY22" fmla="*/ 654844 h 2178844"/>
                        <a:gd name="connsiteX23" fmla="*/ 428625 w 1440656"/>
                        <a:gd name="connsiteY23" fmla="*/ 702469 h 2178844"/>
                        <a:gd name="connsiteX24" fmla="*/ 434578 w 1440656"/>
                        <a:gd name="connsiteY24" fmla="*/ 767953 h 2178844"/>
                        <a:gd name="connsiteX25" fmla="*/ 381000 w 1440656"/>
                        <a:gd name="connsiteY25" fmla="*/ 791766 h 2178844"/>
                        <a:gd name="connsiteX26" fmla="*/ 333375 w 1440656"/>
                        <a:gd name="connsiteY26" fmla="*/ 803672 h 2178844"/>
                        <a:gd name="connsiteX27" fmla="*/ 279797 w 1440656"/>
                        <a:gd name="connsiteY27" fmla="*/ 821531 h 2178844"/>
                        <a:gd name="connsiteX28" fmla="*/ 250031 w 1440656"/>
                        <a:gd name="connsiteY28" fmla="*/ 839391 h 2178844"/>
                        <a:gd name="connsiteX29" fmla="*/ 244078 w 1440656"/>
                        <a:gd name="connsiteY29" fmla="*/ 898922 h 2178844"/>
                        <a:gd name="connsiteX30" fmla="*/ 255984 w 1440656"/>
                        <a:gd name="connsiteY30" fmla="*/ 940594 h 2178844"/>
                        <a:gd name="connsiteX31" fmla="*/ 95250 w 1440656"/>
                        <a:gd name="connsiteY31" fmla="*/ 970359 h 2178844"/>
                        <a:gd name="connsiteX32" fmla="*/ 11906 w 1440656"/>
                        <a:gd name="connsiteY32" fmla="*/ 994172 h 2178844"/>
                        <a:gd name="connsiteX33" fmla="*/ 0 w 1440656"/>
                        <a:gd name="connsiteY33" fmla="*/ 1143000 h 2178844"/>
                        <a:gd name="connsiteX34" fmla="*/ 0 w 1440656"/>
                        <a:gd name="connsiteY34" fmla="*/ 1244203 h 2178844"/>
                        <a:gd name="connsiteX35" fmla="*/ 29766 w 1440656"/>
                        <a:gd name="connsiteY35" fmla="*/ 1369219 h 2178844"/>
                        <a:gd name="connsiteX36" fmla="*/ 83344 w 1440656"/>
                        <a:gd name="connsiteY36" fmla="*/ 1476375 h 2178844"/>
                        <a:gd name="connsiteX37" fmla="*/ 148828 w 1440656"/>
                        <a:gd name="connsiteY37" fmla="*/ 1577578 h 2178844"/>
                        <a:gd name="connsiteX38" fmla="*/ 214312 w 1440656"/>
                        <a:gd name="connsiteY38" fmla="*/ 1660922 h 2178844"/>
                        <a:gd name="connsiteX39" fmla="*/ 238125 w 1440656"/>
                        <a:gd name="connsiteY39" fmla="*/ 1702594 h 2178844"/>
                        <a:gd name="connsiteX40" fmla="*/ 309562 w 1440656"/>
                        <a:gd name="connsiteY40" fmla="*/ 1696641 h 2178844"/>
                        <a:gd name="connsiteX41" fmla="*/ 357187 w 1440656"/>
                        <a:gd name="connsiteY41" fmla="*/ 1666875 h 2178844"/>
                        <a:gd name="connsiteX42" fmla="*/ 511969 w 1440656"/>
                        <a:gd name="connsiteY42" fmla="*/ 1631156 h 2178844"/>
                        <a:gd name="connsiteX43" fmla="*/ 547687 w 1440656"/>
                        <a:gd name="connsiteY43" fmla="*/ 1637109 h 2178844"/>
                        <a:gd name="connsiteX44" fmla="*/ 565547 w 1440656"/>
                        <a:gd name="connsiteY44" fmla="*/ 1666875 h 2178844"/>
                        <a:gd name="connsiteX45" fmla="*/ 619125 w 1440656"/>
                        <a:gd name="connsiteY45" fmla="*/ 1678781 h 2178844"/>
                        <a:gd name="connsiteX46" fmla="*/ 708422 w 1440656"/>
                        <a:gd name="connsiteY46" fmla="*/ 1672828 h 2178844"/>
                        <a:gd name="connsiteX47" fmla="*/ 726281 w 1440656"/>
                        <a:gd name="connsiteY47" fmla="*/ 1643063 h 2178844"/>
                        <a:gd name="connsiteX48" fmla="*/ 773906 w 1440656"/>
                        <a:gd name="connsiteY48" fmla="*/ 1649016 h 2178844"/>
                        <a:gd name="connsiteX49" fmla="*/ 779859 w 1440656"/>
                        <a:gd name="connsiteY49" fmla="*/ 1744266 h 2178844"/>
                        <a:gd name="connsiteX50" fmla="*/ 797719 w 1440656"/>
                        <a:gd name="connsiteY50" fmla="*/ 1768078 h 2178844"/>
                        <a:gd name="connsiteX51" fmla="*/ 892969 w 1440656"/>
                        <a:gd name="connsiteY51" fmla="*/ 1762125 h 2178844"/>
                        <a:gd name="connsiteX52" fmla="*/ 946547 w 1440656"/>
                        <a:gd name="connsiteY52" fmla="*/ 1779984 h 2178844"/>
                        <a:gd name="connsiteX53" fmla="*/ 1035844 w 1440656"/>
                        <a:gd name="connsiteY53" fmla="*/ 1827609 h 2178844"/>
                        <a:gd name="connsiteX54" fmla="*/ 1101328 w 1440656"/>
                        <a:gd name="connsiteY54" fmla="*/ 1875234 h 2178844"/>
                        <a:gd name="connsiteX55" fmla="*/ 1190625 w 1440656"/>
                        <a:gd name="connsiteY55" fmla="*/ 1934766 h 2178844"/>
                        <a:gd name="connsiteX56" fmla="*/ 1232297 w 1440656"/>
                        <a:gd name="connsiteY56" fmla="*/ 1994297 h 2178844"/>
                        <a:gd name="connsiteX57" fmla="*/ 1303734 w 1440656"/>
                        <a:gd name="connsiteY57" fmla="*/ 2095500 h 2178844"/>
                        <a:gd name="connsiteX58" fmla="*/ 1333500 w 1440656"/>
                        <a:gd name="connsiteY58" fmla="*/ 2149078 h 2178844"/>
                        <a:gd name="connsiteX59" fmla="*/ 1375172 w 1440656"/>
                        <a:gd name="connsiteY59" fmla="*/ 2178844 h 217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40656" h="2178844">
                          <a:moveTo>
                            <a:pt x="1375172" y="2178844"/>
                          </a:moveTo>
                          <a:lnTo>
                            <a:pt x="1416844" y="1970484"/>
                          </a:lnTo>
                          <a:lnTo>
                            <a:pt x="1434480" y="1661796"/>
                          </a:lnTo>
                          <a:lnTo>
                            <a:pt x="1440656" y="1452563"/>
                          </a:lnTo>
                          <a:lnTo>
                            <a:pt x="1416844" y="1279922"/>
                          </a:lnTo>
                          <a:lnTo>
                            <a:pt x="1333500" y="1023938"/>
                          </a:lnTo>
                          <a:lnTo>
                            <a:pt x="1256109" y="785813"/>
                          </a:lnTo>
                          <a:lnTo>
                            <a:pt x="1184672" y="607219"/>
                          </a:lnTo>
                          <a:lnTo>
                            <a:pt x="1083469" y="440531"/>
                          </a:lnTo>
                          <a:lnTo>
                            <a:pt x="970359" y="279797"/>
                          </a:lnTo>
                          <a:lnTo>
                            <a:pt x="881062" y="130969"/>
                          </a:lnTo>
                          <a:lnTo>
                            <a:pt x="785812" y="41672"/>
                          </a:lnTo>
                          <a:lnTo>
                            <a:pt x="726281" y="0"/>
                          </a:lnTo>
                          <a:lnTo>
                            <a:pt x="654844" y="5953"/>
                          </a:lnTo>
                          <a:lnTo>
                            <a:pt x="577453" y="35719"/>
                          </a:lnTo>
                          <a:lnTo>
                            <a:pt x="535781" y="71438"/>
                          </a:lnTo>
                          <a:lnTo>
                            <a:pt x="535781" y="166688"/>
                          </a:lnTo>
                          <a:lnTo>
                            <a:pt x="541734" y="315516"/>
                          </a:lnTo>
                          <a:lnTo>
                            <a:pt x="511969" y="363141"/>
                          </a:lnTo>
                          <a:lnTo>
                            <a:pt x="482203" y="476250"/>
                          </a:lnTo>
                          <a:lnTo>
                            <a:pt x="434578" y="559594"/>
                          </a:lnTo>
                          <a:lnTo>
                            <a:pt x="392906" y="625078"/>
                          </a:lnTo>
                          <a:lnTo>
                            <a:pt x="392906" y="654844"/>
                          </a:lnTo>
                          <a:lnTo>
                            <a:pt x="428625" y="702469"/>
                          </a:lnTo>
                          <a:lnTo>
                            <a:pt x="434578" y="767953"/>
                          </a:lnTo>
                          <a:lnTo>
                            <a:pt x="381000" y="791766"/>
                          </a:lnTo>
                          <a:lnTo>
                            <a:pt x="333375" y="803672"/>
                          </a:lnTo>
                          <a:lnTo>
                            <a:pt x="279797" y="821531"/>
                          </a:lnTo>
                          <a:lnTo>
                            <a:pt x="250031" y="839391"/>
                          </a:lnTo>
                          <a:lnTo>
                            <a:pt x="244078" y="898922"/>
                          </a:lnTo>
                          <a:lnTo>
                            <a:pt x="255984" y="940594"/>
                          </a:lnTo>
                          <a:lnTo>
                            <a:pt x="95250" y="970359"/>
                          </a:lnTo>
                          <a:lnTo>
                            <a:pt x="11906" y="994172"/>
                          </a:lnTo>
                          <a:lnTo>
                            <a:pt x="0" y="1143000"/>
                          </a:lnTo>
                          <a:lnTo>
                            <a:pt x="0" y="1244203"/>
                          </a:lnTo>
                          <a:lnTo>
                            <a:pt x="29766" y="1369219"/>
                          </a:lnTo>
                          <a:lnTo>
                            <a:pt x="83344" y="1476375"/>
                          </a:lnTo>
                          <a:lnTo>
                            <a:pt x="148828" y="1577578"/>
                          </a:lnTo>
                          <a:lnTo>
                            <a:pt x="214312" y="1660922"/>
                          </a:lnTo>
                          <a:lnTo>
                            <a:pt x="238125" y="1702594"/>
                          </a:lnTo>
                          <a:lnTo>
                            <a:pt x="309562" y="1696641"/>
                          </a:lnTo>
                          <a:lnTo>
                            <a:pt x="357187" y="1666875"/>
                          </a:lnTo>
                          <a:lnTo>
                            <a:pt x="511969" y="1631156"/>
                          </a:lnTo>
                          <a:lnTo>
                            <a:pt x="547687" y="1637109"/>
                          </a:lnTo>
                          <a:lnTo>
                            <a:pt x="565547" y="1666875"/>
                          </a:lnTo>
                          <a:lnTo>
                            <a:pt x="619125" y="1678781"/>
                          </a:lnTo>
                          <a:lnTo>
                            <a:pt x="708422" y="1672828"/>
                          </a:lnTo>
                          <a:lnTo>
                            <a:pt x="726281" y="1643063"/>
                          </a:lnTo>
                          <a:lnTo>
                            <a:pt x="773906" y="1649016"/>
                          </a:lnTo>
                          <a:lnTo>
                            <a:pt x="779859" y="1744266"/>
                          </a:lnTo>
                          <a:lnTo>
                            <a:pt x="797719" y="1768078"/>
                          </a:lnTo>
                          <a:lnTo>
                            <a:pt x="892969" y="1762125"/>
                          </a:lnTo>
                          <a:lnTo>
                            <a:pt x="946547" y="1779984"/>
                          </a:lnTo>
                          <a:lnTo>
                            <a:pt x="1035844" y="1827609"/>
                          </a:lnTo>
                          <a:lnTo>
                            <a:pt x="1101328" y="1875234"/>
                          </a:lnTo>
                          <a:lnTo>
                            <a:pt x="1190625" y="1934766"/>
                          </a:lnTo>
                          <a:lnTo>
                            <a:pt x="1232297" y="1994297"/>
                          </a:lnTo>
                          <a:lnTo>
                            <a:pt x="1303734" y="2095500"/>
                          </a:lnTo>
                          <a:lnTo>
                            <a:pt x="1333500" y="2149078"/>
                          </a:lnTo>
                          <a:lnTo>
                            <a:pt x="1375172" y="2178844"/>
                          </a:lnTo>
                          <a:close/>
                        </a:path>
                      </a:pathLst>
                    </a:custGeom>
                    <a:solidFill>
                      <a:srgbClr val="0066FF">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4" name="フリーフォーム 103"/>
                    <p:cNvSpPr/>
                    <p:nvPr/>
                  </p:nvSpPr>
                  <p:spPr>
                    <a:xfrm>
                      <a:off x="5369286" y="2986816"/>
                      <a:ext cx="457012" cy="661589"/>
                    </a:xfrm>
                    <a:custGeom>
                      <a:avLst/>
                      <a:gdLst>
                        <a:gd name="connsiteX0" fmla="*/ 0 w 459827"/>
                        <a:gd name="connsiteY0" fmla="*/ 170793 h 637190"/>
                        <a:gd name="connsiteX1" fmla="*/ 59120 w 459827"/>
                        <a:gd name="connsiteY1" fmla="*/ 52552 h 637190"/>
                        <a:gd name="connsiteX2" fmla="*/ 144517 w 459827"/>
                        <a:gd name="connsiteY2" fmla="*/ 13138 h 637190"/>
                        <a:gd name="connsiteX3" fmla="*/ 243051 w 459827"/>
                        <a:gd name="connsiteY3" fmla="*/ 0 h 637190"/>
                        <a:gd name="connsiteX4" fmla="*/ 335017 w 459827"/>
                        <a:gd name="connsiteY4" fmla="*/ 91965 h 637190"/>
                        <a:gd name="connsiteX5" fmla="*/ 387569 w 459827"/>
                        <a:gd name="connsiteY5" fmla="*/ 151086 h 637190"/>
                        <a:gd name="connsiteX6" fmla="*/ 420414 w 459827"/>
                        <a:gd name="connsiteY6" fmla="*/ 243052 h 637190"/>
                        <a:gd name="connsiteX7" fmla="*/ 453258 w 459827"/>
                        <a:gd name="connsiteY7" fmla="*/ 335017 h 637190"/>
                        <a:gd name="connsiteX8" fmla="*/ 459827 w 459827"/>
                        <a:gd name="connsiteY8" fmla="*/ 446690 h 637190"/>
                        <a:gd name="connsiteX9" fmla="*/ 459827 w 459827"/>
                        <a:gd name="connsiteY9" fmla="*/ 525517 h 637190"/>
                        <a:gd name="connsiteX10" fmla="*/ 446689 w 459827"/>
                        <a:gd name="connsiteY10" fmla="*/ 571500 h 637190"/>
                        <a:gd name="connsiteX11" fmla="*/ 440120 w 459827"/>
                        <a:gd name="connsiteY11" fmla="*/ 584638 h 637190"/>
                        <a:gd name="connsiteX12" fmla="*/ 315310 w 459827"/>
                        <a:gd name="connsiteY12" fmla="*/ 624052 h 637190"/>
                        <a:gd name="connsiteX13" fmla="*/ 275896 w 459827"/>
                        <a:gd name="connsiteY13" fmla="*/ 637190 h 637190"/>
                        <a:gd name="connsiteX14" fmla="*/ 223345 w 459827"/>
                        <a:gd name="connsiteY14" fmla="*/ 637190 h 637190"/>
                        <a:gd name="connsiteX15" fmla="*/ 197069 w 459827"/>
                        <a:gd name="connsiteY15" fmla="*/ 584638 h 637190"/>
                        <a:gd name="connsiteX16" fmla="*/ 170793 w 459827"/>
                        <a:gd name="connsiteY16" fmla="*/ 558362 h 637190"/>
                        <a:gd name="connsiteX17" fmla="*/ 170793 w 459827"/>
                        <a:gd name="connsiteY17" fmla="*/ 558362 h 637190"/>
                        <a:gd name="connsiteX18" fmla="*/ 170793 w 459827"/>
                        <a:gd name="connsiteY18" fmla="*/ 499241 h 637190"/>
                        <a:gd name="connsiteX19" fmla="*/ 183931 w 459827"/>
                        <a:gd name="connsiteY19" fmla="*/ 440121 h 637190"/>
                        <a:gd name="connsiteX20" fmla="*/ 177362 w 459827"/>
                        <a:gd name="connsiteY20" fmla="*/ 354724 h 637190"/>
                        <a:gd name="connsiteX21" fmla="*/ 144517 w 459827"/>
                        <a:gd name="connsiteY21" fmla="*/ 282465 h 637190"/>
                        <a:gd name="connsiteX22" fmla="*/ 111672 w 459827"/>
                        <a:gd name="connsiteY22" fmla="*/ 229914 h 637190"/>
                        <a:gd name="connsiteX23" fmla="*/ 78827 w 459827"/>
                        <a:gd name="connsiteY23" fmla="*/ 197069 h 637190"/>
                        <a:gd name="connsiteX24" fmla="*/ 0 w 459827"/>
                        <a:gd name="connsiteY24" fmla="*/ 170793 h 63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827" h="637190">
                          <a:moveTo>
                            <a:pt x="0" y="170793"/>
                          </a:moveTo>
                          <a:lnTo>
                            <a:pt x="59120" y="52552"/>
                          </a:lnTo>
                          <a:lnTo>
                            <a:pt x="144517" y="13138"/>
                          </a:lnTo>
                          <a:lnTo>
                            <a:pt x="243051" y="0"/>
                          </a:lnTo>
                          <a:lnTo>
                            <a:pt x="335017" y="91965"/>
                          </a:lnTo>
                          <a:lnTo>
                            <a:pt x="387569" y="151086"/>
                          </a:lnTo>
                          <a:lnTo>
                            <a:pt x="420414" y="243052"/>
                          </a:lnTo>
                          <a:lnTo>
                            <a:pt x="453258" y="335017"/>
                          </a:lnTo>
                          <a:lnTo>
                            <a:pt x="459827" y="446690"/>
                          </a:lnTo>
                          <a:lnTo>
                            <a:pt x="459827" y="525517"/>
                          </a:lnTo>
                          <a:lnTo>
                            <a:pt x="446689" y="571500"/>
                          </a:lnTo>
                          <a:lnTo>
                            <a:pt x="440120" y="584638"/>
                          </a:lnTo>
                          <a:lnTo>
                            <a:pt x="315310" y="624052"/>
                          </a:lnTo>
                          <a:lnTo>
                            <a:pt x="275896" y="637190"/>
                          </a:lnTo>
                          <a:lnTo>
                            <a:pt x="223345" y="637190"/>
                          </a:lnTo>
                          <a:lnTo>
                            <a:pt x="197069" y="584638"/>
                          </a:lnTo>
                          <a:lnTo>
                            <a:pt x="170793" y="558362"/>
                          </a:lnTo>
                          <a:lnTo>
                            <a:pt x="170793" y="558362"/>
                          </a:lnTo>
                          <a:lnTo>
                            <a:pt x="170793" y="499241"/>
                          </a:lnTo>
                          <a:lnTo>
                            <a:pt x="183931" y="440121"/>
                          </a:lnTo>
                          <a:lnTo>
                            <a:pt x="177362" y="354724"/>
                          </a:lnTo>
                          <a:lnTo>
                            <a:pt x="144517" y="282465"/>
                          </a:lnTo>
                          <a:lnTo>
                            <a:pt x="111672" y="229914"/>
                          </a:lnTo>
                          <a:lnTo>
                            <a:pt x="78827" y="197069"/>
                          </a:lnTo>
                          <a:lnTo>
                            <a:pt x="0" y="170793"/>
                          </a:lnTo>
                          <a:close/>
                        </a:path>
                      </a:pathLst>
                    </a:custGeom>
                    <a:solidFill>
                      <a:srgbClr val="66FF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5" name="フリーフォーム 104"/>
                    <p:cNvSpPr/>
                    <p:nvPr/>
                  </p:nvSpPr>
                  <p:spPr>
                    <a:xfrm>
                      <a:off x="6609501" y="2553382"/>
                      <a:ext cx="591060" cy="725430"/>
                    </a:xfrm>
                    <a:custGeom>
                      <a:avLst/>
                      <a:gdLst>
                        <a:gd name="connsiteX0" fmla="*/ 0 w 595312"/>
                        <a:gd name="connsiteY0" fmla="*/ 279797 h 708422"/>
                        <a:gd name="connsiteX1" fmla="*/ 11906 w 595312"/>
                        <a:gd name="connsiteY1" fmla="*/ 214312 h 708422"/>
                        <a:gd name="connsiteX2" fmla="*/ 29765 w 595312"/>
                        <a:gd name="connsiteY2" fmla="*/ 142875 h 708422"/>
                        <a:gd name="connsiteX3" fmla="*/ 65484 w 595312"/>
                        <a:gd name="connsiteY3" fmla="*/ 89297 h 708422"/>
                        <a:gd name="connsiteX4" fmla="*/ 136921 w 595312"/>
                        <a:gd name="connsiteY4" fmla="*/ 41672 h 708422"/>
                        <a:gd name="connsiteX5" fmla="*/ 226218 w 595312"/>
                        <a:gd name="connsiteY5" fmla="*/ 35719 h 708422"/>
                        <a:gd name="connsiteX6" fmla="*/ 285750 w 595312"/>
                        <a:gd name="connsiteY6" fmla="*/ 17859 h 708422"/>
                        <a:gd name="connsiteX7" fmla="*/ 375046 w 595312"/>
                        <a:gd name="connsiteY7" fmla="*/ 0 h 708422"/>
                        <a:gd name="connsiteX8" fmla="*/ 452437 w 595312"/>
                        <a:gd name="connsiteY8" fmla="*/ 53578 h 708422"/>
                        <a:gd name="connsiteX9" fmla="*/ 535781 w 595312"/>
                        <a:gd name="connsiteY9" fmla="*/ 166687 h 708422"/>
                        <a:gd name="connsiteX10" fmla="*/ 577453 w 595312"/>
                        <a:gd name="connsiteY10" fmla="*/ 279797 h 708422"/>
                        <a:gd name="connsiteX11" fmla="*/ 595312 w 595312"/>
                        <a:gd name="connsiteY11" fmla="*/ 386953 h 708422"/>
                        <a:gd name="connsiteX12" fmla="*/ 595312 w 595312"/>
                        <a:gd name="connsiteY12" fmla="*/ 488156 h 708422"/>
                        <a:gd name="connsiteX13" fmla="*/ 577453 w 595312"/>
                        <a:gd name="connsiteY13" fmla="*/ 547687 h 708422"/>
                        <a:gd name="connsiteX14" fmla="*/ 559593 w 595312"/>
                        <a:gd name="connsiteY14" fmla="*/ 577453 h 708422"/>
                        <a:gd name="connsiteX15" fmla="*/ 476250 w 595312"/>
                        <a:gd name="connsiteY15" fmla="*/ 589359 h 708422"/>
                        <a:gd name="connsiteX16" fmla="*/ 452437 w 595312"/>
                        <a:gd name="connsiteY16" fmla="*/ 589359 h 708422"/>
                        <a:gd name="connsiteX17" fmla="*/ 428625 w 595312"/>
                        <a:gd name="connsiteY17" fmla="*/ 607219 h 708422"/>
                        <a:gd name="connsiteX18" fmla="*/ 428625 w 595312"/>
                        <a:gd name="connsiteY18" fmla="*/ 607219 h 708422"/>
                        <a:gd name="connsiteX19" fmla="*/ 315515 w 595312"/>
                        <a:gd name="connsiteY19" fmla="*/ 672703 h 708422"/>
                        <a:gd name="connsiteX20" fmla="*/ 255984 w 595312"/>
                        <a:gd name="connsiteY20" fmla="*/ 708422 h 708422"/>
                        <a:gd name="connsiteX21" fmla="*/ 202406 w 595312"/>
                        <a:gd name="connsiteY21" fmla="*/ 690562 h 708422"/>
                        <a:gd name="connsiteX22" fmla="*/ 154781 w 595312"/>
                        <a:gd name="connsiteY22" fmla="*/ 642937 h 708422"/>
                        <a:gd name="connsiteX23" fmla="*/ 113109 w 595312"/>
                        <a:gd name="connsiteY23" fmla="*/ 571500 h 708422"/>
                        <a:gd name="connsiteX24" fmla="*/ 113109 w 595312"/>
                        <a:gd name="connsiteY24" fmla="*/ 571500 h 708422"/>
                        <a:gd name="connsiteX25" fmla="*/ 261937 w 595312"/>
                        <a:gd name="connsiteY25" fmla="*/ 482203 h 708422"/>
                        <a:gd name="connsiteX26" fmla="*/ 255984 w 595312"/>
                        <a:gd name="connsiteY26" fmla="*/ 428625 h 708422"/>
                        <a:gd name="connsiteX27" fmla="*/ 255984 w 595312"/>
                        <a:gd name="connsiteY27" fmla="*/ 345281 h 708422"/>
                        <a:gd name="connsiteX28" fmla="*/ 232171 w 595312"/>
                        <a:gd name="connsiteY28" fmla="*/ 291703 h 708422"/>
                        <a:gd name="connsiteX29" fmla="*/ 184546 w 595312"/>
                        <a:gd name="connsiteY29" fmla="*/ 261937 h 708422"/>
                        <a:gd name="connsiteX30" fmla="*/ 119062 w 595312"/>
                        <a:gd name="connsiteY30" fmla="*/ 255984 h 708422"/>
                        <a:gd name="connsiteX31" fmla="*/ 0 w 595312"/>
                        <a:gd name="connsiteY31" fmla="*/ 279797 h 70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5312" h="708422">
                          <a:moveTo>
                            <a:pt x="0" y="279797"/>
                          </a:moveTo>
                          <a:lnTo>
                            <a:pt x="11906" y="214312"/>
                          </a:lnTo>
                          <a:lnTo>
                            <a:pt x="29765" y="142875"/>
                          </a:lnTo>
                          <a:lnTo>
                            <a:pt x="65484" y="89297"/>
                          </a:lnTo>
                          <a:lnTo>
                            <a:pt x="136921" y="41672"/>
                          </a:lnTo>
                          <a:lnTo>
                            <a:pt x="226218" y="35719"/>
                          </a:lnTo>
                          <a:lnTo>
                            <a:pt x="285750" y="17859"/>
                          </a:lnTo>
                          <a:lnTo>
                            <a:pt x="375046" y="0"/>
                          </a:lnTo>
                          <a:lnTo>
                            <a:pt x="452437" y="53578"/>
                          </a:lnTo>
                          <a:lnTo>
                            <a:pt x="535781" y="166687"/>
                          </a:lnTo>
                          <a:lnTo>
                            <a:pt x="577453" y="279797"/>
                          </a:lnTo>
                          <a:lnTo>
                            <a:pt x="595312" y="386953"/>
                          </a:lnTo>
                          <a:lnTo>
                            <a:pt x="595312" y="488156"/>
                          </a:lnTo>
                          <a:lnTo>
                            <a:pt x="577453" y="547687"/>
                          </a:lnTo>
                          <a:lnTo>
                            <a:pt x="559593" y="577453"/>
                          </a:lnTo>
                          <a:lnTo>
                            <a:pt x="476250" y="589359"/>
                          </a:lnTo>
                          <a:lnTo>
                            <a:pt x="452437" y="589359"/>
                          </a:lnTo>
                          <a:lnTo>
                            <a:pt x="428625" y="607219"/>
                          </a:lnTo>
                          <a:lnTo>
                            <a:pt x="428625" y="607219"/>
                          </a:lnTo>
                          <a:lnTo>
                            <a:pt x="315515" y="672703"/>
                          </a:lnTo>
                          <a:lnTo>
                            <a:pt x="255984" y="708422"/>
                          </a:lnTo>
                          <a:lnTo>
                            <a:pt x="202406" y="690562"/>
                          </a:lnTo>
                          <a:lnTo>
                            <a:pt x="154781" y="642937"/>
                          </a:lnTo>
                          <a:lnTo>
                            <a:pt x="113109" y="571500"/>
                          </a:lnTo>
                          <a:lnTo>
                            <a:pt x="113109" y="571500"/>
                          </a:lnTo>
                          <a:lnTo>
                            <a:pt x="261937" y="482203"/>
                          </a:lnTo>
                          <a:lnTo>
                            <a:pt x="255984" y="428625"/>
                          </a:lnTo>
                          <a:lnTo>
                            <a:pt x="255984" y="345281"/>
                          </a:lnTo>
                          <a:lnTo>
                            <a:pt x="232171" y="291703"/>
                          </a:lnTo>
                          <a:lnTo>
                            <a:pt x="184546" y="261937"/>
                          </a:lnTo>
                          <a:lnTo>
                            <a:pt x="119062" y="255984"/>
                          </a:lnTo>
                          <a:lnTo>
                            <a:pt x="0" y="279797"/>
                          </a:lnTo>
                          <a:close/>
                        </a:path>
                      </a:pathLst>
                    </a:custGeom>
                    <a:solidFill>
                      <a:srgbClr val="66FF9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6" name="フリーフォーム 105"/>
                    <p:cNvSpPr/>
                    <p:nvPr/>
                  </p:nvSpPr>
                  <p:spPr>
                    <a:xfrm>
                      <a:off x="8048521" y="447153"/>
                      <a:ext cx="3269902" cy="3574492"/>
                    </a:xfrm>
                    <a:custGeom>
                      <a:avLst/>
                      <a:gdLst>
                        <a:gd name="connsiteX0" fmla="*/ 0 w 3311770"/>
                        <a:gd name="connsiteY0" fmla="*/ 791307 h 3407019"/>
                        <a:gd name="connsiteX1" fmla="*/ 153866 w 3311770"/>
                        <a:gd name="connsiteY1" fmla="*/ 637442 h 3407019"/>
                        <a:gd name="connsiteX2" fmla="*/ 351693 w 3311770"/>
                        <a:gd name="connsiteY2" fmla="*/ 564173 h 3407019"/>
                        <a:gd name="connsiteX3" fmla="*/ 483577 w 3311770"/>
                        <a:gd name="connsiteY3" fmla="*/ 505557 h 3407019"/>
                        <a:gd name="connsiteX4" fmla="*/ 864577 w 3311770"/>
                        <a:gd name="connsiteY4" fmla="*/ 424961 h 3407019"/>
                        <a:gd name="connsiteX5" fmla="*/ 1582616 w 3311770"/>
                        <a:gd name="connsiteY5" fmla="*/ 197827 h 3407019"/>
                        <a:gd name="connsiteX6" fmla="*/ 2139462 w 3311770"/>
                        <a:gd name="connsiteY6" fmla="*/ 73269 h 3407019"/>
                        <a:gd name="connsiteX7" fmla="*/ 2212731 w 3311770"/>
                        <a:gd name="connsiteY7" fmla="*/ 43961 h 3407019"/>
                        <a:gd name="connsiteX8" fmla="*/ 2359270 w 3311770"/>
                        <a:gd name="connsiteY8" fmla="*/ 0 h 3407019"/>
                        <a:gd name="connsiteX9" fmla="*/ 2505808 w 3311770"/>
                        <a:gd name="connsiteY9" fmla="*/ 51288 h 3407019"/>
                        <a:gd name="connsiteX10" fmla="*/ 2674327 w 3311770"/>
                        <a:gd name="connsiteY10" fmla="*/ 161192 h 3407019"/>
                        <a:gd name="connsiteX11" fmla="*/ 2894135 w 3311770"/>
                        <a:gd name="connsiteY11" fmla="*/ 366346 h 3407019"/>
                        <a:gd name="connsiteX12" fmla="*/ 3040673 w 3311770"/>
                        <a:gd name="connsiteY12" fmla="*/ 608134 h 3407019"/>
                        <a:gd name="connsiteX13" fmla="*/ 3157904 w 3311770"/>
                        <a:gd name="connsiteY13" fmla="*/ 857250 h 3407019"/>
                        <a:gd name="connsiteX14" fmla="*/ 3245827 w 3311770"/>
                        <a:gd name="connsiteY14" fmla="*/ 1121019 h 3407019"/>
                        <a:gd name="connsiteX15" fmla="*/ 3311770 w 3311770"/>
                        <a:gd name="connsiteY15" fmla="*/ 1472711 h 3407019"/>
                        <a:gd name="connsiteX16" fmla="*/ 3297116 w 3311770"/>
                        <a:gd name="connsiteY16" fmla="*/ 1743807 h 3407019"/>
                        <a:gd name="connsiteX17" fmla="*/ 3245827 w 3311770"/>
                        <a:gd name="connsiteY17" fmla="*/ 1956288 h 3407019"/>
                        <a:gd name="connsiteX18" fmla="*/ 3172558 w 3311770"/>
                        <a:gd name="connsiteY18" fmla="*/ 2168769 h 3407019"/>
                        <a:gd name="connsiteX19" fmla="*/ 3040673 w 3311770"/>
                        <a:gd name="connsiteY19" fmla="*/ 2293327 h 3407019"/>
                        <a:gd name="connsiteX20" fmla="*/ 2982058 w 3311770"/>
                        <a:gd name="connsiteY20" fmla="*/ 2337288 h 3407019"/>
                        <a:gd name="connsiteX21" fmla="*/ 2769577 w 3311770"/>
                        <a:gd name="connsiteY21" fmla="*/ 2395904 h 3407019"/>
                        <a:gd name="connsiteX22" fmla="*/ 2688981 w 3311770"/>
                        <a:gd name="connsiteY22" fmla="*/ 2432538 h 3407019"/>
                        <a:gd name="connsiteX23" fmla="*/ 2703635 w 3311770"/>
                        <a:gd name="connsiteY23" fmla="*/ 2608384 h 3407019"/>
                        <a:gd name="connsiteX24" fmla="*/ 3062654 w 3311770"/>
                        <a:gd name="connsiteY24" fmla="*/ 2967404 h 3407019"/>
                        <a:gd name="connsiteX25" fmla="*/ 3084635 w 3311770"/>
                        <a:gd name="connsiteY25" fmla="*/ 2996711 h 3407019"/>
                        <a:gd name="connsiteX26" fmla="*/ 3084635 w 3311770"/>
                        <a:gd name="connsiteY26" fmla="*/ 2996711 h 3407019"/>
                        <a:gd name="connsiteX27" fmla="*/ 3084635 w 3311770"/>
                        <a:gd name="connsiteY27" fmla="*/ 3048000 h 3407019"/>
                        <a:gd name="connsiteX28" fmla="*/ 1912327 w 3311770"/>
                        <a:gd name="connsiteY28" fmla="*/ 3407019 h 3407019"/>
                        <a:gd name="connsiteX29" fmla="*/ 1494693 w 3311770"/>
                        <a:gd name="connsiteY29" fmla="*/ 3069981 h 3407019"/>
                        <a:gd name="connsiteX30" fmla="*/ 1494693 w 3311770"/>
                        <a:gd name="connsiteY30" fmla="*/ 2960077 h 3407019"/>
                        <a:gd name="connsiteX31" fmla="*/ 1450731 w 3311770"/>
                        <a:gd name="connsiteY31" fmla="*/ 2828192 h 3407019"/>
                        <a:gd name="connsiteX32" fmla="*/ 1340827 w 3311770"/>
                        <a:gd name="connsiteY32" fmla="*/ 2857500 h 3407019"/>
                        <a:gd name="connsiteX33" fmla="*/ 1282212 w 3311770"/>
                        <a:gd name="connsiteY33" fmla="*/ 2864827 h 3407019"/>
                        <a:gd name="connsiteX34" fmla="*/ 1194289 w 3311770"/>
                        <a:gd name="connsiteY34" fmla="*/ 2886807 h 3407019"/>
                        <a:gd name="connsiteX35" fmla="*/ 1106366 w 3311770"/>
                        <a:gd name="connsiteY35" fmla="*/ 2879481 h 3407019"/>
                        <a:gd name="connsiteX36" fmla="*/ 1033097 w 3311770"/>
                        <a:gd name="connsiteY36" fmla="*/ 2930769 h 3407019"/>
                        <a:gd name="connsiteX37" fmla="*/ 945173 w 3311770"/>
                        <a:gd name="connsiteY37" fmla="*/ 2960077 h 3407019"/>
                        <a:gd name="connsiteX38" fmla="*/ 871904 w 3311770"/>
                        <a:gd name="connsiteY38" fmla="*/ 2952750 h 3407019"/>
                        <a:gd name="connsiteX39" fmla="*/ 864577 w 3311770"/>
                        <a:gd name="connsiteY39" fmla="*/ 1956288 h 3407019"/>
                        <a:gd name="connsiteX40" fmla="*/ 820616 w 3311770"/>
                        <a:gd name="connsiteY40" fmla="*/ 1758461 h 3407019"/>
                        <a:gd name="connsiteX41" fmla="*/ 769327 w 3311770"/>
                        <a:gd name="connsiteY41" fmla="*/ 1626577 h 3407019"/>
                        <a:gd name="connsiteX42" fmla="*/ 674077 w 3311770"/>
                        <a:gd name="connsiteY42" fmla="*/ 1421423 h 3407019"/>
                        <a:gd name="connsiteX43" fmla="*/ 564173 w 3311770"/>
                        <a:gd name="connsiteY43" fmla="*/ 1230923 h 3407019"/>
                        <a:gd name="connsiteX44" fmla="*/ 446943 w 3311770"/>
                        <a:gd name="connsiteY44" fmla="*/ 1084384 h 3407019"/>
                        <a:gd name="connsiteX45" fmla="*/ 285750 w 3311770"/>
                        <a:gd name="connsiteY45" fmla="*/ 923192 h 3407019"/>
                        <a:gd name="connsiteX46" fmla="*/ 153866 w 3311770"/>
                        <a:gd name="connsiteY46" fmla="*/ 857250 h 3407019"/>
                        <a:gd name="connsiteX47" fmla="*/ 51289 w 3311770"/>
                        <a:gd name="connsiteY47" fmla="*/ 805961 h 3407019"/>
                        <a:gd name="connsiteX48" fmla="*/ 0 w 3311770"/>
                        <a:gd name="connsiteY48" fmla="*/ 791307 h 340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11770" h="3407019">
                          <a:moveTo>
                            <a:pt x="0" y="791307"/>
                          </a:moveTo>
                          <a:lnTo>
                            <a:pt x="153866" y="637442"/>
                          </a:lnTo>
                          <a:lnTo>
                            <a:pt x="351693" y="564173"/>
                          </a:lnTo>
                          <a:lnTo>
                            <a:pt x="483577" y="505557"/>
                          </a:lnTo>
                          <a:lnTo>
                            <a:pt x="864577" y="424961"/>
                          </a:lnTo>
                          <a:lnTo>
                            <a:pt x="1582616" y="197827"/>
                          </a:lnTo>
                          <a:lnTo>
                            <a:pt x="2139462" y="73269"/>
                          </a:lnTo>
                          <a:lnTo>
                            <a:pt x="2212731" y="43961"/>
                          </a:lnTo>
                          <a:lnTo>
                            <a:pt x="2359270" y="0"/>
                          </a:lnTo>
                          <a:lnTo>
                            <a:pt x="2505808" y="51288"/>
                          </a:lnTo>
                          <a:lnTo>
                            <a:pt x="2674327" y="161192"/>
                          </a:lnTo>
                          <a:lnTo>
                            <a:pt x="2894135" y="366346"/>
                          </a:lnTo>
                          <a:lnTo>
                            <a:pt x="3040673" y="608134"/>
                          </a:lnTo>
                          <a:lnTo>
                            <a:pt x="3157904" y="857250"/>
                          </a:lnTo>
                          <a:lnTo>
                            <a:pt x="3245827" y="1121019"/>
                          </a:lnTo>
                          <a:lnTo>
                            <a:pt x="3311770" y="1472711"/>
                          </a:lnTo>
                          <a:lnTo>
                            <a:pt x="3297116" y="1743807"/>
                          </a:lnTo>
                          <a:lnTo>
                            <a:pt x="3245827" y="1956288"/>
                          </a:lnTo>
                          <a:lnTo>
                            <a:pt x="3172558" y="2168769"/>
                          </a:lnTo>
                          <a:lnTo>
                            <a:pt x="3040673" y="2293327"/>
                          </a:lnTo>
                          <a:lnTo>
                            <a:pt x="2982058" y="2337288"/>
                          </a:lnTo>
                          <a:lnTo>
                            <a:pt x="2769577" y="2395904"/>
                          </a:lnTo>
                          <a:lnTo>
                            <a:pt x="2688981" y="2432538"/>
                          </a:lnTo>
                          <a:lnTo>
                            <a:pt x="2703635" y="2608384"/>
                          </a:lnTo>
                          <a:lnTo>
                            <a:pt x="3062654" y="2967404"/>
                          </a:lnTo>
                          <a:lnTo>
                            <a:pt x="3084635" y="2996711"/>
                          </a:lnTo>
                          <a:lnTo>
                            <a:pt x="3084635" y="2996711"/>
                          </a:lnTo>
                          <a:lnTo>
                            <a:pt x="3084635" y="3048000"/>
                          </a:lnTo>
                          <a:lnTo>
                            <a:pt x="1912327" y="3407019"/>
                          </a:lnTo>
                          <a:lnTo>
                            <a:pt x="1494693" y="3069981"/>
                          </a:lnTo>
                          <a:lnTo>
                            <a:pt x="1494693" y="2960077"/>
                          </a:lnTo>
                          <a:lnTo>
                            <a:pt x="1450731" y="2828192"/>
                          </a:lnTo>
                          <a:lnTo>
                            <a:pt x="1340827" y="2857500"/>
                          </a:lnTo>
                          <a:lnTo>
                            <a:pt x="1282212" y="2864827"/>
                          </a:lnTo>
                          <a:lnTo>
                            <a:pt x="1194289" y="2886807"/>
                          </a:lnTo>
                          <a:lnTo>
                            <a:pt x="1106366" y="2879481"/>
                          </a:lnTo>
                          <a:lnTo>
                            <a:pt x="1033097" y="2930769"/>
                          </a:lnTo>
                          <a:lnTo>
                            <a:pt x="945173" y="2960077"/>
                          </a:lnTo>
                          <a:lnTo>
                            <a:pt x="871904" y="2952750"/>
                          </a:lnTo>
                          <a:cubicBezTo>
                            <a:pt x="869462" y="2620596"/>
                            <a:pt x="867019" y="2288442"/>
                            <a:pt x="864577" y="1956288"/>
                          </a:cubicBezTo>
                          <a:lnTo>
                            <a:pt x="820616" y="1758461"/>
                          </a:lnTo>
                          <a:lnTo>
                            <a:pt x="769327" y="1626577"/>
                          </a:lnTo>
                          <a:lnTo>
                            <a:pt x="674077" y="1421423"/>
                          </a:lnTo>
                          <a:lnTo>
                            <a:pt x="564173" y="1230923"/>
                          </a:lnTo>
                          <a:lnTo>
                            <a:pt x="446943" y="1084384"/>
                          </a:lnTo>
                          <a:lnTo>
                            <a:pt x="285750" y="923192"/>
                          </a:lnTo>
                          <a:lnTo>
                            <a:pt x="153866" y="857250"/>
                          </a:lnTo>
                          <a:lnTo>
                            <a:pt x="51289" y="805961"/>
                          </a:lnTo>
                          <a:lnTo>
                            <a:pt x="0" y="791307"/>
                          </a:lnTo>
                          <a:close/>
                        </a:path>
                      </a:pathLst>
                    </a:custGeom>
                    <a:solidFill>
                      <a:schemeClr val="bg2">
                        <a:lumMod val="1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7" name="フリーフォーム 106"/>
                    <p:cNvSpPr/>
                    <p:nvPr/>
                  </p:nvSpPr>
                  <p:spPr>
                    <a:xfrm>
                      <a:off x="5758336" y="2812702"/>
                      <a:ext cx="1112645" cy="561033"/>
                    </a:xfrm>
                    <a:custGeom>
                      <a:avLst/>
                      <a:gdLst>
                        <a:gd name="connsiteX0" fmla="*/ 0 w 1121019"/>
                        <a:gd name="connsiteY0" fmla="*/ 293077 h 527539"/>
                        <a:gd name="connsiteX1" fmla="*/ 981807 w 1121019"/>
                        <a:gd name="connsiteY1" fmla="*/ 0 h 527539"/>
                        <a:gd name="connsiteX2" fmla="*/ 1047750 w 1121019"/>
                        <a:gd name="connsiteY2" fmla="*/ 7327 h 527539"/>
                        <a:gd name="connsiteX3" fmla="*/ 1099038 w 1121019"/>
                        <a:gd name="connsiteY3" fmla="*/ 58615 h 527539"/>
                        <a:gd name="connsiteX4" fmla="*/ 1113692 w 1121019"/>
                        <a:gd name="connsiteY4" fmla="*/ 131885 h 527539"/>
                        <a:gd name="connsiteX5" fmla="*/ 1121019 w 1121019"/>
                        <a:gd name="connsiteY5" fmla="*/ 197827 h 527539"/>
                        <a:gd name="connsiteX6" fmla="*/ 1121019 w 1121019"/>
                        <a:gd name="connsiteY6" fmla="*/ 197827 h 527539"/>
                        <a:gd name="connsiteX7" fmla="*/ 153865 w 1121019"/>
                        <a:gd name="connsiteY7" fmla="*/ 520212 h 527539"/>
                        <a:gd name="connsiteX8" fmla="*/ 102577 w 1121019"/>
                        <a:gd name="connsiteY8" fmla="*/ 527539 h 527539"/>
                        <a:gd name="connsiteX9" fmla="*/ 102577 w 1121019"/>
                        <a:gd name="connsiteY9" fmla="*/ 527539 h 527539"/>
                        <a:gd name="connsiteX10" fmla="*/ 65942 w 1121019"/>
                        <a:gd name="connsiteY10" fmla="*/ 439615 h 527539"/>
                        <a:gd name="connsiteX11" fmla="*/ 43961 w 1121019"/>
                        <a:gd name="connsiteY11" fmla="*/ 381000 h 527539"/>
                        <a:gd name="connsiteX12" fmla="*/ 0 w 1121019"/>
                        <a:gd name="connsiteY12" fmla="*/ 293077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019" h="527539">
                          <a:moveTo>
                            <a:pt x="0" y="293077"/>
                          </a:moveTo>
                          <a:lnTo>
                            <a:pt x="981807" y="0"/>
                          </a:lnTo>
                          <a:lnTo>
                            <a:pt x="1047750" y="7327"/>
                          </a:lnTo>
                          <a:lnTo>
                            <a:pt x="1099038" y="58615"/>
                          </a:lnTo>
                          <a:lnTo>
                            <a:pt x="1113692" y="131885"/>
                          </a:lnTo>
                          <a:lnTo>
                            <a:pt x="1121019" y="197827"/>
                          </a:lnTo>
                          <a:lnTo>
                            <a:pt x="1121019" y="197827"/>
                          </a:lnTo>
                          <a:lnTo>
                            <a:pt x="153865" y="520212"/>
                          </a:lnTo>
                          <a:lnTo>
                            <a:pt x="102577" y="527539"/>
                          </a:lnTo>
                          <a:lnTo>
                            <a:pt x="102577" y="527539"/>
                          </a:lnTo>
                          <a:lnTo>
                            <a:pt x="65942" y="439615"/>
                          </a:lnTo>
                          <a:lnTo>
                            <a:pt x="43961" y="381000"/>
                          </a:lnTo>
                          <a:lnTo>
                            <a:pt x="0" y="293077"/>
                          </a:lnTo>
                          <a:close/>
                        </a:path>
                      </a:pathLst>
                    </a:custGeom>
                    <a:solidFill>
                      <a:srgbClr val="FF99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8" name="フリーフォーム 107"/>
                    <p:cNvSpPr/>
                    <p:nvPr/>
                  </p:nvSpPr>
                  <p:spPr>
                    <a:xfrm>
                      <a:off x="7102930" y="2607130"/>
                      <a:ext cx="288471" cy="353786"/>
                    </a:xfrm>
                    <a:custGeom>
                      <a:avLst/>
                      <a:gdLst>
                        <a:gd name="connsiteX0" fmla="*/ 0 w 288471"/>
                        <a:gd name="connsiteY0" fmla="*/ 10886 h 348343"/>
                        <a:gd name="connsiteX1" fmla="*/ 152400 w 288471"/>
                        <a:gd name="connsiteY1" fmla="*/ 0 h 348343"/>
                        <a:gd name="connsiteX2" fmla="*/ 217714 w 288471"/>
                        <a:gd name="connsiteY2" fmla="*/ 59872 h 348343"/>
                        <a:gd name="connsiteX3" fmla="*/ 283029 w 288471"/>
                        <a:gd name="connsiteY3" fmla="*/ 163286 h 348343"/>
                        <a:gd name="connsiteX4" fmla="*/ 288471 w 288471"/>
                        <a:gd name="connsiteY4" fmla="*/ 288472 h 348343"/>
                        <a:gd name="connsiteX5" fmla="*/ 255814 w 288471"/>
                        <a:gd name="connsiteY5" fmla="*/ 348343 h 348343"/>
                        <a:gd name="connsiteX6" fmla="*/ 114300 w 288471"/>
                        <a:gd name="connsiteY6" fmla="*/ 342900 h 348343"/>
                        <a:gd name="connsiteX7" fmla="*/ 103414 w 288471"/>
                        <a:gd name="connsiteY7" fmla="*/ 255814 h 348343"/>
                        <a:gd name="connsiteX8" fmla="*/ 76200 w 288471"/>
                        <a:gd name="connsiteY8" fmla="*/ 125186 h 348343"/>
                        <a:gd name="connsiteX9" fmla="*/ 0 w 288471"/>
                        <a:gd name="connsiteY9" fmla="*/ 10886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471" h="348343">
                          <a:moveTo>
                            <a:pt x="0" y="10886"/>
                          </a:moveTo>
                          <a:lnTo>
                            <a:pt x="152400" y="0"/>
                          </a:lnTo>
                          <a:lnTo>
                            <a:pt x="217714" y="59872"/>
                          </a:lnTo>
                          <a:lnTo>
                            <a:pt x="283029" y="163286"/>
                          </a:lnTo>
                          <a:lnTo>
                            <a:pt x="288471" y="288472"/>
                          </a:lnTo>
                          <a:lnTo>
                            <a:pt x="255814" y="348343"/>
                          </a:lnTo>
                          <a:lnTo>
                            <a:pt x="114300" y="342900"/>
                          </a:lnTo>
                          <a:lnTo>
                            <a:pt x="103414" y="255814"/>
                          </a:lnTo>
                          <a:lnTo>
                            <a:pt x="76200" y="125186"/>
                          </a:lnTo>
                          <a:lnTo>
                            <a:pt x="0" y="10886"/>
                          </a:lnTo>
                          <a:close/>
                        </a:path>
                      </a:pathLst>
                    </a:custGeom>
                    <a:solidFill>
                      <a:srgbClr val="FF99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9" name="フリーフォーム 108"/>
                    <p:cNvSpPr/>
                    <p:nvPr/>
                  </p:nvSpPr>
                  <p:spPr>
                    <a:xfrm>
                      <a:off x="4616054" y="3272859"/>
                      <a:ext cx="537482" cy="619975"/>
                    </a:xfrm>
                    <a:custGeom>
                      <a:avLst/>
                      <a:gdLst>
                        <a:gd name="connsiteX0" fmla="*/ 0 w 541735"/>
                        <a:gd name="connsiteY0" fmla="*/ 166687 h 607218"/>
                        <a:gd name="connsiteX1" fmla="*/ 71438 w 541735"/>
                        <a:gd name="connsiteY1" fmla="*/ 101203 h 607218"/>
                        <a:gd name="connsiteX2" fmla="*/ 65485 w 541735"/>
                        <a:gd name="connsiteY2" fmla="*/ 53578 h 607218"/>
                        <a:gd name="connsiteX3" fmla="*/ 166688 w 541735"/>
                        <a:gd name="connsiteY3" fmla="*/ 11906 h 607218"/>
                        <a:gd name="connsiteX4" fmla="*/ 208360 w 541735"/>
                        <a:gd name="connsiteY4" fmla="*/ 0 h 607218"/>
                        <a:gd name="connsiteX5" fmla="*/ 321469 w 541735"/>
                        <a:gd name="connsiteY5" fmla="*/ 59531 h 607218"/>
                        <a:gd name="connsiteX6" fmla="*/ 464344 w 541735"/>
                        <a:gd name="connsiteY6" fmla="*/ 160734 h 607218"/>
                        <a:gd name="connsiteX7" fmla="*/ 541735 w 541735"/>
                        <a:gd name="connsiteY7" fmla="*/ 232171 h 607218"/>
                        <a:gd name="connsiteX8" fmla="*/ 511969 w 541735"/>
                        <a:gd name="connsiteY8" fmla="*/ 309562 h 607218"/>
                        <a:gd name="connsiteX9" fmla="*/ 440532 w 541735"/>
                        <a:gd name="connsiteY9" fmla="*/ 452437 h 607218"/>
                        <a:gd name="connsiteX10" fmla="*/ 392907 w 541735"/>
                        <a:gd name="connsiteY10" fmla="*/ 541734 h 607218"/>
                        <a:gd name="connsiteX11" fmla="*/ 392907 w 541735"/>
                        <a:gd name="connsiteY11" fmla="*/ 541734 h 607218"/>
                        <a:gd name="connsiteX12" fmla="*/ 303610 w 541735"/>
                        <a:gd name="connsiteY12" fmla="*/ 607218 h 607218"/>
                        <a:gd name="connsiteX13" fmla="*/ 238125 w 541735"/>
                        <a:gd name="connsiteY13" fmla="*/ 601265 h 607218"/>
                        <a:gd name="connsiteX14" fmla="*/ 184547 w 541735"/>
                        <a:gd name="connsiteY14" fmla="*/ 553640 h 607218"/>
                        <a:gd name="connsiteX15" fmla="*/ 154782 w 541735"/>
                        <a:gd name="connsiteY15" fmla="*/ 523875 h 607218"/>
                        <a:gd name="connsiteX16" fmla="*/ 130969 w 541735"/>
                        <a:gd name="connsiteY16" fmla="*/ 517921 h 607218"/>
                        <a:gd name="connsiteX17" fmla="*/ 125016 w 541735"/>
                        <a:gd name="connsiteY17" fmla="*/ 339328 h 607218"/>
                        <a:gd name="connsiteX18" fmla="*/ 59532 w 541735"/>
                        <a:gd name="connsiteY18" fmla="*/ 232171 h 607218"/>
                        <a:gd name="connsiteX19" fmla="*/ 0 w 541735"/>
                        <a:gd name="connsiteY19" fmla="*/ 166687 h 60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1735" h="607218">
                          <a:moveTo>
                            <a:pt x="0" y="166687"/>
                          </a:moveTo>
                          <a:lnTo>
                            <a:pt x="71438" y="101203"/>
                          </a:lnTo>
                          <a:lnTo>
                            <a:pt x="65485" y="53578"/>
                          </a:lnTo>
                          <a:lnTo>
                            <a:pt x="166688" y="11906"/>
                          </a:lnTo>
                          <a:lnTo>
                            <a:pt x="208360" y="0"/>
                          </a:lnTo>
                          <a:lnTo>
                            <a:pt x="321469" y="59531"/>
                          </a:lnTo>
                          <a:lnTo>
                            <a:pt x="464344" y="160734"/>
                          </a:lnTo>
                          <a:lnTo>
                            <a:pt x="541735" y="232171"/>
                          </a:lnTo>
                          <a:lnTo>
                            <a:pt x="511969" y="309562"/>
                          </a:lnTo>
                          <a:lnTo>
                            <a:pt x="440532" y="452437"/>
                          </a:lnTo>
                          <a:lnTo>
                            <a:pt x="392907" y="541734"/>
                          </a:lnTo>
                          <a:lnTo>
                            <a:pt x="392907" y="541734"/>
                          </a:lnTo>
                          <a:lnTo>
                            <a:pt x="303610" y="607218"/>
                          </a:lnTo>
                          <a:lnTo>
                            <a:pt x="238125" y="601265"/>
                          </a:lnTo>
                          <a:lnTo>
                            <a:pt x="184547" y="553640"/>
                          </a:lnTo>
                          <a:lnTo>
                            <a:pt x="154782" y="523875"/>
                          </a:lnTo>
                          <a:lnTo>
                            <a:pt x="130969" y="517921"/>
                          </a:lnTo>
                          <a:lnTo>
                            <a:pt x="125016" y="339328"/>
                          </a:lnTo>
                          <a:lnTo>
                            <a:pt x="59532" y="232171"/>
                          </a:lnTo>
                          <a:lnTo>
                            <a:pt x="0" y="166687"/>
                          </a:lnTo>
                          <a:close/>
                        </a:path>
                      </a:pathLst>
                    </a:cu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10" name="フリーフォーム 109"/>
                    <p:cNvSpPr/>
                    <p:nvPr/>
                  </p:nvSpPr>
                  <p:spPr>
                    <a:xfrm>
                      <a:off x="5290458" y="3196842"/>
                      <a:ext cx="256442" cy="434382"/>
                    </a:xfrm>
                    <a:custGeom>
                      <a:avLst/>
                      <a:gdLst>
                        <a:gd name="connsiteX0" fmla="*/ 0 w 256442"/>
                        <a:gd name="connsiteY0" fmla="*/ 21981 h 417635"/>
                        <a:gd name="connsiteX1" fmla="*/ 102577 w 256442"/>
                        <a:gd name="connsiteY1" fmla="*/ 0 h 417635"/>
                        <a:gd name="connsiteX2" fmla="*/ 168519 w 256442"/>
                        <a:gd name="connsiteY2" fmla="*/ 51289 h 417635"/>
                        <a:gd name="connsiteX3" fmla="*/ 227134 w 256442"/>
                        <a:gd name="connsiteY3" fmla="*/ 124558 h 417635"/>
                        <a:gd name="connsiteX4" fmla="*/ 256442 w 256442"/>
                        <a:gd name="connsiteY4" fmla="*/ 212481 h 417635"/>
                        <a:gd name="connsiteX5" fmla="*/ 249115 w 256442"/>
                        <a:gd name="connsiteY5" fmla="*/ 285750 h 417635"/>
                        <a:gd name="connsiteX6" fmla="*/ 227134 w 256442"/>
                        <a:gd name="connsiteY6" fmla="*/ 337039 h 417635"/>
                        <a:gd name="connsiteX7" fmla="*/ 227134 w 256442"/>
                        <a:gd name="connsiteY7" fmla="*/ 381000 h 417635"/>
                        <a:gd name="connsiteX8" fmla="*/ 146538 w 256442"/>
                        <a:gd name="connsiteY8" fmla="*/ 373673 h 417635"/>
                        <a:gd name="connsiteX9" fmla="*/ 124557 w 256442"/>
                        <a:gd name="connsiteY9" fmla="*/ 417635 h 417635"/>
                        <a:gd name="connsiteX10" fmla="*/ 102577 w 256442"/>
                        <a:gd name="connsiteY10" fmla="*/ 359020 h 417635"/>
                        <a:gd name="connsiteX11" fmla="*/ 102577 w 256442"/>
                        <a:gd name="connsiteY11" fmla="*/ 249116 h 417635"/>
                        <a:gd name="connsiteX12" fmla="*/ 65942 w 256442"/>
                        <a:gd name="connsiteY12" fmla="*/ 124558 h 417635"/>
                        <a:gd name="connsiteX13" fmla="*/ 0 w 256442"/>
                        <a:gd name="connsiteY13" fmla="*/ 21981 h 41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42" h="417635">
                          <a:moveTo>
                            <a:pt x="0" y="21981"/>
                          </a:moveTo>
                          <a:lnTo>
                            <a:pt x="102577" y="0"/>
                          </a:lnTo>
                          <a:lnTo>
                            <a:pt x="168519" y="51289"/>
                          </a:lnTo>
                          <a:lnTo>
                            <a:pt x="227134" y="124558"/>
                          </a:lnTo>
                          <a:lnTo>
                            <a:pt x="256442" y="212481"/>
                          </a:lnTo>
                          <a:lnTo>
                            <a:pt x="249115" y="285750"/>
                          </a:lnTo>
                          <a:lnTo>
                            <a:pt x="227134" y="337039"/>
                          </a:lnTo>
                          <a:lnTo>
                            <a:pt x="227134" y="381000"/>
                          </a:lnTo>
                          <a:lnTo>
                            <a:pt x="146538" y="373673"/>
                          </a:lnTo>
                          <a:lnTo>
                            <a:pt x="124557" y="417635"/>
                          </a:lnTo>
                          <a:lnTo>
                            <a:pt x="102577" y="359020"/>
                          </a:lnTo>
                          <a:lnTo>
                            <a:pt x="102577" y="249116"/>
                          </a:lnTo>
                          <a:lnTo>
                            <a:pt x="65942" y="124558"/>
                          </a:lnTo>
                          <a:lnTo>
                            <a:pt x="0" y="21981"/>
                          </a:lnTo>
                          <a:close/>
                        </a:path>
                      </a:pathLst>
                    </a:custGeom>
                    <a:solidFill>
                      <a:srgbClr val="FF99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11" name="フリーフォーム 110"/>
                    <p:cNvSpPr/>
                    <p:nvPr/>
                  </p:nvSpPr>
                  <p:spPr>
                    <a:xfrm>
                      <a:off x="3205844" y="3935187"/>
                      <a:ext cx="342900" cy="242208"/>
                    </a:xfrm>
                    <a:custGeom>
                      <a:avLst/>
                      <a:gdLst>
                        <a:gd name="connsiteX0" fmla="*/ 0 w 348343"/>
                        <a:gd name="connsiteY0" fmla="*/ 141514 h 239486"/>
                        <a:gd name="connsiteX1" fmla="*/ 10886 w 348343"/>
                        <a:gd name="connsiteY1" fmla="*/ 87086 h 239486"/>
                        <a:gd name="connsiteX2" fmla="*/ 70757 w 348343"/>
                        <a:gd name="connsiteY2" fmla="*/ 48986 h 239486"/>
                        <a:gd name="connsiteX3" fmla="*/ 201386 w 348343"/>
                        <a:gd name="connsiteY3" fmla="*/ 5443 h 239486"/>
                        <a:gd name="connsiteX4" fmla="*/ 255814 w 348343"/>
                        <a:gd name="connsiteY4" fmla="*/ 0 h 239486"/>
                        <a:gd name="connsiteX5" fmla="*/ 315686 w 348343"/>
                        <a:gd name="connsiteY5" fmla="*/ 54428 h 239486"/>
                        <a:gd name="connsiteX6" fmla="*/ 348343 w 348343"/>
                        <a:gd name="connsiteY6" fmla="*/ 119743 h 239486"/>
                        <a:gd name="connsiteX7" fmla="*/ 348343 w 348343"/>
                        <a:gd name="connsiteY7" fmla="*/ 168728 h 239486"/>
                        <a:gd name="connsiteX8" fmla="*/ 348343 w 348343"/>
                        <a:gd name="connsiteY8" fmla="*/ 179614 h 239486"/>
                        <a:gd name="connsiteX9" fmla="*/ 277586 w 348343"/>
                        <a:gd name="connsiteY9" fmla="*/ 190500 h 239486"/>
                        <a:gd name="connsiteX10" fmla="*/ 223157 w 348343"/>
                        <a:gd name="connsiteY10" fmla="*/ 206828 h 239486"/>
                        <a:gd name="connsiteX11" fmla="*/ 163286 w 348343"/>
                        <a:gd name="connsiteY11" fmla="*/ 206828 h 239486"/>
                        <a:gd name="connsiteX12" fmla="*/ 125186 w 348343"/>
                        <a:gd name="connsiteY12" fmla="*/ 239486 h 239486"/>
                        <a:gd name="connsiteX13" fmla="*/ 70757 w 348343"/>
                        <a:gd name="connsiteY13" fmla="*/ 228600 h 239486"/>
                        <a:gd name="connsiteX14" fmla="*/ 0 w 348343"/>
                        <a:gd name="connsiteY14" fmla="*/ 141514 h 23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8343" h="239486">
                          <a:moveTo>
                            <a:pt x="0" y="141514"/>
                          </a:moveTo>
                          <a:lnTo>
                            <a:pt x="10886" y="87086"/>
                          </a:lnTo>
                          <a:lnTo>
                            <a:pt x="70757" y="48986"/>
                          </a:lnTo>
                          <a:lnTo>
                            <a:pt x="201386" y="5443"/>
                          </a:lnTo>
                          <a:lnTo>
                            <a:pt x="255814" y="0"/>
                          </a:lnTo>
                          <a:lnTo>
                            <a:pt x="315686" y="54428"/>
                          </a:lnTo>
                          <a:lnTo>
                            <a:pt x="348343" y="119743"/>
                          </a:lnTo>
                          <a:lnTo>
                            <a:pt x="348343" y="168728"/>
                          </a:lnTo>
                          <a:lnTo>
                            <a:pt x="348343" y="179614"/>
                          </a:lnTo>
                          <a:lnTo>
                            <a:pt x="277586" y="190500"/>
                          </a:lnTo>
                          <a:lnTo>
                            <a:pt x="223157" y="206828"/>
                          </a:lnTo>
                          <a:lnTo>
                            <a:pt x="163286" y="206828"/>
                          </a:lnTo>
                          <a:lnTo>
                            <a:pt x="125186" y="239486"/>
                          </a:lnTo>
                          <a:lnTo>
                            <a:pt x="70757" y="228600"/>
                          </a:lnTo>
                          <a:lnTo>
                            <a:pt x="0" y="141514"/>
                          </a:lnTo>
                          <a:close/>
                        </a:path>
                      </a:pathLst>
                    </a:custGeom>
                    <a:solidFill>
                      <a:srgbClr val="FF9933">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12" name="フリーフォーム 111"/>
                    <p:cNvSpPr/>
                    <p:nvPr/>
                  </p:nvSpPr>
                  <p:spPr>
                    <a:xfrm>
                      <a:off x="7016014" y="1720940"/>
                      <a:ext cx="1144701" cy="1806202"/>
                    </a:xfrm>
                    <a:custGeom>
                      <a:avLst/>
                      <a:gdLst>
                        <a:gd name="connsiteX0" fmla="*/ 0 w 1148953"/>
                        <a:gd name="connsiteY0" fmla="*/ 511969 h 1714500"/>
                        <a:gd name="connsiteX1" fmla="*/ 5953 w 1148953"/>
                        <a:gd name="connsiteY1" fmla="*/ 339328 h 1714500"/>
                        <a:gd name="connsiteX2" fmla="*/ 65485 w 1148953"/>
                        <a:gd name="connsiteY2" fmla="*/ 208359 h 1714500"/>
                        <a:gd name="connsiteX3" fmla="*/ 119063 w 1148953"/>
                        <a:gd name="connsiteY3" fmla="*/ 130969 h 1714500"/>
                        <a:gd name="connsiteX4" fmla="*/ 226219 w 1148953"/>
                        <a:gd name="connsiteY4" fmla="*/ 47625 h 1714500"/>
                        <a:gd name="connsiteX5" fmla="*/ 375047 w 1148953"/>
                        <a:gd name="connsiteY5" fmla="*/ 0 h 1714500"/>
                        <a:gd name="connsiteX6" fmla="*/ 500063 w 1148953"/>
                        <a:gd name="connsiteY6" fmla="*/ 23812 h 1714500"/>
                        <a:gd name="connsiteX7" fmla="*/ 631031 w 1148953"/>
                        <a:gd name="connsiteY7" fmla="*/ 59531 h 1714500"/>
                        <a:gd name="connsiteX8" fmla="*/ 684610 w 1148953"/>
                        <a:gd name="connsiteY8" fmla="*/ 101203 h 1714500"/>
                        <a:gd name="connsiteX9" fmla="*/ 767953 w 1148953"/>
                        <a:gd name="connsiteY9" fmla="*/ 214312 h 1714500"/>
                        <a:gd name="connsiteX10" fmla="*/ 875110 w 1148953"/>
                        <a:gd name="connsiteY10" fmla="*/ 363140 h 1714500"/>
                        <a:gd name="connsiteX11" fmla="*/ 970360 w 1148953"/>
                        <a:gd name="connsiteY11" fmla="*/ 547687 h 1714500"/>
                        <a:gd name="connsiteX12" fmla="*/ 1023938 w 1148953"/>
                        <a:gd name="connsiteY12" fmla="*/ 684609 h 1714500"/>
                        <a:gd name="connsiteX13" fmla="*/ 1065610 w 1148953"/>
                        <a:gd name="connsiteY13" fmla="*/ 767953 h 1714500"/>
                        <a:gd name="connsiteX14" fmla="*/ 1101328 w 1148953"/>
                        <a:gd name="connsiteY14" fmla="*/ 910828 h 1714500"/>
                        <a:gd name="connsiteX15" fmla="*/ 1125141 w 1148953"/>
                        <a:gd name="connsiteY15" fmla="*/ 994172 h 1714500"/>
                        <a:gd name="connsiteX16" fmla="*/ 1143000 w 1148953"/>
                        <a:gd name="connsiteY16" fmla="*/ 1339453 h 1714500"/>
                        <a:gd name="connsiteX17" fmla="*/ 1113235 w 1148953"/>
                        <a:gd name="connsiteY17" fmla="*/ 1404937 h 1714500"/>
                        <a:gd name="connsiteX18" fmla="*/ 1148953 w 1148953"/>
                        <a:gd name="connsiteY18" fmla="*/ 1506140 h 1714500"/>
                        <a:gd name="connsiteX19" fmla="*/ 1131094 w 1148953"/>
                        <a:gd name="connsiteY19" fmla="*/ 1607344 h 1714500"/>
                        <a:gd name="connsiteX20" fmla="*/ 1077516 w 1148953"/>
                        <a:gd name="connsiteY20" fmla="*/ 1619250 h 1714500"/>
                        <a:gd name="connsiteX21" fmla="*/ 1017985 w 1148953"/>
                        <a:gd name="connsiteY21" fmla="*/ 1649015 h 1714500"/>
                        <a:gd name="connsiteX22" fmla="*/ 934641 w 1148953"/>
                        <a:gd name="connsiteY22" fmla="*/ 1672828 h 1714500"/>
                        <a:gd name="connsiteX23" fmla="*/ 881063 w 1148953"/>
                        <a:gd name="connsiteY23" fmla="*/ 1696640 h 1714500"/>
                        <a:gd name="connsiteX24" fmla="*/ 815578 w 1148953"/>
                        <a:gd name="connsiteY24" fmla="*/ 1714500 h 1714500"/>
                        <a:gd name="connsiteX25" fmla="*/ 708422 w 1148953"/>
                        <a:gd name="connsiteY25" fmla="*/ 1714500 h 1714500"/>
                        <a:gd name="connsiteX26" fmla="*/ 642938 w 1148953"/>
                        <a:gd name="connsiteY26" fmla="*/ 1708547 h 1714500"/>
                        <a:gd name="connsiteX27" fmla="*/ 607219 w 1148953"/>
                        <a:gd name="connsiteY27" fmla="*/ 1690687 h 1714500"/>
                        <a:gd name="connsiteX28" fmla="*/ 529828 w 1148953"/>
                        <a:gd name="connsiteY28" fmla="*/ 1660922 h 1714500"/>
                        <a:gd name="connsiteX29" fmla="*/ 470297 w 1148953"/>
                        <a:gd name="connsiteY29" fmla="*/ 1595437 h 1714500"/>
                        <a:gd name="connsiteX30" fmla="*/ 416719 w 1148953"/>
                        <a:gd name="connsiteY30" fmla="*/ 1547812 h 1714500"/>
                        <a:gd name="connsiteX31" fmla="*/ 381000 w 1148953"/>
                        <a:gd name="connsiteY31" fmla="*/ 1494234 h 1714500"/>
                        <a:gd name="connsiteX32" fmla="*/ 381000 w 1148953"/>
                        <a:gd name="connsiteY32" fmla="*/ 1494234 h 1714500"/>
                        <a:gd name="connsiteX33" fmla="*/ 386953 w 1148953"/>
                        <a:gd name="connsiteY33" fmla="*/ 1369219 h 1714500"/>
                        <a:gd name="connsiteX34" fmla="*/ 410766 w 1148953"/>
                        <a:gd name="connsiteY34" fmla="*/ 1291828 h 1714500"/>
                        <a:gd name="connsiteX35" fmla="*/ 357188 w 1148953"/>
                        <a:gd name="connsiteY35" fmla="*/ 1220390 h 1714500"/>
                        <a:gd name="connsiteX36" fmla="*/ 315516 w 1148953"/>
                        <a:gd name="connsiteY36" fmla="*/ 1196578 h 1714500"/>
                        <a:gd name="connsiteX37" fmla="*/ 327422 w 1148953"/>
                        <a:gd name="connsiteY37" fmla="*/ 1172765 h 1714500"/>
                        <a:gd name="connsiteX38" fmla="*/ 369094 w 1148953"/>
                        <a:gd name="connsiteY38" fmla="*/ 1119187 h 1714500"/>
                        <a:gd name="connsiteX39" fmla="*/ 386953 w 1148953"/>
                        <a:gd name="connsiteY39" fmla="*/ 1029890 h 1714500"/>
                        <a:gd name="connsiteX40" fmla="*/ 363141 w 1148953"/>
                        <a:gd name="connsiteY40" fmla="*/ 922734 h 1714500"/>
                        <a:gd name="connsiteX41" fmla="*/ 321469 w 1148953"/>
                        <a:gd name="connsiteY41" fmla="*/ 869156 h 1714500"/>
                        <a:gd name="connsiteX42" fmla="*/ 267891 w 1148953"/>
                        <a:gd name="connsiteY42" fmla="*/ 821531 h 1714500"/>
                        <a:gd name="connsiteX43" fmla="*/ 196453 w 1148953"/>
                        <a:gd name="connsiteY43" fmla="*/ 797719 h 1714500"/>
                        <a:gd name="connsiteX44" fmla="*/ 166688 w 1148953"/>
                        <a:gd name="connsiteY44" fmla="*/ 803672 h 1714500"/>
                        <a:gd name="connsiteX45" fmla="*/ 148828 w 1148953"/>
                        <a:gd name="connsiteY45" fmla="*/ 767953 h 1714500"/>
                        <a:gd name="connsiteX46" fmla="*/ 125016 w 1148953"/>
                        <a:gd name="connsiteY46" fmla="*/ 738187 h 1714500"/>
                        <a:gd name="connsiteX47" fmla="*/ 130969 w 1148953"/>
                        <a:gd name="connsiteY47" fmla="*/ 648890 h 1714500"/>
                        <a:gd name="connsiteX48" fmla="*/ 130969 w 1148953"/>
                        <a:gd name="connsiteY48" fmla="*/ 625078 h 1714500"/>
                        <a:gd name="connsiteX49" fmla="*/ 101203 w 1148953"/>
                        <a:gd name="connsiteY49" fmla="*/ 565547 h 1714500"/>
                        <a:gd name="connsiteX50" fmla="*/ 53578 w 1148953"/>
                        <a:gd name="connsiteY50" fmla="*/ 523875 h 1714500"/>
                        <a:gd name="connsiteX51" fmla="*/ 0 w 1148953"/>
                        <a:gd name="connsiteY51" fmla="*/ 511969 h 1714500"/>
                        <a:gd name="connsiteX0" fmla="*/ 0 w 1148953"/>
                        <a:gd name="connsiteY0" fmla="*/ 561550 h 1764081"/>
                        <a:gd name="connsiteX1" fmla="*/ 5953 w 1148953"/>
                        <a:gd name="connsiteY1" fmla="*/ 388909 h 1764081"/>
                        <a:gd name="connsiteX2" fmla="*/ 65485 w 1148953"/>
                        <a:gd name="connsiteY2" fmla="*/ 257940 h 1764081"/>
                        <a:gd name="connsiteX3" fmla="*/ 119063 w 1148953"/>
                        <a:gd name="connsiteY3" fmla="*/ 180550 h 1764081"/>
                        <a:gd name="connsiteX4" fmla="*/ 226219 w 1148953"/>
                        <a:gd name="connsiteY4" fmla="*/ 97206 h 1764081"/>
                        <a:gd name="connsiteX5" fmla="*/ 375047 w 1148953"/>
                        <a:gd name="connsiteY5" fmla="*/ 49581 h 1764081"/>
                        <a:gd name="connsiteX6" fmla="*/ 491400 w 1148953"/>
                        <a:gd name="connsiteY6" fmla="*/ 0 h 1764081"/>
                        <a:gd name="connsiteX7" fmla="*/ 631031 w 1148953"/>
                        <a:gd name="connsiteY7" fmla="*/ 109112 h 1764081"/>
                        <a:gd name="connsiteX8" fmla="*/ 684610 w 1148953"/>
                        <a:gd name="connsiteY8" fmla="*/ 150784 h 1764081"/>
                        <a:gd name="connsiteX9" fmla="*/ 767953 w 1148953"/>
                        <a:gd name="connsiteY9" fmla="*/ 263893 h 1764081"/>
                        <a:gd name="connsiteX10" fmla="*/ 875110 w 1148953"/>
                        <a:gd name="connsiteY10" fmla="*/ 412721 h 1764081"/>
                        <a:gd name="connsiteX11" fmla="*/ 970360 w 1148953"/>
                        <a:gd name="connsiteY11" fmla="*/ 597268 h 1764081"/>
                        <a:gd name="connsiteX12" fmla="*/ 1023938 w 1148953"/>
                        <a:gd name="connsiteY12" fmla="*/ 734190 h 1764081"/>
                        <a:gd name="connsiteX13" fmla="*/ 1065610 w 1148953"/>
                        <a:gd name="connsiteY13" fmla="*/ 817534 h 1764081"/>
                        <a:gd name="connsiteX14" fmla="*/ 1101328 w 1148953"/>
                        <a:gd name="connsiteY14" fmla="*/ 960409 h 1764081"/>
                        <a:gd name="connsiteX15" fmla="*/ 1125141 w 1148953"/>
                        <a:gd name="connsiteY15" fmla="*/ 1043753 h 1764081"/>
                        <a:gd name="connsiteX16" fmla="*/ 1143000 w 1148953"/>
                        <a:gd name="connsiteY16" fmla="*/ 1389034 h 1764081"/>
                        <a:gd name="connsiteX17" fmla="*/ 1113235 w 1148953"/>
                        <a:gd name="connsiteY17" fmla="*/ 1454518 h 1764081"/>
                        <a:gd name="connsiteX18" fmla="*/ 1148953 w 1148953"/>
                        <a:gd name="connsiteY18" fmla="*/ 1555721 h 1764081"/>
                        <a:gd name="connsiteX19" fmla="*/ 1131094 w 1148953"/>
                        <a:gd name="connsiteY19" fmla="*/ 1656925 h 1764081"/>
                        <a:gd name="connsiteX20" fmla="*/ 1077516 w 1148953"/>
                        <a:gd name="connsiteY20" fmla="*/ 1668831 h 1764081"/>
                        <a:gd name="connsiteX21" fmla="*/ 1017985 w 1148953"/>
                        <a:gd name="connsiteY21" fmla="*/ 1698596 h 1764081"/>
                        <a:gd name="connsiteX22" fmla="*/ 934641 w 1148953"/>
                        <a:gd name="connsiteY22" fmla="*/ 1722409 h 1764081"/>
                        <a:gd name="connsiteX23" fmla="*/ 881063 w 1148953"/>
                        <a:gd name="connsiteY23" fmla="*/ 1746221 h 1764081"/>
                        <a:gd name="connsiteX24" fmla="*/ 815578 w 1148953"/>
                        <a:gd name="connsiteY24" fmla="*/ 1764081 h 1764081"/>
                        <a:gd name="connsiteX25" fmla="*/ 708422 w 1148953"/>
                        <a:gd name="connsiteY25" fmla="*/ 1764081 h 1764081"/>
                        <a:gd name="connsiteX26" fmla="*/ 642938 w 1148953"/>
                        <a:gd name="connsiteY26" fmla="*/ 1758128 h 1764081"/>
                        <a:gd name="connsiteX27" fmla="*/ 607219 w 1148953"/>
                        <a:gd name="connsiteY27" fmla="*/ 1740268 h 1764081"/>
                        <a:gd name="connsiteX28" fmla="*/ 529828 w 1148953"/>
                        <a:gd name="connsiteY28" fmla="*/ 1710503 h 1764081"/>
                        <a:gd name="connsiteX29" fmla="*/ 470297 w 1148953"/>
                        <a:gd name="connsiteY29" fmla="*/ 1645018 h 1764081"/>
                        <a:gd name="connsiteX30" fmla="*/ 416719 w 1148953"/>
                        <a:gd name="connsiteY30" fmla="*/ 1597393 h 1764081"/>
                        <a:gd name="connsiteX31" fmla="*/ 381000 w 1148953"/>
                        <a:gd name="connsiteY31" fmla="*/ 1543815 h 1764081"/>
                        <a:gd name="connsiteX32" fmla="*/ 381000 w 1148953"/>
                        <a:gd name="connsiteY32" fmla="*/ 1543815 h 1764081"/>
                        <a:gd name="connsiteX33" fmla="*/ 386953 w 1148953"/>
                        <a:gd name="connsiteY33" fmla="*/ 1418800 h 1764081"/>
                        <a:gd name="connsiteX34" fmla="*/ 410766 w 1148953"/>
                        <a:gd name="connsiteY34" fmla="*/ 1341409 h 1764081"/>
                        <a:gd name="connsiteX35" fmla="*/ 357188 w 1148953"/>
                        <a:gd name="connsiteY35" fmla="*/ 1269971 h 1764081"/>
                        <a:gd name="connsiteX36" fmla="*/ 315516 w 1148953"/>
                        <a:gd name="connsiteY36" fmla="*/ 1246159 h 1764081"/>
                        <a:gd name="connsiteX37" fmla="*/ 327422 w 1148953"/>
                        <a:gd name="connsiteY37" fmla="*/ 1222346 h 1764081"/>
                        <a:gd name="connsiteX38" fmla="*/ 369094 w 1148953"/>
                        <a:gd name="connsiteY38" fmla="*/ 1168768 h 1764081"/>
                        <a:gd name="connsiteX39" fmla="*/ 386953 w 1148953"/>
                        <a:gd name="connsiteY39" fmla="*/ 1079471 h 1764081"/>
                        <a:gd name="connsiteX40" fmla="*/ 363141 w 1148953"/>
                        <a:gd name="connsiteY40" fmla="*/ 972315 h 1764081"/>
                        <a:gd name="connsiteX41" fmla="*/ 321469 w 1148953"/>
                        <a:gd name="connsiteY41" fmla="*/ 918737 h 1764081"/>
                        <a:gd name="connsiteX42" fmla="*/ 267891 w 1148953"/>
                        <a:gd name="connsiteY42" fmla="*/ 871112 h 1764081"/>
                        <a:gd name="connsiteX43" fmla="*/ 196453 w 1148953"/>
                        <a:gd name="connsiteY43" fmla="*/ 847300 h 1764081"/>
                        <a:gd name="connsiteX44" fmla="*/ 166688 w 1148953"/>
                        <a:gd name="connsiteY44" fmla="*/ 853253 h 1764081"/>
                        <a:gd name="connsiteX45" fmla="*/ 148828 w 1148953"/>
                        <a:gd name="connsiteY45" fmla="*/ 817534 h 1764081"/>
                        <a:gd name="connsiteX46" fmla="*/ 125016 w 1148953"/>
                        <a:gd name="connsiteY46" fmla="*/ 787768 h 1764081"/>
                        <a:gd name="connsiteX47" fmla="*/ 130969 w 1148953"/>
                        <a:gd name="connsiteY47" fmla="*/ 698471 h 1764081"/>
                        <a:gd name="connsiteX48" fmla="*/ 130969 w 1148953"/>
                        <a:gd name="connsiteY48" fmla="*/ 674659 h 1764081"/>
                        <a:gd name="connsiteX49" fmla="*/ 101203 w 1148953"/>
                        <a:gd name="connsiteY49" fmla="*/ 615128 h 1764081"/>
                        <a:gd name="connsiteX50" fmla="*/ 53578 w 1148953"/>
                        <a:gd name="connsiteY50" fmla="*/ 573456 h 1764081"/>
                        <a:gd name="connsiteX51" fmla="*/ 0 w 1148953"/>
                        <a:gd name="connsiteY51" fmla="*/ 561550 h 176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953" h="1764081">
                          <a:moveTo>
                            <a:pt x="0" y="561550"/>
                          </a:moveTo>
                          <a:lnTo>
                            <a:pt x="5953" y="388909"/>
                          </a:lnTo>
                          <a:lnTo>
                            <a:pt x="65485" y="257940"/>
                          </a:lnTo>
                          <a:lnTo>
                            <a:pt x="119063" y="180550"/>
                          </a:lnTo>
                          <a:lnTo>
                            <a:pt x="226219" y="97206"/>
                          </a:lnTo>
                          <a:lnTo>
                            <a:pt x="375047" y="49581"/>
                          </a:lnTo>
                          <a:lnTo>
                            <a:pt x="491400" y="0"/>
                          </a:lnTo>
                          <a:lnTo>
                            <a:pt x="631031" y="109112"/>
                          </a:lnTo>
                          <a:lnTo>
                            <a:pt x="684610" y="150784"/>
                          </a:lnTo>
                          <a:lnTo>
                            <a:pt x="767953" y="263893"/>
                          </a:lnTo>
                          <a:lnTo>
                            <a:pt x="875110" y="412721"/>
                          </a:lnTo>
                          <a:lnTo>
                            <a:pt x="970360" y="597268"/>
                          </a:lnTo>
                          <a:lnTo>
                            <a:pt x="1023938" y="734190"/>
                          </a:lnTo>
                          <a:lnTo>
                            <a:pt x="1065610" y="817534"/>
                          </a:lnTo>
                          <a:lnTo>
                            <a:pt x="1101328" y="960409"/>
                          </a:lnTo>
                          <a:lnTo>
                            <a:pt x="1125141" y="1043753"/>
                          </a:lnTo>
                          <a:lnTo>
                            <a:pt x="1143000" y="1389034"/>
                          </a:lnTo>
                          <a:lnTo>
                            <a:pt x="1113235" y="1454518"/>
                          </a:lnTo>
                          <a:lnTo>
                            <a:pt x="1148953" y="1555721"/>
                          </a:lnTo>
                          <a:lnTo>
                            <a:pt x="1131094" y="1656925"/>
                          </a:lnTo>
                          <a:lnTo>
                            <a:pt x="1077516" y="1668831"/>
                          </a:lnTo>
                          <a:lnTo>
                            <a:pt x="1017985" y="1698596"/>
                          </a:lnTo>
                          <a:lnTo>
                            <a:pt x="934641" y="1722409"/>
                          </a:lnTo>
                          <a:lnTo>
                            <a:pt x="881063" y="1746221"/>
                          </a:lnTo>
                          <a:lnTo>
                            <a:pt x="815578" y="1764081"/>
                          </a:lnTo>
                          <a:lnTo>
                            <a:pt x="708422" y="1764081"/>
                          </a:lnTo>
                          <a:lnTo>
                            <a:pt x="642938" y="1758128"/>
                          </a:lnTo>
                          <a:lnTo>
                            <a:pt x="607219" y="1740268"/>
                          </a:lnTo>
                          <a:lnTo>
                            <a:pt x="529828" y="1710503"/>
                          </a:lnTo>
                          <a:lnTo>
                            <a:pt x="470297" y="1645018"/>
                          </a:lnTo>
                          <a:lnTo>
                            <a:pt x="416719" y="1597393"/>
                          </a:lnTo>
                          <a:lnTo>
                            <a:pt x="381000" y="1543815"/>
                          </a:lnTo>
                          <a:lnTo>
                            <a:pt x="381000" y="1543815"/>
                          </a:lnTo>
                          <a:lnTo>
                            <a:pt x="386953" y="1418800"/>
                          </a:lnTo>
                          <a:lnTo>
                            <a:pt x="410766" y="1341409"/>
                          </a:lnTo>
                          <a:lnTo>
                            <a:pt x="357188" y="1269971"/>
                          </a:lnTo>
                          <a:lnTo>
                            <a:pt x="315516" y="1246159"/>
                          </a:lnTo>
                          <a:lnTo>
                            <a:pt x="327422" y="1222346"/>
                          </a:lnTo>
                          <a:lnTo>
                            <a:pt x="369094" y="1168768"/>
                          </a:lnTo>
                          <a:lnTo>
                            <a:pt x="386953" y="1079471"/>
                          </a:lnTo>
                          <a:lnTo>
                            <a:pt x="363141" y="972315"/>
                          </a:lnTo>
                          <a:lnTo>
                            <a:pt x="321469" y="918737"/>
                          </a:lnTo>
                          <a:lnTo>
                            <a:pt x="267891" y="871112"/>
                          </a:lnTo>
                          <a:lnTo>
                            <a:pt x="196453" y="847300"/>
                          </a:lnTo>
                          <a:lnTo>
                            <a:pt x="166688" y="853253"/>
                          </a:lnTo>
                          <a:lnTo>
                            <a:pt x="148828" y="817534"/>
                          </a:lnTo>
                          <a:lnTo>
                            <a:pt x="125016" y="787768"/>
                          </a:lnTo>
                          <a:lnTo>
                            <a:pt x="130969" y="698471"/>
                          </a:lnTo>
                          <a:lnTo>
                            <a:pt x="130969" y="674659"/>
                          </a:lnTo>
                          <a:lnTo>
                            <a:pt x="101203" y="615128"/>
                          </a:lnTo>
                          <a:lnTo>
                            <a:pt x="53578" y="573456"/>
                          </a:lnTo>
                          <a:lnTo>
                            <a:pt x="0" y="561550"/>
                          </a:lnTo>
                          <a:close/>
                        </a:path>
                      </a:pathLst>
                    </a:custGeom>
                    <a:solidFill>
                      <a:srgbClr val="99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13" name="フリーフォーム 112"/>
                    <p:cNvSpPr/>
                    <p:nvPr/>
                  </p:nvSpPr>
                  <p:spPr>
                    <a:xfrm>
                      <a:off x="6651173" y="1302815"/>
                      <a:ext cx="2445531" cy="3695043"/>
                    </a:xfrm>
                    <a:custGeom>
                      <a:avLst/>
                      <a:gdLst>
                        <a:gd name="connsiteX0" fmla="*/ 1471448 w 2456793"/>
                        <a:gd name="connsiteY0" fmla="*/ 3323896 h 3566948"/>
                        <a:gd name="connsiteX1" fmla="*/ 1727638 w 2456793"/>
                        <a:gd name="connsiteY1" fmla="*/ 3566948 h 3566948"/>
                        <a:gd name="connsiteX2" fmla="*/ 2456793 w 2456793"/>
                        <a:gd name="connsiteY2" fmla="*/ 3323896 h 3566948"/>
                        <a:gd name="connsiteX3" fmla="*/ 2240017 w 2456793"/>
                        <a:gd name="connsiteY3" fmla="*/ 3107120 h 3566948"/>
                        <a:gd name="connsiteX4" fmla="*/ 2246586 w 2456793"/>
                        <a:gd name="connsiteY4" fmla="*/ 1136431 h 3566948"/>
                        <a:gd name="connsiteX5" fmla="*/ 2194034 w 2456793"/>
                        <a:gd name="connsiteY5" fmla="*/ 926224 h 3566948"/>
                        <a:gd name="connsiteX6" fmla="*/ 2108638 w 2456793"/>
                        <a:gd name="connsiteY6" fmla="*/ 768568 h 3566948"/>
                        <a:gd name="connsiteX7" fmla="*/ 2042948 w 2456793"/>
                        <a:gd name="connsiteY7" fmla="*/ 597775 h 3566948"/>
                        <a:gd name="connsiteX8" fmla="*/ 1964121 w 2456793"/>
                        <a:gd name="connsiteY8" fmla="*/ 446689 h 3566948"/>
                        <a:gd name="connsiteX9" fmla="*/ 1905000 w 2456793"/>
                        <a:gd name="connsiteY9" fmla="*/ 341586 h 3566948"/>
                        <a:gd name="connsiteX10" fmla="*/ 1786759 w 2456793"/>
                        <a:gd name="connsiteY10" fmla="*/ 243051 h 3566948"/>
                        <a:gd name="connsiteX11" fmla="*/ 1602828 w 2456793"/>
                        <a:gd name="connsiteY11" fmla="*/ 91965 h 3566948"/>
                        <a:gd name="connsiteX12" fmla="*/ 1524000 w 2456793"/>
                        <a:gd name="connsiteY12" fmla="*/ 39413 h 3566948"/>
                        <a:gd name="connsiteX13" fmla="*/ 1353207 w 2456793"/>
                        <a:gd name="connsiteY13" fmla="*/ 0 h 3566948"/>
                        <a:gd name="connsiteX14" fmla="*/ 1195552 w 2456793"/>
                        <a:gd name="connsiteY14" fmla="*/ 26275 h 3566948"/>
                        <a:gd name="connsiteX15" fmla="*/ 492672 w 2456793"/>
                        <a:gd name="connsiteY15" fmla="*/ 243051 h 3566948"/>
                        <a:gd name="connsiteX16" fmla="*/ 394138 w 2456793"/>
                        <a:gd name="connsiteY16" fmla="*/ 269327 h 3566948"/>
                        <a:gd name="connsiteX17" fmla="*/ 269328 w 2456793"/>
                        <a:gd name="connsiteY17" fmla="*/ 341586 h 3566948"/>
                        <a:gd name="connsiteX18" fmla="*/ 177362 w 2456793"/>
                        <a:gd name="connsiteY18" fmla="*/ 407275 h 3566948"/>
                        <a:gd name="connsiteX19" fmla="*/ 124810 w 2456793"/>
                        <a:gd name="connsiteY19" fmla="*/ 512379 h 3566948"/>
                        <a:gd name="connsiteX20" fmla="*/ 32845 w 2456793"/>
                        <a:gd name="connsiteY20" fmla="*/ 689741 h 3566948"/>
                        <a:gd name="connsiteX21" fmla="*/ 32845 w 2456793"/>
                        <a:gd name="connsiteY21" fmla="*/ 781706 h 3566948"/>
                        <a:gd name="connsiteX22" fmla="*/ 6569 w 2456793"/>
                        <a:gd name="connsiteY22" fmla="*/ 906517 h 3566948"/>
                        <a:gd name="connsiteX23" fmla="*/ 0 w 2456793"/>
                        <a:gd name="connsiteY23" fmla="*/ 978775 h 3566948"/>
                        <a:gd name="connsiteX24" fmla="*/ 65690 w 2456793"/>
                        <a:gd name="connsiteY24" fmla="*/ 991913 h 3566948"/>
                        <a:gd name="connsiteX25" fmla="*/ 111672 w 2456793"/>
                        <a:gd name="connsiteY25" fmla="*/ 1024758 h 3566948"/>
                        <a:gd name="connsiteX26" fmla="*/ 177362 w 2456793"/>
                        <a:gd name="connsiteY26" fmla="*/ 985344 h 3566948"/>
                        <a:gd name="connsiteX27" fmla="*/ 275897 w 2456793"/>
                        <a:gd name="connsiteY27" fmla="*/ 959068 h 3566948"/>
                        <a:gd name="connsiteX28" fmla="*/ 361293 w 2456793"/>
                        <a:gd name="connsiteY28" fmla="*/ 959068 h 3566948"/>
                        <a:gd name="connsiteX29" fmla="*/ 367862 w 2456793"/>
                        <a:gd name="connsiteY29" fmla="*/ 834258 h 3566948"/>
                        <a:gd name="connsiteX30" fmla="*/ 400707 w 2456793"/>
                        <a:gd name="connsiteY30" fmla="*/ 709448 h 3566948"/>
                        <a:gd name="connsiteX31" fmla="*/ 446690 w 2456793"/>
                        <a:gd name="connsiteY31" fmla="*/ 604344 h 3566948"/>
                        <a:gd name="connsiteX32" fmla="*/ 532086 w 2456793"/>
                        <a:gd name="connsiteY32" fmla="*/ 505810 h 3566948"/>
                        <a:gd name="connsiteX33" fmla="*/ 656897 w 2456793"/>
                        <a:gd name="connsiteY33" fmla="*/ 440120 h 3566948"/>
                        <a:gd name="connsiteX34" fmla="*/ 794845 w 2456793"/>
                        <a:gd name="connsiteY34" fmla="*/ 420413 h 3566948"/>
                        <a:gd name="connsiteX35" fmla="*/ 926224 w 2456793"/>
                        <a:gd name="connsiteY35" fmla="*/ 413844 h 3566948"/>
                        <a:gd name="connsiteX36" fmla="*/ 998483 w 2456793"/>
                        <a:gd name="connsiteY36" fmla="*/ 505810 h 3566948"/>
                        <a:gd name="connsiteX37" fmla="*/ 1110155 w 2456793"/>
                        <a:gd name="connsiteY37" fmla="*/ 591206 h 3566948"/>
                        <a:gd name="connsiteX38" fmla="*/ 1182414 w 2456793"/>
                        <a:gd name="connsiteY38" fmla="*/ 689741 h 3566948"/>
                        <a:gd name="connsiteX39" fmla="*/ 1248103 w 2456793"/>
                        <a:gd name="connsiteY39" fmla="*/ 788275 h 3566948"/>
                        <a:gd name="connsiteX40" fmla="*/ 1320362 w 2456793"/>
                        <a:gd name="connsiteY40" fmla="*/ 919655 h 3566948"/>
                        <a:gd name="connsiteX41" fmla="*/ 1372914 w 2456793"/>
                        <a:gd name="connsiteY41" fmla="*/ 1051034 h 3566948"/>
                        <a:gd name="connsiteX42" fmla="*/ 1438603 w 2456793"/>
                        <a:gd name="connsiteY42" fmla="*/ 1202120 h 3566948"/>
                        <a:gd name="connsiteX43" fmla="*/ 1484586 w 2456793"/>
                        <a:gd name="connsiteY43" fmla="*/ 1359775 h 3566948"/>
                        <a:gd name="connsiteX44" fmla="*/ 1510862 w 2456793"/>
                        <a:gd name="connsiteY44" fmla="*/ 1491155 h 3566948"/>
                        <a:gd name="connsiteX45" fmla="*/ 1484586 w 2456793"/>
                        <a:gd name="connsiteY45" fmla="*/ 2791810 h 3566948"/>
                        <a:gd name="connsiteX46" fmla="*/ 1471448 w 2456793"/>
                        <a:gd name="connsiteY46" fmla="*/ 3323896 h 356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56793" h="3566948">
                          <a:moveTo>
                            <a:pt x="1471448" y="3323896"/>
                          </a:moveTo>
                          <a:lnTo>
                            <a:pt x="1727638" y="3566948"/>
                          </a:lnTo>
                          <a:lnTo>
                            <a:pt x="2456793" y="3323896"/>
                          </a:lnTo>
                          <a:lnTo>
                            <a:pt x="2240017" y="3107120"/>
                          </a:lnTo>
                          <a:cubicBezTo>
                            <a:pt x="2242207" y="2450224"/>
                            <a:pt x="2244396" y="1793327"/>
                            <a:pt x="2246586" y="1136431"/>
                          </a:cubicBezTo>
                          <a:lnTo>
                            <a:pt x="2194034" y="926224"/>
                          </a:lnTo>
                          <a:lnTo>
                            <a:pt x="2108638" y="768568"/>
                          </a:lnTo>
                          <a:lnTo>
                            <a:pt x="2042948" y="597775"/>
                          </a:lnTo>
                          <a:lnTo>
                            <a:pt x="1964121" y="446689"/>
                          </a:lnTo>
                          <a:lnTo>
                            <a:pt x="1905000" y="341586"/>
                          </a:lnTo>
                          <a:lnTo>
                            <a:pt x="1786759" y="243051"/>
                          </a:lnTo>
                          <a:lnTo>
                            <a:pt x="1602828" y="91965"/>
                          </a:lnTo>
                          <a:lnTo>
                            <a:pt x="1524000" y="39413"/>
                          </a:lnTo>
                          <a:lnTo>
                            <a:pt x="1353207" y="0"/>
                          </a:lnTo>
                          <a:lnTo>
                            <a:pt x="1195552" y="26275"/>
                          </a:lnTo>
                          <a:lnTo>
                            <a:pt x="492672" y="243051"/>
                          </a:lnTo>
                          <a:lnTo>
                            <a:pt x="394138" y="269327"/>
                          </a:lnTo>
                          <a:lnTo>
                            <a:pt x="269328" y="341586"/>
                          </a:lnTo>
                          <a:lnTo>
                            <a:pt x="177362" y="407275"/>
                          </a:lnTo>
                          <a:lnTo>
                            <a:pt x="124810" y="512379"/>
                          </a:lnTo>
                          <a:lnTo>
                            <a:pt x="32845" y="689741"/>
                          </a:lnTo>
                          <a:lnTo>
                            <a:pt x="32845" y="781706"/>
                          </a:lnTo>
                          <a:lnTo>
                            <a:pt x="6569" y="906517"/>
                          </a:lnTo>
                          <a:lnTo>
                            <a:pt x="0" y="978775"/>
                          </a:lnTo>
                          <a:lnTo>
                            <a:pt x="65690" y="991913"/>
                          </a:lnTo>
                          <a:lnTo>
                            <a:pt x="111672" y="1024758"/>
                          </a:lnTo>
                          <a:lnTo>
                            <a:pt x="177362" y="985344"/>
                          </a:lnTo>
                          <a:lnTo>
                            <a:pt x="275897" y="959068"/>
                          </a:lnTo>
                          <a:lnTo>
                            <a:pt x="361293" y="959068"/>
                          </a:lnTo>
                          <a:lnTo>
                            <a:pt x="367862" y="834258"/>
                          </a:lnTo>
                          <a:lnTo>
                            <a:pt x="400707" y="709448"/>
                          </a:lnTo>
                          <a:lnTo>
                            <a:pt x="446690" y="604344"/>
                          </a:lnTo>
                          <a:lnTo>
                            <a:pt x="532086" y="505810"/>
                          </a:lnTo>
                          <a:lnTo>
                            <a:pt x="656897" y="440120"/>
                          </a:lnTo>
                          <a:lnTo>
                            <a:pt x="794845" y="420413"/>
                          </a:lnTo>
                          <a:lnTo>
                            <a:pt x="926224" y="413844"/>
                          </a:lnTo>
                          <a:lnTo>
                            <a:pt x="998483" y="505810"/>
                          </a:lnTo>
                          <a:lnTo>
                            <a:pt x="1110155" y="591206"/>
                          </a:lnTo>
                          <a:lnTo>
                            <a:pt x="1182414" y="689741"/>
                          </a:lnTo>
                          <a:lnTo>
                            <a:pt x="1248103" y="788275"/>
                          </a:lnTo>
                          <a:lnTo>
                            <a:pt x="1320362" y="919655"/>
                          </a:lnTo>
                          <a:lnTo>
                            <a:pt x="1372914" y="1051034"/>
                          </a:lnTo>
                          <a:lnTo>
                            <a:pt x="1438603" y="1202120"/>
                          </a:lnTo>
                          <a:lnTo>
                            <a:pt x="1484586" y="1359775"/>
                          </a:lnTo>
                          <a:lnTo>
                            <a:pt x="1510862" y="1491155"/>
                          </a:lnTo>
                          <a:lnTo>
                            <a:pt x="1484586" y="2791810"/>
                          </a:lnTo>
                          <a:cubicBezTo>
                            <a:pt x="1482396" y="2962603"/>
                            <a:pt x="1480207" y="3133396"/>
                            <a:pt x="1471448" y="3323896"/>
                          </a:cubicBezTo>
                          <a:close/>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14" name="フリーフォーム 113"/>
                    <p:cNvSpPr/>
                    <p:nvPr/>
                  </p:nvSpPr>
                  <p:spPr>
                    <a:xfrm>
                      <a:off x="1673325" y="1243694"/>
                      <a:ext cx="6176380" cy="5500243"/>
                    </a:xfrm>
                    <a:custGeom>
                      <a:avLst/>
                      <a:gdLst>
                        <a:gd name="connsiteX0" fmla="*/ 1855304 w 5781261"/>
                        <a:gd name="connsiteY0" fmla="*/ 4199283 h 5408544"/>
                        <a:gd name="connsiteX1" fmla="*/ 1731065 w 5781261"/>
                        <a:gd name="connsiteY1" fmla="*/ 5010979 h 5408544"/>
                        <a:gd name="connsiteX2" fmla="*/ 2145195 w 5781261"/>
                        <a:gd name="connsiteY2" fmla="*/ 5408544 h 5408544"/>
                        <a:gd name="connsiteX3" fmla="*/ 3445565 w 5781261"/>
                        <a:gd name="connsiteY3" fmla="*/ 5060674 h 5408544"/>
                        <a:gd name="connsiteX4" fmla="*/ 3404152 w 5781261"/>
                        <a:gd name="connsiteY4" fmla="*/ 4953000 h 5408544"/>
                        <a:gd name="connsiteX5" fmla="*/ 3072848 w 5781261"/>
                        <a:gd name="connsiteY5" fmla="*/ 4629979 h 5408544"/>
                        <a:gd name="connsiteX6" fmla="*/ 2965174 w 5781261"/>
                        <a:gd name="connsiteY6" fmla="*/ 4157870 h 5408544"/>
                        <a:gd name="connsiteX7" fmla="*/ 3072848 w 5781261"/>
                        <a:gd name="connsiteY7" fmla="*/ 3909392 h 5408544"/>
                        <a:gd name="connsiteX8" fmla="*/ 3412435 w 5781261"/>
                        <a:gd name="connsiteY8" fmla="*/ 3818283 h 5408544"/>
                        <a:gd name="connsiteX9" fmla="*/ 3486978 w 5781261"/>
                        <a:gd name="connsiteY9" fmla="*/ 3776870 h 5408544"/>
                        <a:gd name="connsiteX10" fmla="*/ 3503543 w 5781261"/>
                        <a:gd name="connsiteY10" fmla="*/ 3660913 h 5408544"/>
                        <a:gd name="connsiteX11" fmla="*/ 3478695 w 5781261"/>
                        <a:gd name="connsiteY11" fmla="*/ 3528392 h 5408544"/>
                        <a:gd name="connsiteX12" fmla="*/ 3412435 w 5781261"/>
                        <a:gd name="connsiteY12" fmla="*/ 3445565 h 5408544"/>
                        <a:gd name="connsiteX13" fmla="*/ 3602935 w 5781261"/>
                        <a:gd name="connsiteY13" fmla="*/ 3395870 h 5408544"/>
                        <a:gd name="connsiteX14" fmla="*/ 3942522 w 5781261"/>
                        <a:gd name="connsiteY14" fmla="*/ 3230218 h 5408544"/>
                        <a:gd name="connsiteX15" fmla="*/ 4108174 w 5781261"/>
                        <a:gd name="connsiteY15" fmla="*/ 3105979 h 5408544"/>
                        <a:gd name="connsiteX16" fmla="*/ 4298674 w 5781261"/>
                        <a:gd name="connsiteY16" fmla="*/ 2907196 h 5408544"/>
                        <a:gd name="connsiteX17" fmla="*/ 4356652 w 5781261"/>
                        <a:gd name="connsiteY17" fmla="*/ 2840935 h 5408544"/>
                        <a:gd name="connsiteX18" fmla="*/ 4456043 w 5781261"/>
                        <a:gd name="connsiteY18" fmla="*/ 2782957 h 5408544"/>
                        <a:gd name="connsiteX19" fmla="*/ 4795630 w 5781261"/>
                        <a:gd name="connsiteY19" fmla="*/ 2658718 h 5408544"/>
                        <a:gd name="connsiteX20" fmla="*/ 5035826 w 5781261"/>
                        <a:gd name="connsiteY20" fmla="*/ 2542761 h 5408544"/>
                        <a:gd name="connsiteX21" fmla="*/ 5209761 w 5781261"/>
                        <a:gd name="connsiteY21" fmla="*/ 2443370 h 5408544"/>
                        <a:gd name="connsiteX22" fmla="*/ 5383695 w 5781261"/>
                        <a:gd name="connsiteY22" fmla="*/ 2261152 h 5408544"/>
                        <a:gd name="connsiteX23" fmla="*/ 5507935 w 5781261"/>
                        <a:gd name="connsiteY23" fmla="*/ 2161761 h 5408544"/>
                        <a:gd name="connsiteX24" fmla="*/ 5632174 w 5781261"/>
                        <a:gd name="connsiteY24" fmla="*/ 2120348 h 5408544"/>
                        <a:gd name="connsiteX25" fmla="*/ 5772978 w 5781261"/>
                        <a:gd name="connsiteY25" fmla="*/ 2004392 h 5408544"/>
                        <a:gd name="connsiteX26" fmla="*/ 5781261 w 5781261"/>
                        <a:gd name="connsiteY26" fmla="*/ 1847022 h 5408544"/>
                        <a:gd name="connsiteX27" fmla="*/ 5715000 w 5781261"/>
                        <a:gd name="connsiteY27" fmla="*/ 1722783 h 5408544"/>
                        <a:gd name="connsiteX28" fmla="*/ 5681869 w 5781261"/>
                        <a:gd name="connsiteY28" fmla="*/ 1706218 h 5408544"/>
                        <a:gd name="connsiteX29" fmla="*/ 5607326 w 5781261"/>
                        <a:gd name="connsiteY29" fmla="*/ 1706218 h 5408544"/>
                        <a:gd name="connsiteX30" fmla="*/ 5590761 w 5781261"/>
                        <a:gd name="connsiteY30" fmla="*/ 1830457 h 5408544"/>
                        <a:gd name="connsiteX31" fmla="*/ 5574195 w 5781261"/>
                        <a:gd name="connsiteY31" fmla="*/ 1871870 h 5408544"/>
                        <a:gd name="connsiteX32" fmla="*/ 5433391 w 5781261"/>
                        <a:gd name="connsiteY32" fmla="*/ 1888435 h 5408544"/>
                        <a:gd name="connsiteX33" fmla="*/ 5309152 w 5781261"/>
                        <a:gd name="connsiteY33" fmla="*/ 1962979 h 5408544"/>
                        <a:gd name="connsiteX34" fmla="*/ 5184913 w 5781261"/>
                        <a:gd name="connsiteY34" fmla="*/ 2029239 h 5408544"/>
                        <a:gd name="connsiteX35" fmla="*/ 5160065 w 5781261"/>
                        <a:gd name="connsiteY35" fmla="*/ 1971261 h 5408544"/>
                        <a:gd name="connsiteX36" fmla="*/ 5126935 w 5781261"/>
                        <a:gd name="connsiteY36" fmla="*/ 1929848 h 5408544"/>
                        <a:gd name="connsiteX37" fmla="*/ 5077239 w 5781261"/>
                        <a:gd name="connsiteY37" fmla="*/ 1838739 h 5408544"/>
                        <a:gd name="connsiteX38" fmla="*/ 4224130 w 5781261"/>
                        <a:gd name="connsiteY38" fmla="*/ 2087218 h 5408544"/>
                        <a:gd name="connsiteX39" fmla="*/ 4224130 w 5781261"/>
                        <a:gd name="connsiteY39" fmla="*/ 2170044 h 5408544"/>
                        <a:gd name="connsiteX40" fmla="*/ 4199282 w 5781261"/>
                        <a:gd name="connsiteY40" fmla="*/ 2277718 h 5408544"/>
                        <a:gd name="connsiteX41" fmla="*/ 4215848 w 5781261"/>
                        <a:gd name="connsiteY41" fmla="*/ 2319131 h 5408544"/>
                        <a:gd name="connsiteX42" fmla="*/ 3983935 w 5781261"/>
                        <a:gd name="connsiteY42" fmla="*/ 2385392 h 5408544"/>
                        <a:gd name="connsiteX43" fmla="*/ 3917674 w 5781261"/>
                        <a:gd name="connsiteY43" fmla="*/ 2302565 h 5408544"/>
                        <a:gd name="connsiteX44" fmla="*/ 3826565 w 5781261"/>
                        <a:gd name="connsiteY44" fmla="*/ 2310848 h 5408544"/>
                        <a:gd name="connsiteX45" fmla="*/ 3801717 w 5781261"/>
                        <a:gd name="connsiteY45" fmla="*/ 2393674 h 5408544"/>
                        <a:gd name="connsiteX46" fmla="*/ 3760304 w 5781261"/>
                        <a:gd name="connsiteY46" fmla="*/ 2451652 h 5408544"/>
                        <a:gd name="connsiteX47" fmla="*/ 3660913 w 5781261"/>
                        <a:gd name="connsiteY47" fmla="*/ 2451652 h 5408544"/>
                        <a:gd name="connsiteX48" fmla="*/ 3594652 w 5781261"/>
                        <a:gd name="connsiteY48" fmla="*/ 2567609 h 5408544"/>
                        <a:gd name="connsiteX49" fmla="*/ 3553239 w 5781261"/>
                        <a:gd name="connsiteY49" fmla="*/ 2567609 h 5408544"/>
                        <a:gd name="connsiteX50" fmla="*/ 3453848 w 5781261"/>
                        <a:gd name="connsiteY50" fmla="*/ 2551044 h 5408544"/>
                        <a:gd name="connsiteX51" fmla="*/ 3371022 w 5781261"/>
                        <a:gd name="connsiteY51" fmla="*/ 2575892 h 5408544"/>
                        <a:gd name="connsiteX52" fmla="*/ 3271630 w 5781261"/>
                        <a:gd name="connsiteY52" fmla="*/ 2592457 h 5408544"/>
                        <a:gd name="connsiteX53" fmla="*/ 3147391 w 5781261"/>
                        <a:gd name="connsiteY53" fmla="*/ 2584174 h 5408544"/>
                        <a:gd name="connsiteX54" fmla="*/ 3114261 w 5781261"/>
                        <a:gd name="connsiteY54" fmla="*/ 2542761 h 5408544"/>
                        <a:gd name="connsiteX55" fmla="*/ 2716695 w 5781261"/>
                        <a:gd name="connsiteY55" fmla="*/ 2642152 h 5408544"/>
                        <a:gd name="connsiteX56" fmla="*/ 2774674 w 5781261"/>
                        <a:gd name="connsiteY56" fmla="*/ 2774674 h 5408544"/>
                        <a:gd name="connsiteX57" fmla="*/ 2774674 w 5781261"/>
                        <a:gd name="connsiteY57" fmla="*/ 2973457 h 5408544"/>
                        <a:gd name="connsiteX58" fmla="*/ 2782956 w 5781261"/>
                        <a:gd name="connsiteY58" fmla="*/ 3130826 h 5408544"/>
                        <a:gd name="connsiteX59" fmla="*/ 2782956 w 5781261"/>
                        <a:gd name="connsiteY59" fmla="*/ 3313044 h 5408544"/>
                        <a:gd name="connsiteX60" fmla="*/ 2749826 w 5781261"/>
                        <a:gd name="connsiteY60" fmla="*/ 3536674 h 5408544"/>
                        <a:gd name="connsiteX61" fmla="*/ 2716695 w 5781261"/>
                        <a:gd name="connsiteY61" fmla="*/ 3677479 h 5408544"/>
                        <a:gd name="connsiteX62" fmla="*/ 2675282 w 5781261"/>
                        <a:gd name="connsiteY62" fmla="*/ 3702326 h 5408544"/>
                        <a:gd name="connsiteX63" fmla="*/ 2600739 w 5781261"/>
                        <a:gd name="connsiteY63" fmla="*/ 3586370 h 5408544"/>
                        <a:gd name="connsiteX64" fmla="*/ 2509630 w 5781261"/>
                        <a:gd name="connsiteY64" fmla="*/ 3437283 h 5408544"/>
                        <a:gd name="connsiteX65" fmla="*/ 2368826 w 5781261"/>
                        <a:gd name="connsiteY65" fmla="*/ 3354457 h 5408544"/>
                        <a:gd name="connsiteX66" fmla="*/ 2277717 w 5781261"/>
                        <a:gd name="connsiteY66" fmla="*/ 3304761 h 5408544"/>
                        <a:gd name="connsiteX67" fmla="*/ 2128630 w 5781261"/>
                        <a:gd name="connsiteY67" fmla="*/ 3271631 h 5408544"/>
                        <a:gd name="connsiteX68" fmla="*/ 2087217 w 5781261"/>
                        <a:gd name="connsiteY68" fmla="*/ 3271631 h 5408544"/>
                        <a:gd name="connsiteX69" fmla="*/ 2087217 w 5781261"/>
                        <a:gd name="connsiteY69" fmla="*/ 3155674 h 5408544"/>
                        <a:gd name="connsiteX70" fmla="*/ 2062369 w 5781261"/>
                        <a:gd name="connsiteY70" fmla="*/ 3172239 h 5408544"/>
                        <a:gd name="connsiteX71" fmla="*/ 1996108 w 5781261"/>
                        <a:gd name="connsiteY71" fmla="*/ 3197087 h 5408544"/>
                        <a:gd name="connsiteX72" fmla="*/ 1921565 w 5781261"/>
                        <a:gd name="connsiteY72" fmla="*/ 3180522 h 5408544"/>
                        <a:gd name="connsiteX73" fmla="*/ 1921565 w 5781261"/>
                        <a:gd name="connsiteY73" fmla="*/ 3180522 h 5408544"/>
                        <a:gd name="connsiteX74" fmla="*/ 1822174 w 5781261"/>
                        <a:gd name="connsiteY74" fmla="*/ 3130826 h 5408544"/>
                        <a:gd name="connsiteX75" fmla="*/ 1739348 w 5781261"/>
                        <a:gd name="connsiteY75" fmla="*/ 3172239 h 5408544"/>
                        <a:gd name="connsiteX76" fmla="*/ 1681369 w 5781261"/>
                        <a:gd name="connsiteY76" fmla="*/ 3197087 h 5408544"/>
                        <a:gd name="connsiteX77" fmla="*/ 1623391 w 5781261"/>
                        <a:gd name="connsiteY77" fmla="*/ 3221935 h 5408544"/>
                        <a:gd name="connsiteX78" fmla="*/ 1565413 w 5781261"/>
                        <a:gd name="connsiteY78" fmla="*/ 3230218 h 5408544"/>
                        <a:gd name="connsiteX79" fmla="*/ 1474304 w 5781261"/>
                        <a:gd name="connsiteY79" fmla="*/ 3139109 h 5408544"/>
                        <a:gd name="connsiteX80" fmla="*/ 1408043 w 5781261"/>
                        <a:gd name="connsiteY80" fmla="*/ 3056283 h 5408544"/>
                        <a:gd name="connsiteX81" fmla="*/ 1350065 w 5781261"/>
                        <a:gd name="connsiteY81" fmla="*/ 2932044 h 5408544"/>
                        <a:gd name="connsiteX82" fmla="*/ 1316935 w 5781261"/>
                        <a:gd name="connsiteY82" fmla="*/ 2782957 h 5408544"/>
                        <a:gd name="connsiteX83" fmla="*/ 1308652 w 5781261"/>
                        <a:gd name="connsiteY83" fmla="*/ 2592457 h 5408544"/>
                        <a:gd name="connsiteX84" fmla="*/ 1308652 w 5781261"/>
                        <a:gd name="connsiteY84" fmla="*/ 2501348 h 5408544"/>
                        <a:gd name="connsiteX85" fmla="*/ 1573695 w 5781261"/>
                        <a:gd name="connsiteY85" fmla="*/ 2410239 h 5408544"/>
                        <a:gd name="connsiteX86" fmla="*/ 1565413 w 5781261"/>
                        <a:gd name="connsiteY86" fmla="*/ 2360544 h 5408544"/>
                        <a:gd name="connsiteX87" fmla="*/ 1664804 w 5781261"/>
                        <a:gd name="connsiteY87" fmla="*/ 2310848 h 5408544"/>
                        <a:gd name="connsiteX88" fmla="*/ 1681369 w 5781261"/>
                        <a:gd name="connsiteY88" fmla="*/ 2294283 h 5408544"/>
                        <a:gd name="connsiteX89" fmla="*/ 1722782 w 5781261"/>
                        <a:gd name="connsiteY89" fmla="*/ 2277718 h 5408544"/>
                        <a:gd name="connsiteX90" fmla="*/ 1722782 w 5781261"/>
                        <a:gd name="connsiteY90" fmla="*/ 2203174 h 5408544"/>
                        <a:gd name="connsiteX91" fmla="*/ 1706217 w 5781261"/>
                        <a:gd name="connsiteY91" fmla="*/ 2170044 h 5408544"/>
                        <a:gd name="connsiteX92" fmla="*/ 1673087 w 5781261"/>
                        <a:gd name="connsiteY92" fmla="*/ 2120348 h 5408544"/>
                        <a:gd name="connsiteX93" fmla="*/ 1739348 w 5781261"/>
                        <a:gd name="connsiteY93" fmla="*/ 2029239 h 5408544"/>
                        <a:gd name="connsiteX94" fmla="*/ 1764195 w 5781261"/>
                        <a:gd name="connsiteY94" fmla="*/ 1929848 h 5408544"/>
                        <a:gd name="connsiteX95" fmla="*/ 1838739 w 5781261"/>
                        <a:gd name="connsiteY95" fmla="*/ 1813892 h 5408544"/>
                        <a:gd name="connsiteX96" fmla="*/ 1838739 w 5781261"/>
                        <a:gd name="connsiteY96" fmla="*/ 1631674 h 5408544"/>
                        <a:gd name="connsiteX97" fmla="*/ 1871869 w 5781261"/>
                        <a:gd name="connsiteY97" fmla="*/ 1557131 h 5408544"/>
                        <a:gd name="connsiteX98" fmla="*/ 1913282 w 5781261"/>
                        <a:gd name="connsiteY98" fmla="*/ 1482587 h 5408544"/>
                        <a:gd name="connsiteX99" fmla="*/ 2062369 w 5781261"/>
                        <a:gd name="connsiteY99" fmla="*/ 1449457 h 5408544"/>
                        <a:gd name="connsiteX100" fmla="*/ 2153478 w 5781261"/>
                        <a:gd name="connsiteY100" fmla="*/ 1557131 h 5408544"/>
                        <a:gd name="connsiteX101" fmla="*/ 2261152 w 5781261"/>
                        <a:gd name="connsiteY101" fmla="*/ 1697935 h 5408544"/>
                        <a:gd name="connsiteX102" fmla="*/ 2335695 w 5781261"/>
                        <a:gd name="connsiteY102" fmla="*/ 1822174 h 5408544"/>
                        <a:gd name="connsiteX103" fmla="*/ 2435087 w 5781261"/>
                        <a:gd name="connsiteY103" fmla="*/ 1962979 h 5408544"/>
                        <a:gd name="connsiteX104" fmla="*/ 2501348 w 5781261"/>
                        <a:gd name="connsiteY104" fmla="*/ 2087218 h 5408544"/>
                        <a:gd name="connsiteX105" fmla="*/ 2534478 w 5781261"/>
                        <a:gd name="connsiteY105" fmla="*/ 2170044 h 5408544"/>
                        <a:gd name="connsiteX106" fmla="*/ 2799522 w 5781261"/>
                        <a:gd name="connsiteY106" fmla="*/ 2112065 h 5408544"/>
                        <a:gd name="connsiteX107" fmla="*/ 2932043 w 5781261"/>
                        <a:gd name="connsiteY107" fmla="*/ 2078935 h 5408544"/>
                        <a:gd name="connsiteX108" fmla="*/ 2990022 w 5781261"/>
                        <a:gd name="connsiteY108" fmla="*/ 2078935 h 5408544"/>
                        <a:gd name="connsiteX109" fmla="*/ 3081130 w 5781261"/>
                        <a:gd name="connsiteY109" fmla="*/ 2020957 h 5408544"/>
                        <a:gd name="connsiteX110" fmla="*/ 3180522 w 5781261"/>
                        <a:gd name="connsiteY110" fmla="*/ 1987826 h 5408544"/>
                        <a:gd name="connsiteX111" fmla="*/ 3246782 w 5781261"/>
                        <a:gd name="connsiteY111" fmla="*/ 1921565 h 5408544"/>
                        <a:gd name="connsiteX112" fmla="*/ 3288195 w 5781261"/>
                        <a:gd name="connsiteY112" fmla="*/ 1896718 h 5408544"/>
                        <a:gd name="connsiteX113" fmla="*/ 3395869 w 5781261"/>
                        <a:gd name="connsiteY113" fmla="*/ 1888435 h 5408544"/>
                        <a:gd name="connsiteX114" fmla="*/ 3569804 w 5781261"/>
                        <a:gd name="connsiteY114" fmla="*/ 1905000 h 5408544"/>
                        <a:gd name="connsiteX115" fmla="*/ 3669195 w 5781261"/>
                        <a:gd name="connsiteY115" fmla="*/ 1896718 h 5408544"/>
                        <a:gd name="connsiteX116" fmla="*/ 3735456 w 5781261"/>
                        <a:gd name="connsiteY116" fmla="*/ 1888435 h 5408544"/>
                        <a:gd name="connsiteX117" fmla="*/ 3776869 w 5781261"/>
                        <a:gd name="connsiteY117" fmla="*/ 1731065 h 5408544"/>
                        <a:gd name="connsiteX118" fmla="*/ 3925956 w 5781261"/>
                        <a:gd name="connsiteY118" fmla="*/ 1722783 h 5408544"/>
                        <a:gd name="connsiteX119" fmla="*/ 3983935 w 5781261"/>
                        <a:gd name="connsiteY119" fmla="*/ 1747631 h 5408544"/>
                        <a:gd name="connsiteX120" fmla="*/ 4025348 w 5781261"/>
                        <a:gd name="connsiteY120" fmla="*/ 1772479 h 5408544"/>
                        <a:gd name="connsiteX121" fmla="*/ 4124739 w 5781261"/>
                        <a:gd name="connsiteY121" fmla="*/ 1847022 h 5408544"/>
                        <a:gd name="connsiteX122" fmla="*/ 4977848 w 5781261"/>
                        <a:gd name="connsiteY122" fmla="*/ 1565413 h 5408544"/>
                        <a:gd name="connsiteX123" fmla="*/ 5002695 w 5781261"/>
                        <a:gd name="connsiteY123" fmla="*/ 1490870 h 5408544"/>
                        <a:gd name="connsiteX124" fmla="*/ 5027543 w 5781261"/>
                        <a:gd name="connsiteY124" fmla="*/ 1374913 h 5408544"/>
                        <a:gd name="connsiteX125" fmla="*/ 5102087 w 5781261"/>
                        <a:gd name="connsiteY125" fmla="*/ 1308652 h 5408544"/>
                        <a:gd name="connsiteX126" fmla="*/ 5218043 w 5781261"/>
                        <a:gd name="connsiteY126" fmla="*/ 1292087 h 5408544"/>
                        <a:gd name="connsiteX127" fmla="*/ 5300869 w 5781261"/>
                        <a:gd name="connsiteY127" fmla="*/ 1267239 h 5408544"/>
                        <a:gd name="connsiteX128" fmla="*/ 5400261 w 5781261"/>
                        <a:gd name="connsiteY128" fmla="*/ 1275522 h 5408544"/>
                        <a:gd name="connsiteX129" fmla="*/ 5441674 w 5781261"/>
                        <a:gd name="connsiteY129" fmla="*/ 1350065 h 5408544"/>
                        <a:gd name="connsiteX130" fmla="*/ 5574195 w 5781261"/>
                        <a:gd name="connsiteY130" fmla="*/ 1325218 h 5408544"/>
                        <a:gd name="connsiteX131" fmla="*/ 5516217 w 5781261"/>
                        <a:gd name="connsiteY131" fmla="*/ 1283805 h 5408544"/>
                        <a:gd name="connsiteX132" fmla="*/ 5516217 w 5781261"/>
                        <a:gd name="connsiteY132" fmla="*/ 1126435 h 5408544"/>
                        <a:gd name="connsiteX133" fmla="*/ 5466522 w 5781261"/>
                        <a:gd name="connsiteY133" fmla="*/ 1076739 h 5408544"/>
                        <a:gd name="connsiteX134" fmla="*/ 5375413 w 5781261"/>
                        <a:gd name="connsiteY134" fmla="*/ 1060174 h 5408544"/>
                        <a:gd name="connsiteX135" fmla="*/ 5309152 w 5781261"/>
                        <a:gd name="connsiteY135" fmla="*/ 1060174 h 5408544"/>
                        <a:gd name="connsiteX136" fmla="*/ 5218043 w 5781261"/>
                        <a:gd name="connsiteY136" fmla="*/ 1068457 h 5408544"/>
                        <a:gd name="connsiteX137" fmla="*/ 5135217 w 5781261"/>
                        <a:gd name="connsiteY137" fmla="*/ 1093305 h 5408544"/>
                        <a:gd name="connsiteX138" fmla="*/ 4953000 w 5781261"/>
                        <a:gd name="connsiteY138" fmla="*/ 1043609 h 5408544"/>
                        <a:gd name="connsiteX139" fmla="*/ 4787348 w 5781261"/>
                        <a:gd name="connsiteY139" fmla="*/ 1027044 h 5408544"/>
                        <a:gd name="connsiteX140" fmla="*/ 4737652 w 5781261"/>
                        <a:gd name="connsiteY140" fmla="*/ 977348 h 5408544"/>
                        <a:gd name="connsiteX141" fmla="*/ 4522304 w 5781261"/>
                        <a:gd name="connsiteY141" fmla="*/ 985631 h 5408544"/>
                        <a:gd name="connsiteX142" fmla="*/ 4331804 w 5781261"/>
                        <a:gd name="connsiteY142" fmla="*/ 1018761 h 5408544"/>
                        <a:gd name="connsiteX143" fmla="*/ 4017065 w 5781261"/>
                        <a:gd name="connsiteY143" fmla="*/ 1068457 h 5408544"/>
                        <a:gd name="connsiteX144" fmla="*/ 3917674 w 5781261"/>
                        <a:gd name="connsiteY144" fmla="*/ 1076739 h 5408544"/>
                        <a:gd name="connsiteX145" fmla="*/ 3752022 w 5781261"/>
                        <a:gd name="connsiteY145" fmla="*/ 1018761 h 5408544"/>
                        <a:gd name="connsiteX146" fmla="*/ 3619500 w 5781261"/>
                        <a:gd name="connsiteY146" fmla="*/ 993913 h 5408544"/>
                        <a:gd name="connsiteX147" fmla="*/ 3429000 w 5781261"/>
                        <a:gd name="connsiteY147" fmla="*/ 993913 h 5408544"/>
                        <a:gd name="connsiteX148" fmla="*/ 3362739 w 5781261"/>
                        <a:gd name="connsiteY148" fmla="*/ 1018761 h 5408544"/>
                        <a:gd name="connsiteX149" fmla="*/ 3271630 w 5781261"/>
                        <a:gd name="connsiteY149" fmla="*/ 1085022 h 5408544"/>
                        <a:gd name="connsiteX150" fmla="*/ 3188804 w 5781261"/>
                        <a:gd name="connsiteY150" fmla="*/ 1109870 h 5408544"/>
                        <a:gd name="connsiteX151" fmla="*/ 2716695 w 5781261"/>
                        <a:gd name="connsiteY151" fmla="*/ 1275522 h 5408544"/>
                        <a:gd name="connsiteX152" fmla="*/ 2551043 w 5781261"/>
                        <a:gd name="connsiteY152" fmla="*/ 1051892 h 5408544"/>
                        <a:gd name="connsiteX153" fmla="*/ 2551043 w 5781261"/>
                        <a:gd name="connsiteY153" fmla="*/ 1002196 h 5408544"/>
                        <a:gd name="connsiteX154" fmla="*/ 2915478 w 5781261"/>
                        <a:gd name="connsiteY154" fmla="*/ 844826 h 5408544"/>
                        <a:gd name="connsiteX155" fmla="*/ 2940326 w 5781261"/>
                        <a:gd name="connsiteY155" fmla="*/ 844826 h 5408544"/>
                        <a:gd name="connsiteX156" fmla="*/ 2932043 w 5781261"/>
                        <a:gd name="connsiteY156" fmla="*/ 770283 h 5408544"/>
                        <a:gd name="connsiteX157" fmla="*/ 2932043 w 5781261"/>
                        <a:gd name="connsiteY157" fmla="*/ 770283 h 5408544"/>
                        <a:gd name="connsiteX158" fmla="*/ 2915478 w 5781261"/>
                        <a:gd name="connsiteY158" fmla="*/ 629479 h 5408544"/>
                        <a:gd name="connsiteX159" fmla="*/ 2915478 w 5781261"/>
                        <a:gd name="connsiteY159" fmla="*/ 579783 h 5408544"/>
                        <a:gd name="connsiteX160" fmla="*/ 2915478 w 5781261"/>
                        <a:gd name="connsiteY160" fmla="*/ 472109 h 5408544"/>
                        <a:gd name="connsiteX161" fmla="*/ 2932043 w 5781261"/>
                        <a:gd name="connsiteY161" fmla="*/ 430696 h 5408544"/>
                        <a:gd name="connsiteX162" fmla="*/ 2923761 w 5781261"/>
                        <a:gd name="connsiteY162" fmla="*/ 298174 h 5408544"/>
                        <a:gd name="connsiteX163" fmla="*/ 2782956 w 5781261"/>
                        <a:gd name="connsiteY163" fmla="*/ 207065 h 5408544"/>
                        <a:gd name="connsiteX164" fmla="*/ 2600739 w 5781261"/>
                        <a:gd name="connsiteY164" fmla="*/ 115957 h 5408544"/>
                        <a:gd name="connsiteX165" fmla="*/ 2418522 w 5781261"/>
                        <a:gd name="connsiteY165" fmla="*/ 57979 h 5408544"/>
                        <a:gd name="connsiteX166" fmla="*/ 2244587 w 5781261"/>
                        <a:gd name="connsiteY166" fmla="*/ 24848 h 5408544"/>
                        <a:gd name="connsiteX167" fmla="*/ 2103782 w 5781261"/>
                        <a:gd name="connsiteY167" fmla="*/ 8283 h 5408544"/>
                        <a:gd name="connsiteX168" fmla="*/ 1954695 w 5781261"/>
                        <a:gd name="connsiteY168" fmla="*/ 0 h 5408544"/>
                        <a:gd name="connsiteX169" fmla="*/ 1838739 w 5781261"/>
                        <a:gd name="connsiteY169" fmla="*/ 0 h 5408544"/>
                        <a:gd name="connsiteX170" fmla="*/ 1656522 w 5781261"/>
                        <a:gd name="connsiteY170" fmla="*/ 33131 h 5408544"/>
                        <a:gd name="connsiteX171" fmla="*/ 1449456 w 5781261"/>
                        <a:gd name="connsiteY171" fmla="*/ 91109 h 5408544"/>
                        <a:gd name="connsiteX172" fmla="*/ 1275522 w 5781261"/>
                        <a:gd name="connsiteY172" fmla="*/ 157370 h 5408544"/>
                        <a:gd name="connsiteX173" fmla="*/ 1176130 w 5781261"/>
                        <a:gd name="connsiteY173" fmla="*/ 215348 h 5408544"/>
                        <a:gd name="connsiteX174" fmla="*/ 1060174 w 5781261"/>
                        <a:gd name="connsiteY174" fmla="*/ 289892 h 5408544"/>
                        <a:gd name="connsiteX175" fmla="*/ 902804 w 5781261"/>
                        <a:gd name="connsiteY175" fmla="*/ 430696 h 5408544"/>
                        <a:gd name="connsiteX176" fmla="*/ 844826 w 5781261"/>
                        <a:gd name="connsiteY176" fmla="*/ 538370 h 5408544"/>
                        <a:gd name="connsiteX177" fmla="*/ 819978 w 5781261"/>
                        <a:gd name="connsiteY177" fmla="*/ 712305 h 5408544"/>
                        <a:gd name="connsiteX178" fmla="*/ 795130 w 5781261"/>
                        <a:gd name="connsiteY178" fmla="*/ 877957 h 5408544"/>
                        <a:gd name="connsiteX179" fmla="*/ 795130 w 5781261"/>
                        <a:gd name="connsiteY179" fmla="*/ 894522 h 5408544"/>
                        <a:gd name="connsiteX180" fmla="*/ 778565 w 5781261"/>
                        <a:gd name="connsiteY180" fmla="*/ 1242392 h 5408544"/>
                        <a:gd name="connsiteX181" fmla="*/ 853108 w 5781261"/>
                        <a:gd name="connsiteY181" fmla="*/ 1308652 h 5408544"/>
                        <a:gd name="connsiteX182" fmla="*/ 877956 w 5781261"/>
                        <a:gd name="connsiteY182" fmla="*/ 1366631 h 5408544"/>
                        <a:gd name="connsiteX183" fmla="*/ 1018761 w 5781261"/>
                        <a:gd name="connsiteY183" fmla="*/ 1383196 h 5408544"/>
                        <a:gd name="connsiteX184" fmla="*/ 1068456 w 5781261"/>
                        <a:gd name="connsiteY184" fmla="*/ 1383196 h 5408544"/>
                        <a:gd name="connsiteX185" fmla="*/ 1101587 w 5781261"/>
                        <a:gd name="connsiteY185" fmla="*/ 1449457 h 5408544"/>
                        <a:gd name="connsiteX186" fmla="*/ 1118152 w 5781261"/>
                        <a:gd name="connsiteY186" fmla="*/ 1499152 h 5408544"/>
                        <a:gd name="connsiteX187" fmla="*/ 1068456 w 5781261"/>
                        <a:gd name="connsiteY187" fmla="*/ 1524000 h 5408544"/>
                        <a:gd name="connsiteX188" fmla="*/ 1010478 w 5781261"/>
                        <a:gd name="connsiteY188" fmla="*/ 1565413 h 5408544"/>
                        <a:gd name="connsiteX189" fmla="*/ 935935 w 5781261"/>
                        <a:gd name="connsiteY189" fmla="*/ 1689652 h 5408544"/>
                        <a:gd name="connsiteX190" fmla="*/ 911087 w 5781261"/>
                        <a:gd name="connsiteY190" fmla="*/ 1731065 h 5408544"/>
                        <a:gd name="connsiteX191" fmla="*/ 795130 w 5781261"/>
                        <a:gd name="connsiteY191" fmla="*/ 1747631 h 5408544"/>
                        <a:gd name="connsiteX192" fmla="*/ 670891 w 5781261"/>
                        <a:gd name="connsiteY192" fmla="*/ 1731065 h 5408544"/>
                        <a:gd name="connsiteX193" fmla="*/ 496956 w 5781261"/>
                        <a:gd name="connsiteY193" fmla="*/ 1813892 h 5408544"/>
                        <a:gd name="connsiteX194" fmla="*/ 405848 w 5781261"/>
                        <a:gd name="connsiteY194" fmla="*/ 1847022 h 5408544"/>
                        <a:gd name="connsiteX195" fmla="*/ 240195 w 5781261"/>
                        <a:gd name="connsiteY195" fmla="*/ 1921565 h 5408544"/>
                        <a:gd name="connsiteX196" fmla="*/ 190500 w 5781261"/>
                        <a:gd name="connsiteY196" fmla="*/ 2020957 h 5408544"/>
                        <a:gd name="connsiteX197" fmla="*/ 74543 w 5781261"/>
                        <a:gd name="connsiteY197" fmla="*/ 2261152 h 5408544"/>
                        <a:gd name="connsiteX198" fmla="*/ 16565 w 5781261"/>
                        <a:gd name="connsiteY198" fmla="*/ 2484783 h 5408544"/>
                        <a:gd name="connsiteX199" fmla="*/ 0 w 5781261"/>
                        <a:gd name="connsiteY199" fmla="*/ 2675283 h 5408544"/>
                        <a:gd name="connsiteX200" fmla="*/ 16565 w 5781261"/>
                        <a:gd name="connsiteY200" fmla="*/ 2940326 h 5408544"/>
                        <a:gd name="connsiteX201" fmla="*/ 41413 w 5781261"/>
                        <a:gd name="connsiteY201" fmla="*/ 3114261 h 5408544"/>
                        <a:gd name="connsiteX202" fmla="*/ 107674 w 5781261"/>
                        <a:gd name="connsiteY202" fmla="*/ 3329609 h 5408544"/>
                        <a:gd name="connsiteX203" fmla="*/ 182217 w 5781261"/>
                        <a:gd name="connsiteY203" fmla="*/ 3495261 h 5408544"/>
                        <a:gd name="connsiteX204" fmla="*/ 256761 w 5781261"/>
                        <a:gd name="connsiteY204" fmla="*/ 3685761 h 5408544"/>
                        <a:gd name="connsiteX205" fmla="*/ 438978 w 5781261"/>
                        <a:gd name="connsiteY205" fmla="*/ 3934239 h 5408544"/>
                        <a:gd name="connsiteX206" fmla="*/ 604630 w 5781261"/>
                        <a:gd name="connsiteY206" fmla="*/ 4133022 h 5408544"/>
                        <a:gd name="connsiteX207" fmla="*/ 762000 w 5781261"/>
                        <a:gd name="connsiteY207" fmla="*/ 4248979 h 5408544"/>
                        <a:gd name="connsiteX208" fmla="*/ 960782 w 5781261"/>
                        <a:gd name="connsiteY208" fmla="*/ 4315239 h 5408544"/>
                        <a:gd name="connsiteX209" fmla="*/ 1184413 w 5781261"/>
                        <a:gd name="connsiteY209" fmla="*/ 4315239 h 5408544"/>
                        <a:gd name="connsiteX210" fmla="*/ 1449456 w 5781261"/>
                        <a:gd name="connsiteY210" fmla="*/ 4248979 h 5408544"/>
                        <a:gd name="connsiteX211" fmla="*/ 1664804 w 5781261"/>
                        <a:gd name="connsiteY211" fmla="*/ 4174435 h 5408544"/>
                        <a:gd name="connsiteX212" fmla="*/ 1772478 w 5781261"/>
                        <a:gd name="connsiteY212" fmla="*/ 4116457 h 5408544"/>
                        <a:gd name="connsiteX213" fmla="*/ 1855304 w 5781261"/>
                        <a:gd name="connsiteY213" fmla="*/ 3992218 h 5408544"/>
                        <a:gd name="connsiteX214" fmla="*/ 1921565 w 5781261"/>
                        <a:gd name="connsiteY214" fmla="*/ 3934239 h 5408544"/>
                        <a:gd name="connsiteX215" fmla="*/ 1888435 w 5781261"/>
                        <a:gd name="connsiteY215" fmla="*/ 4124739 h 5408544"/>
                        <a:gd name="connsiteX216" fmla="*/ 1764195 w 5781261"/>
                        <a:gd name="connsiteY216" fmla="*/ 4745935 h 5408544"/>
                        <a:gd name="connsiteX217" fmla="*/ 1714500 w 5781261"/>
                        <a:gd name="connsiteY217" fmla="*/ 4969565 h 5408544"/>
                        <a:gd name="connsiteX218" fmla="*/ 1731065 w 5781261"/>
                        <a:gd name="connsiteY218" fmla="*/ 5027544 h 5408544"/>
                        <a:gd name="connsiteX219" fmla="*/ 1822174 w 5781261"/>
                        <a:gd name="connsiteY219" fmla="*/ 5068957 h 5408544"/>
                        <a:gd name="connsiteX0" fmla="*/ 1855304 w 5781261"/>
                        <a:gd name="connsiteY0" fmla="*/ 4199283 h 5408544"/>
                        <a:gd name="connsiteX1" fmla="*/ 1731065 w 5781261"/>
                        <a:gd name="connsiteY1" fmla="*/ 5010979 h 5408544"/>
                        <a:gd name="connsiteX2" fmla="*/ 2145195 w 5781261"/>
                        <a:gd name="connsiteY2" fmla="*/ 5408544 h 5408544"/>
                        <a:gd name="connsiteX3" fmla="*/ 3445565 w 5781261"/>
                        <a:gd name="connsiteY3" fmla="*/ 5060674 h 5408544"/>
                        <a:gd name="connsiteX4" fmla="*/ 3404152 w 5781261"/>
                        <a:gd name="connsiteY4" fmla="*/ 4953000 h 5408544"/>
                        <a:gd name="connsiteX5" fmla="*/ 3072848 w 5781261"/>
                        <a:gd name="connsiteY5" fmla="*/ 4629979 h 5408544"/>
                        <a:gd name="connsiteX6" fmla="*/ 2965174 w 5781261"/>
                        <a:gd name="connsiteY6" fmla="*/ 4157870 h 5408544"/>
                        <a:gd name="connsiteX7" fmla="*/ 3072848 w 5781261"/>
                        <a:gd name="connsiteY7" fmla="*/ 3909392 h 5408544"/>
                        <a:gd name="connsiteX8" fmla="*/ 3412435 w 5781261"/>
                        <a:gd name="connsiteY8" fmla="*/ 3818283 h 5408544"/>
                        <a:gd name="connsiteX9" fmla="*/ 3486978 w 5781261"/>
                        <a:gd name="connsiteY9" fmla="*/ 3776870 h 5408544"/>
                        <a:gd name="connsiteX10" fmla="*/ 3503543 w 5781261"/>
                        <a:gd name="connsiteY10" fmla="*/ 3660913 h 5408544"/>
                        <a:gd name="connsiteX11" fmla="*/ 3478695 w 5781261"/>
                        <a:gd name="connsiteY11" fmla="*/ 3528392 h 5408544"/>
                        <a:gd name="connsiteX12" fmla="*/ 3412435 w 5781261"/>
                        <a:gd name="connsiteY12" fmla="*/ 3445565 h 5408544"/>
                        <a:gd name="connsiteX13" fmla="*/ 3602935 w 5781261"/>
                        <a:gd name="connsiteY13" fmla="*/ 3395870 h 5408544"/>
                        <a:gd name="connsiteX14" fmla="*/ 3942522 w 5781261"/>
                        <a:gd name="connsiteY14" fmla="*/ 3230218 h 5408544"/>
                        <a:gd name="connsiteX15" fmla="*/ 4108174 w 5781261"/>
                        <a:gd name="connsiteY15" fmla="*/ 3105979 h 5408544"/>
                        <a:gd name="connsiteX16" fmla="*/ 4298674 w 5781261"/>
                        <a:gd name="connsiteY16" fmla="*/ 2907196 h 5408544"/>
                        <a:gd name="connsiteX17" fmla="*/ 4356652 w 5781261"/>
                        <a:gd name="connsiteY17" fmla="*/ 2840935 h 5408544"/>
                        <a:gd name="connsiteX18" fmla="*/ 4456043 w 5781261"/>
                        <a:gd name="connsiteY18" fmla="*/ 2782957 h 5408544"/>
                        <a:gd name="connsiteX19" fmla="*/ 4795630 w 5781261"/>
                        <a:gd name="connsiteY19" fmla="*/ 2658718 h 5408544"/>
                        <a:gd name="connsiteX20" fmla="*/ 4983489 w 5781261"/>
                        <a:gd name="connsiteY20" fmla="*/ 2581717 h 5408544"/>
                        <a:gd name="connsiteX21" fmla="*/ 5209761 w 5781261"/>
                        <a:gd name="connsiteY21" fmla="*/ 2443370 h 5408544"/>
                        <a:gd name="connsiteX22" fmla="*/ 5383695 w 5781261"/>
                        <a:gd name="connsiteY22" fmla="*/ 2261152 h 5408544"/>
                        <a:gd name="connsiteX23" fmla="*/ 5507935 w 5781261"/>
                        <a:gd name="connsiteY23" fmla="*/ 2161761 h 5408544"/>
                        <a:gd name="connsiteX24" fmla="*/ 5632174 w 5781261"/>
                        <a:gd name="connsiteY24" fmla="*/ 2120348 h 5408544"/>
                        <a:gd name="connsiteX25" fmla="*/ 5772978 w 5781261"/>
                        <a:gd name="connsiteY25" fmla="*/ 2004392 h 5408544"/>
                        <a:gd name="connsiteX26" fmla="*/ 5781261 w 5781261"/>
                        <a:gd name="connsiteY26" fmla="*/ 1847022 h 5408544"/>
                        <a:gd name="connsiteX27" fmla="*/ 5715000 w 5781261"/>
                        <a:gd name="connsiteY27" fmla="*/ 1722783 h 5408544"/>
                        <a:gd name="connsiteX28" fmla="*/ 5681869 w 5781261"/>
                        <a:gd name="connsiteY28" fmla="*/ 1706218 h 5408544"/>
                        <a:gd name="connsiteX29" fmla="*/ 5607326 w 5781261"/>
                        <a:gd name="connsiteY29" fmla="*/ 1706218 h 5408544"/>
                        <a:gd name="connsiteX30" fmla="*/ 5590761 w 5781261"/>
                        <a:gd name="connsiteY30" fmla="*/ 1830457 h 5408544"/>
                        <a:gd name="connsiteX31" fmla="*/ 5574195 w 5781261"/>
                        <a:gd name="connsiteY31" fmla="*/ 1871870 h 5408544"/>
                        <a:gd name="connsiteX32" fmla="*/ 5433391 w 5781261"/>
                        <a:gd name="connsiteY32" fmla="*/ 1888435 h 5408544"/>
                        <a:gd name="connsiteX33" fmla="*/ 5309152 w 5781261"/>
                        <a:gd name="connsiteY33" fmla="*/ 1962979 h 5408544"/>
                        <a:gd name="connsiteX34" fmla="*/ 5184913 w 5781261"/>
                        <a:gd name="connsiteY34" fmla="*/ 2029239 h 5408544"/>
                        <a:gd name="connsiteX35" fmla="*/ 5160065 w 5781261"/>
                        <a:gd name="connsiteY35" fmla="*/ 1971261 h 5408544"/>
                        <a:gd name="connsiteX36" fmla="*/ 5126935 w 5781261"/>
                        <a:gd name="connsiteY36" fmla="*/ 1929848 h 5408544"/>
                        <a:gd name="connsiteX37" fmla="*/ 5077239 w 5781261"/>
                        <a:gd name="connsiteY37" fmla="*/ 1838739 h 5408544"/>
                        <a:gd name="connsiteX38" fmla="*/ 4224130 w 5781261"/>
                        <a:gd name="connsiteY38" fmla="*/ 2087218 h 5408544"/>
                        <a:gd name="connsiteX39" fmla="*/ 4224130 w 5781261"/>
                        <a:gd name="connsiteY39" fmla="*/ 2170044 h 5408544"/>
                        <a:gd name="connsiteX40" fmla="*/ 4199282 w 5781261"/>
                        <a:gd name="connsiteY40" fmla="*/ 2277718 h 5408544"/>
                        <a:gd name="connsiteX41" fmla="*/ 4215848 w 5781261"/>
                        <a:gd name="connsiteY41" fmla="*/ 2319131 h 5408544"/>
                        <a:gd name="connsiteX42" fmla="*/ 3983935 w 5781261"/>
                        <a:gd name="connsiteY42" fmla="*/ 2385392 h 5408544"/>
                        <a:gd name="connsiteX43" fmla="*/ 3917674 w 5781261"/>
                        <a:gd name="connsiteY43" fmla="*/ 2302565 h 5408544"/>
                        <a:gd name="connsiteX44" fmla="*/ 3826565 w 5781261"/>
                        <a:gd name="connsiteY44" fmla="*/ 2310848 h 5408544"/>
                        <a:gd name="connsiteX45" fmla="*/ 3801717 w 5781261"/>
                        <a:gd name="connsiteY45" fmla="*/ 2393674 h 5408544"/>
                        <a:gd name="connsiteX46" fmla="*/ 3760304 w 5781261"/>
                        <a:gd name="connsiteY46" fmla="*/ 2451652 h 5408544"/>
                        <a:gd name="connsiteX47" fmla="*/ 3660913 w 5781261"/>
                        <a:gd name="connsiteY47" fmla="*/ 2451652 h 5408544"/>
                        <a:gd name="connsiteX48" fmla="*/ 3594652 w 5781261"/>
                        <a:gd name="connsiteY48" fmla="*/ 2567609 h 5408544"/>
                        <a:gd name="connsiteX49" fmla="*/ 3553239 w 5781261"/>
                        <a:gd name="connsiteY49" fmla="*/ 2567609 h 5408544"/>
                        <a:gd name="connsiteX50" fmla="*/ 3453848 w 5781261"/>
                        <a:gd name="connsiteY50" fmla="*/ 2551044 h 5408544"/>
                        <a:gd name="connsiteX51" fmla="*/ 3371022 w 5781261"/>
                        <a:gd name="connsiteY51" fmla="*/ 2575892 h 5408544"/>
                        <a:gd name="connsiteX52" fmla="*/ 3271630 w 5781261"/>
                        <a:gd name="connsiteY52" fmla="*/ 2592457 h 5408544"/>
                        <a:gd name="connsiteX53" fmla="*/ 3147391 w 5781261"/>
                        <a:gd name="connsiteY53" fmla="*/ 2584174 h 5408544"/>
                        <a:gd name="connsiteX54" fmla="*/ 3114261 w 5781261"/>
                        <a:gd name="connsiteY54" fmla="*/ 2542761 h 5408544"/>
                        <a:gd name="connsiteX55" fmla="*/ 2716695 w 5781261"/>
                        <a:gd name="connsiteY55" fmla="*/ 2642152 h 5408544"/>
                        <a:gd name="connsiteX56" fmla="*/ 2774674 w 5781261"/>
                        <a:gd name="connsiteY56" fmla="*/ 2774674 h 5408544"/>
                        <a:gd name="connsiteX57" fmla="*/ 2774674 w 5781261"/>
                        <a:gd name="connsiteY57" fmla="*/ 2973457 h 5408544"/>
                        <a:gd name="connsiteX58" fmla="*/ 2782956 w 5781261"/>
                        <a:gd name="connsiteY58" fmla="*/ 3130826 h 5408544"/>
                        <a:gd name="connsiteX59" fmla="*/ 2782956 w 5781261"/>
                        <a:gd name="connsiteY59" fmla="*/ 3313044 h 5408544"/>
                        <a:gd name="connsiteX60" fmla="*/ 2749826 w 5781261"/>
                        <a:gd name="connsiteY60" fmla="*/ 3536674 h 5408544"/>
                        <a:gd name="connsiteX61" fmla="*/ 2716695 w 5781261"/>
                        <a:gd name="connsiteY61" fmla="*/ 3677479 h 5408544"/>
                        <a:gd name="connsiteX62" fmla="*/ 2675282 w 5781261"/>
                        <a:gd name="connsiteY62" fmla="*/ 3702326 h 5408544"/>
                        <a:gd name="connsiteX63" fmla="*/ 2600739 w 5781261"/>
                        <a:gd name="connsiteY63" fmla="*/ 3586370 h 5408544"/>
                        <a:gd name="connsiteX64" fmla="*/ 2509630 w 5781261"/>
                        <a:gd name="connsiteY64" fmla="*/ 3437283 h 5408544"/>
                        <a:gd name="connsiteX65" fmla="*/ 2368826 w 5781261"/>
                        <a:gd name="connsiteY65" fmla="*/ 3354457 h 5408544"/>
                        <a:gd name="connsiteX66" fmla="*/ 2277717 w 5781261"/>
                        <a:gd name="connsiteY66" fmla="*/ 3304761 h 5408544"/>
                        <a:gd name="connsiteX67" fmla="*/ 2128630 w 5781261"/>
                        <a:gd name="connsiteY67" fmla="*/ 3271631 h 5408544"/>
                        <a:gd name="connsiteX68" fmla="*/ 2087217 w 5781261"/>
                        <a:gd name="connsiteY68" fmla="*/ 3271631 h 5408544"/>
                        <a:gd name="connsiteX69" fmla="*/ 2087217 w 5781261"/>
                        <a:gd name="connsiteY69" fmla="*/ 3155674 h 5408544"/>
                        <a:gd name="connsiteX70" fmla="*/ 2062369 w 5781261"/>
                        <a:gd name="connsiteY70" fmla="*/ 3172239 h 5408544"/>
                        <a:gd name="connsiteX71" fmla="*/ 1996108 w 5781261"/>
                        <a:gd name="connsiteY71" fmla="*/ 3197087 h 5408544"/>
                        <a:gd name="connsiteX72" fmla="*/ 1921565 w 5781261"/>
                        <a:gd name="connsiteY72" fmla="*/ 3180522 h 5408544"/>
                        <a:gd name="connsiteX73" fmla="*/ 1921565 w 5781261"/>
                        <a:gd name="connsiteY73" fmla="*/ 3180522 h 5408544"/>
                        <a:gd name="connsiteX74" fmla="*/ 1822174 w 5781261"/>
                        <a:gd name="connsiteY74" fmla="*/ 3130826 h 5408544"/>
                        <a:gd name="connsiteX75" fmla="*/ 1739348 w 5781261"/>
                        <a:gd name="connsiteY75" fmla="*/ 3172239 h 5408544"/>
                        <a:gd name="connsiteX76" fmla="*/ 1681369 w 5781261"/>
                        <a:gd name="connsiteY76" fmla="*/ 3197087 h 5408544"/>
                        <a:gd name="connsiteX77" fmla="*/ 1623391 w 5781261"/>
                        <a:gd name="connsiteY77" fmla="*/ 3221935 h 5408544"/>
                        <a:gd name="connsiteX78" fmla="*/ 1565413 w 5781261"/>
                        <a:gd name="connsiteY78" fmla="*/ 3230218 h 5408544"/>
                        <a:gd name="connsiteX79" fmla="*/ 1474304 w 5781261"/>
                        <a:gd name="connsiteY79" fmla="*/ 3139109 h 5408544"/>
                        <a:gd name="connsiteX80" fmla="*/ 1408043 w 5781261"/>
                        <a:gd name="connsiteY80" fmla="*/ 3056283 h 5408544"/>
                        <a:gd name="connsiteX81" fmla="*/ 1350065 w 5781261"/>
                        <a:gd name="connsiteY81" fmla="*/ 2932044 h 5408544"/>
                        <a:gd name="connsiteX82" fmla="*/ 1316935 w 5781261"/>
                        <a:gd name="connsiteY82" fmla="*/ 2782957 h 5408544"/>
                        <a:gd name="connsiteX83" fmla="*/ 1308652 w 5781261"/>
                        <a:gd name="connsiteY83" fmla="*/ 2592457 h 5408544"/>
                        <a:gd name="connsiteX84" fmla="*/ 1308652 w 5781261"/>
                        <a:gd name="connsiteY84" fmla="*/ 2501348 h 5408544"/>
                        <a:gd name="connsiteX85" fmla="*/ 1573695 w 5781261"/>
                        <a:gd name="connsiteY85" fmla="*/ 2410239 h 5408544"/>
                        <a:gd name="connsiteX86" fmla="*/ 1565413 w 5781261"/>
                        <a:gd name="connsiteY86" fmla="*/ 2360544 h 5408544"/>
                        <a:gd name="connsiteX87" fmla="*/ 1664804 w 5781261"/>
                        <a:gd name="connsiteY87" fmla="*/ 2310848 h 5408544"/>
                        <a:gd name="connsiteX88" fmla="*/ 1681369 w 5781261"/>
                        <a:gd name="connsiteY88" fmla="*/ 2294283 h 5408544"/>
                        <a:gd name="connsiteX89" fmla="*/ 1722782 w 5781261"/>
                        <a:gd name="connsiteY89" fmla="*/ 2277718 h 5408544"/>
                        <a:gd name="connsiteX90" fmla="*/ 1722782 w 5781261"/>
                        <a:gd name="connsiteY90" fmla="*/ 2203174 h 5408544"/>
                        <a:gd name="connsiteX91" fmla="*/ 1706217 w 5781261"/>
                        <a:gd name="connsiteY91" fmla="*/ 2170044 h 5408544"/>
                        <a:gd name="connsiteX92" fmla="*/ 1673087 w 5781261"/>
                        <a:gd name="connsiteY92" fmla="*/ 2120348 h 5408544"/>
                        <a:gd name="connsiteX93" fmla="*/ 1739348 w 5781261"/>
                        <a:gd name="connsiteY93" fmla="*/ 2029239 h 5408544"/>
                        <a:gd name="connsiteX94" fmla="*/ 1764195 w 5781261"/>
                        <a:gd name="connsiteY94" fmla="*/ 1929848 h 5408544"/>
                        <a:gd name="connsiteX95" fmla="*/ 1838739 w 5781261"/>
                        <a:gd name="connsiteY95" fmla="*/ 1813892 h 5408544"/>
                        <a:gd name="connsiteX96" fmla="*/ 1838739 w 5781261"/>
                        <a:gd name="connsiteY96" fmla="*/ 1631674 h 5408544"/>
                        <a:gd name="connsiteX97" fmla="*/ 1871869 w 5781261"/>
                        <a:gd name="connsiteY97" fmla="*/ 1557131 h 5408544"/>
                        <a:gd name="connsiteX98" fmla="*/ 1913282 w 5781261"/>
                        <a:gd name="connsiteY98" fmla="*/ 1482587 h 5408544"/>
                        <a:gd name="connsiteX99" fmla="*/ 2062369 w 5781261"/>
                        <a:gd name="connsiteY99" fmla="*/ 1449457 h 5408544"/>
                        <a:gd name="connsiteX100" fmla="*/ 2153478 w 5781261"/>
                        <a:gd name="connsiteY100" fmla="*/ 1557131 h 5408544"/>
                        <a:gd name="connsiteX101" fmla="*/ 2261152 w 5781261"/>
                        <a:gd name="connsiteY101" fmla="*/ 1697935 h 5408544"/>
                        <a:gd name="connsiteX102" fmla="*/ 2335695 w 5781261"/>
                        <a:gd name="connsiteY102" fmla="*/ 1822174 h 5408544"/>
                        <a:gd name="connsiteX103" fmla="*/ 2435087 w 5781261"/>
                        <a:gd name="connsiteY103" fmla="*/ 1962979 h 5408544"/>
                        <a:gd name="connsiteX104" fmla="*/ 2501348 w 5781261"/>
                        <a:gd name="connsiteY104" fmla="*/ 2087218 h 5408544"/>
                        <a:gd name="connsiteX105" fmla="*/ 2534478 w 5781261"/>
                        <a:gd name="connsiteY105" fmla="*/ 2170044 h 5408544"/>
                        <a:gd name="connsiteX106" fmla="*/ 2799522 w 5781261"/>
                        <a:gd name="connsiteY106" fmla="*/ 2112065 h 5408544"/>
                        <a:gd name="connsiteX107" fmla="*/ 2932043 w 5781261"/>
                        <a:gd name="connsiteY107" fmla="*/ 2078935 h 5408544"/>
                        <a:gd name="connsiteX108" fmla="*/ 2990022 w 5781261"/>
                        <a:gd name="connsiteY108" fmla="*/ 2078935 h 5408544"/>
                        <a:gd name="connsiteX109" fmla="*/ 3081130 w 5781261"/>
                        <a:gd name="connsiteY109" fmla="*/ 2020957 h 5408544"/>
                        <a:gd name="connsiteX110" fmla="*/ 3180522 w 5781261"/>
                        <a:gd name="connsiteY110" fmla="*/ 1987826 h 5408544"/>
                        <a:gd name="connsiteX111" fmla="*/ 3246782 w 5781261"/>
                        <a:gd name="connsiteY111" fmla="*/ 1921565 h 5408544"/>
                        <a:gd name="connsiteX112" fmla="*/ 3288195 w 5781261"/>
                        <a:gd name="connsiteY112" fmla="*/ 1896718 h 5408544"/>
                        <a:gd name="connsiteX113" fmla="*/ 3395869 w 5781261"/>
                        <a:gd name="connsiteY113" fmla="*/ 1888435 h 5408544"/>
                        <a:gd name="connsiteX114" fmla="*/ 3569804 w 5781261"/>
                        <a:gd name="connsiteY114" fmla="*/ 1905000 h 5408544"/>
                        <a:gd name="connsiteX115" fmla="*/ 3669195 w 5781261"/>
                        <a:gd name="connsiteY115" fmla="*/ 1896718 h 5408544"/>
                        <a:gd name="connsiteX116" fmla="*/ 3735456 w 5781261"/>
                        <a:gd name="connsiteY116" fmla="*/ 1888435 h 5408544"/>
                        <a:gd name="connsiteX117" fmla="*/ 3776869 w 5781261"/>
                        <a:gd name="connsiteY117" fmla="*/ 1731065 h 5408544"/>
                        <a:gd name="connsiteX118" fmla="*/ 3925956 w 5781261"/>
                        <a:gd name="connsiteY118" fmla="*/ 1722783 h 5408544"/>
                        <a:gd name="connsiteX119" fmla="*/ 3983935 w 5781261"/>
                        <a:gd name="connsiteY119" fmla="*/ 1747631 h 5408544"/>
                        <a:gd name="connsiteX120" fmla="*/ 4025348 w 5781261"/>
                        <a:gd name="connsiteY120" fmla="*/ 1772479 h 5408544"/>
                        <a:gd name="connsiteX121" fmla="*/ 4124739 w 5781261"/>
                        <a:gd name="connsiteY121" fmla="*/ 1847022 h 5408544"/>
                        <a:gd name="connsiteX122" fmla="*/ 4977848 w 5781261"/>
                        <a:gd name="connsiteY122" fmla="*/ 1565413 h 5408544"/>
                        <a:gd name="connsiteX123" fmla="*/ 5002695 w 5781261"/>
                        <a:gd name="connsiteY123" fmla="*/ 1490870 h 5408544"/>
                        <a:gd name="connsiteX124" fmla="*/ 5027543 w 5781261"/>
                        <a:gd name="connsiteY124" fmla="*/ 1374913 h 5408544"/>
                        <a:gd name="connsiteX125" fmla="*/ 5102087 w 5781261"/>
                        <a:gd name="connsiteY125" fmla="*/ 1308652 h 5408544"/>
                        <a:gd name="connsiteX126" fmla="*/ 5218043 w 5781261"/>
                        <a:gd name="connsiteY126" fmla="*/ 1292087 h 5408544"/>
                        <a:gd name="connsiteX127" fmla="*/ 5300869 w 5781261"/>
                        <a:gd name="connsiteY127" fmla="*/ 1267239 h 5408544"/>
                        <a:gd name="connsiteX128" fmla="*/ 5400261 w 5781261"/>
                        <a:gd name="connsiteY128" fmla="*/ 1275522 h 5408544"/>
                        <a:gd name="connsiteX129" fmla="*/ 5441674 w 5781261"/>
                        <a:gd name="connsiteY129" fmla="*/ 1350065 h 5408544"/>
                        <a:gd name="connsiteX130" fmla="*/ 5574195 w 5781261"/>
                        <a:gd name="connsiteY130" fmla="*/ 1325218 h 5408544"/>
                        <a:gd name="connsiteX131" fmla="*/ 5516217 w 5781261"/>
                        <a:gd name="connsiteY131" fmla="*/ 1283805 h 5408544"/>
                        <a:gd name="connsiteX132" fmla="*/ 5516217 w 5781261"/>
                        <a:gd name="connsiteY132" fmla="*/ 1126435 h 5408544"/>
                        <a:gd name="connsiteX133" fmla="*/ 5466522 w 5781261"/>
                        <a:gd name="connsiteY133" fmla="*/ 1076739 h 5408544"/>
                        <a:gd name="connsiteX134" fmla="*/ 5375413 w 5781261"/>
                        <a:gd name="connsiteY134" fmla="*/ 1060174 h 5408544"/>
                        <a:gd name="connsiteX135" fmla="*/ 5309152 w 5781261"/>
                        <a:gd name="connsiteY135" fmla="*/ 1060174 h 5408544"/>
                        <a:gd name="connsiteX136" fmla="*/ 5218043 w 5781261"/>
                        <a:gd name="connsiteY136" fmla="*/ 1068457 h 5408544"/>
                        <a:gd name="connsiteX137" fmla="*/ 5135217 w 5781261"/>
                        <a:gd name="connsiteY137" fmla="*/ 1093305 h 5408544"/>
                        <a:gd name="connsiteX138" fmla="*/ 4953000 w 5781261"/>
                        <a:gd name="connsiteY138" fmla="*/ 1043609 h 5408544"/>
                        <a:gd name="connsiteX139" fmla="*/ 4787348 w 5781261"/>
                        <a:gd name="connsiteY139" fmla="*/ 1027044 h 5408544"/>
                        <a:gd name="connsiteX140" fmla="*/ 4737652 w 5781261"/>
                        <a:gd name="connsiteY140" fmla="*/ 977348 h 5408544"/>
                        <a:gd name="connsiteX141" fmla="*/ 4522304 w 5781261"/>
                        <a:gd name="connsiteY141" fmla="*/ 985631 h 5408544"/>
                        <a:gd name="connsiteX142" fmla="*/ 4331804 w 5781261"/>
                        <a:gd name="connsiteY142" fmla="*/ 1018761 h 5408544"/>
                        <a:gd name="connsiteX143" fmla="*/ 4017065 w 5781261"/>
                        <a:gd name="connsiteY143" fmla="*/ 1068457 h 5408544"/>
                        <a:gd name="connsiteX144" fmla="*/ 3917674 w 5781261"/>
                        <a:gd name="connsiteY144" fmla="*/ 1076739 h 5408544"/>
                        <a:gd name="connsiteX145" fmla="*/ 3752022 w 5781261"/>
                        <a:gd name="connsiteY145" fmla="*/ 1018761 h 5408544"/>
                        <a:gd name="connsiteX146" fmla="*/ 3619500 w 5781261"/>
                        <a:gd name="connsiteY146" fmla="*/ 993913 h 5408544"/>
                        <a:gd name="connsiteX147" fmla="*/ 3429000 w 5781261"/>
                        <a:gd name="connsiteY147" fmla="*/ 993913 h 5408544"/>
                        <a:gd name="connsiteX148" fmla="*/ 3362739 w 5781261"/>
                        <a:gd name="connsiteY148" fmla="*/ 1018761 h 5408544"/>
                        <a:gd name="connsiteX149" fmla="*/ 3271630 w 5781261"/>
                        <a:gd name="connsiteY149" fmla="*/ 1085022 h 5408544"/>
                        <a:gd name="connsiteX150" fmla="*/ 3188804 w 5781261"/>
                        <a:gd name="connsiteY150" fmla="*/ 1109870 h 5408544"/>
                        <a:gd name="connsiteX151" fmla="*/ 2716695 w 5781261"/>
                        <a:gd name="connsiteY151" fmla="*/ 1275522 h 5408544"/>
                        <a:gd name="connsiteX152" fmla="*/ 2551043 w 5781261"/>
                        <a:gd name="connsiteY152" fmla="*/ 1051892 h 5408544"/>
                        <a:gd name="connsiteX153" fmla="*/ 2551043 w 5781261"/>
                        <a:gd name="connsiteY153" fmla="*/ 1002196 h 5408544"/>
                        <a:gd name="connsiteX154" fmla="*/ 2915478 w 5781261"/>
                        <a:gd name="connsiteY154" fmla="*/ 844826 h 5408544"/>
                        <a:gd name="connsiteX155" fmla="*/ 2940326 w 5781261"/>
                        <a:gd name="connsiteY155" fmla="*/ 844826 h 5408544"/>
                        <a:gd name="connsiteX156" fmla="*/ 2932043 w 5781261"/>
                        <a:gd name="connsiteY156" fmla="*/ 770283 h 5408544"/>
                        <a:gd name="connsiteX157" fmla="*/ 2932043 w 5781261"/>
                        <a:gd name="connsiteY157" fmla="*/ 770283 h 5408544"/>
                        <a:gd name="connsiteX158" fmla="*/ 2915478 w 5781261"/>
                        <a:gd name="connsiteY158" fmla="*/ 629479 h 5408544"/>
                        <a:gd name="connsiteX159" fmla="*/ 2915478 w 5781261"/>
                        <a:gd name="connsiteY159" fmla="*/ 579783 h 5408544"/>
                        <a:gd name="connsiteX160" fmla="*/ 2915478 w 5781261"/>
                        <a:gd name="connsiteY160" fmla="*/ 472109 h 5408544"/>
                        <a:gd name="connsiteX161" fmla="*/ 2932043 w 5781261"/>
                        <a:gd name="connsiteY161" fmla="*/ 430696 h 5408544"/>
                        <a:gd name="connsiteX162" fmla="*/ 2923761 w 5781261"/>
                        <a:gd name="connsiteY162" fmla="*/ 298174 h 5408544"/>
                        <a:gd name="connsiteX163" fmla="*/ 2782956 w 5781261"/>
                        <a:gd name="connsiteY163" fmla="*/ 207065 h 5408544"/>
                        <a:gd name="connsiteX164" fmla="*/ 2600739 w 5781261"/>
                        <a:gd name="connsiteY164" fmla="*/ 115957 h 5408544"/>
                        <a:gd name="connsiteX165" fmla="*/ 2418522 w 5781261"/>
                        <a:gd name="connsiteY165" fmla="*/ 57979 h 5408544"/>
                        <a:gd name="connsiteX166" fmla="*/ 2244587 w 5781261"/>
                        <a:gd name="connsiteY166" fmla="*/ 24848 h 5408544"/>
                        <a:gd name="connsiteX167" fmla="*/ 2103782 w 5781261"/>
                        <a:gd name="connsiteY167" fmla="*/ 8283 h 5408544"/>
                        <a:gd name="connsiteX168" fmla="*/ 1954695 w 5781261"/>
                        <a:gd name="connsiteY168" fmla="*/ 0 h 5408544"/>
                        <a:gd name="connsiteX169" fmla="*/ 1838739 w 5781261"/>
                        <a:gd name="connsiteY169" fmla="*/ 0 h 5408544"/>
                        <a:gd name="connsiteX170" fmla="*/ 1656522 w 5781261"/>
                        <a:gd name="connsiteY170" fmla="*/ 33131 h 5408544"/>
                        <a:gd name="connsiteX171" fmla="*/ 1449456 w 5781261"/>
                        <a:gd name="connsiteY171" fmla="*/ 91109 h 5408544"/>
                        <a:gd name="connsiteX172" fmla="*/ 1275522 w 5781261"/>
                        <a:gd name="connsiteY172" fmla="*/ 157370 h 5408544"/>
                        <a:gd name="connsiteX173" fmla="*/ 1176130 w 5781261"/>
                        <a:gd name="connsiteY173" fmla="*/ 215348 h 5408544"/>
                        <a:gd name="connsiteX174" fmla="*/ 1060174 w 5781261"/>
                        <a:gd name="connsiteY174" fmla="*/ 289892 h 5408544"/>
                        <a:gd name="connsiteX175" fmla="*/ 902804 w 5781261"/>
                        <a:gd name="connsiteY175" fmla="*/ 430696 h 5408544"/>
                        <a:gd name="connsiteX176" fmla="*/ 844826 w 5781261"/>
                        <a:gd name="connsiteY176" fmla="*/ 538370 h 5408544"/>
                        <a:gd name="connsiteX177" fmla="*/ 819978 w 5781261"/>
                        <a:gd name="connsiteY177" fmla="*/ 712305 h 5408544"/>
                        <a:gd name="connsiteX178" fmla="*/ 795130 w 5781261"/>
                        <a:gd name="connsiteY178" fmla="*/ 877957 h 5408544"/>
                        <a:gd name="connsiteX179" fmla="*/ 795130 w 5781261"/>
                        <a:gd name="connsiteY179" fmla="*/ 894522 h 5408544"/>
                        <a:gd name="connsiteX180" fmla="*/ 778565 w 5781261"/>
                        <a:gd name="connsiteY180" fmla="*/ 1242392 h 5408544"/>
                        <a:gd name="connsiteX181" fmla="*/ 853108 w 5781261"/>
                        <a:gd name="connsiteY181" fmla="*/ 1308652 h 5408544"/>
                        <a:gd name="connsiteX182" fmla="*/ 877956 w 5781261"/>
                        <a:gd name="connsiteY182" fmla="*/ 1366631 h 5408544"/>
                        <a:gd name="connsiteX183" fmla="*/ 1018761 w 5781261"/>
                        <a:gd name="connsiteY183" fmla="*/ 1383196 h 5408544"/>
                        <a:gd name="connsiteX184" fmla="*/ 1068456 w 5781261"/>
                        <a:gd name="connsiteY184" fmla="*/ 1383196 h 5408544"/>
                        <a:gd name="connsiteX185" fmla="*/ 1101587 w 5781261"/>
                        <a:gd name="connsiteY185" fmla="*/ 1449457 h 5408544"/>
                        <a:gd name="connsiteX186" fmla="*/ 1118152 w 5781261"/>
                        <a:gd name="connsiteY186" fmla="*/ 1499152 h 5408544"/>
                        <a:gd name="connsiteX187" fmla="*/ 1068456 w 5781261"/>
                        <a:gd name="connsiteY187" fmla="*/ 1524000 h 5408544"/>
                        <a:gd name="connsiteX188" fmla="*/ 1010478 w 5781261"/>
                        <a:gd name="connsiteY188" fmla="*/ 1565413 h 5408544"/>
                        <a:gd name="connsiteX189" fmla="*/ 935935 w 5781261"/>
                        <a:gd name="connsiteY189" fmla="*/ 1689652 h 5408544"/>
                        <a:gd name="connsiteX190" fmla="*/ 911087 w 5781261"/>
                        <a:gd name="connsiteY190" fmla="*/ 1731065 h 5408544"/>
                        <a:gd name="connsiteX191" fmla="*/ 795130 w 5781261"/>
                        <a:gd name="connsiteY191" fmla="*/ 1747631 h 5408544"/>
                        <a:gd name="connsiteX192" fmla="*/ 670891 w 5781261"/>
                        <a:gd name="connsiteY192" fmla="*/ 1731065 h 5408544"/>
                        <a:gd name="connsiteX193" fmla="*/ 496956 w 5781261"/>
                        <a:gd name="connsiteY193" fmla="*/ 1813892 h 5408544"/>
                        <a:gd name="connsiteX194" fmla="*/ 405848 w 5781261"/>
                        <a:gd name="connsiteY194" fmla="*/ 1847022 h 5408544"/>
                        <a:gd name="connsiteX195" fmla="*/ 240195 w 5781261"/>
                        <a:gd name="connsiteY195" fmla="*/ 1921565 h 5408544"/>
                        <a:gd name="connsiteX196" fmla="*/ 190500 w 5781261"/>
                        <a:gd name="connsiteY196" fmla="*/ 2020957 h 5408544"/>
                        <a:gd name="connsiteX197" fmla="*/ 74543 w 5781261"/>
                        <a:gd name="connsiteY197" fmla="*/ 2261152 h 5408544"/>
                        <a:gd name="connsiteX198" fmla="*/ 16565 w 5781261"/>
                        <a:gd name="connsiteY198" fmla="*/ 2484783 h 5408544"/>
                        <a:gd name="connsiteX199" fmla="*/ 0 w 5781261"/>
                        <a:gd name="connsiteY199" fmla="*/ 2675283 h 5408544"/>
                        <a:gd name="connsiteX200" fmla="*/ 16565 w 5781261"/>
                        <a:gd name="connsiteY200" fmla="*/ 2940326 h 5408544"/>
                        <a:gd name="connsiteX201" fmla="*/ 41413 w 5781261"/>
                        <a:gd name="connsiteY201" fmla="*/ 3114261 h 5408544"/>
                        <a:gd name="connsiteX202" fmla="*/ 107674 w 5781261"/>
                        <a:gd name="connsiteY202" fmla="*/ 3329609 h 5408544"/>
                        <a:gd name="connsiteX203" fmla="*/ 182217 w 5781261"/>
                        <a:gd name="connsiteY203" fmla="*/ 3495261 h 5408544"/>
                        <a:gd name="connsiteX204" fmla="*/ 256761 w 5781261"/>
                        <a:gd name="connsiteY204" fmla="*/ 3685761 h 5408544"/>
                        <a:gd name="connsiteX205" fmla="*/ 438978 w 5781261"/>
                        <a:gd name="connsiteY205" fmla="*/ 3934239 h 5408544"/>
                        <a:gd name="connsiteX206" fmla="*/ 604630 w 5781261"/>
                        <a:gd name="connsiteY206" fmla="*/ 4133022 h 5408544"/>
                        <a:gd name="connsiteX207" fmla="*/ 762000 w 5781261"/>
                        <a:gd name="connsiteY207" fmla="*/ 4248979 h 5408544"/>
                        <a:gd name="connsiteX208" fmla="*/ 960782 w 5781261"/>
                        <a:gd name="connsiteY208" fmla="*/ 4315239 h 5408544"/>
                        <a:gd name="connsiteX209" fmla="*/ 1184413 w 5781261"/>
                        <a:gd name="connsiteY209" fmla="*/ 4315239 h 5408544"/>
                        <a:gd name="connsiteX210" fmla="*/ 1449456 w 5781261"/>
                        <a:gd name="connsiteY210" fmla="*/ 4248979 h 5408544"/>
                        <a:gd name="connsiteX211" fmla="*/ 1664804 w 5781261"/>
                        <a:gd name="connsiteY211" fmla="*/ 4174435 h 5408544"/>
                        <a:gd name="connsiteX212" fmla="*/ 1772478 w 5781261"/>
                        <a:gd name="connsiteY212" fmla="*/ 4116457 h 5408544"/>
                        <a:gd name="connsiteX213" fmla="*/ 1855304 w 5781261"/>
                        <a:gd name="connsiteY213" fmla="*/ 3992218 h 5408544"/>
                        <a:gd name="connsiteX214" fmla="*/ 1921565 w 5781261"/>
                        <a:gd name="connsiteY214" fmla="*/ 3934239 h 5408544"/>
                        <a:gd name="connsiteX215" fmla="*/ 1888435 w 5781261"/>
                        <a:gd name="connsiteY215" fmla="*/ 4124739 h 5408544"/>
                        <a:gd name="connsiteX216" fmla="*/ 1764195 w 5781261"/>
                        <a:gd name="connsiteY216" fmla="*/ 4745935 h 5408544"/>
                        <a:gd name="connsiteX217" fmla="*/ 1714500 w 5781261"/>
                        <a:gd name="connsiteY217" fmla="*/ 4969565 h 5408544"/>
                        <a:gd name="connsiteX218" fmla="*/ 1731065 w 5781261"/>
                        <a:gd name="connsiteY218" fmla="*/ 5027544 h 5408544"/>
                        <a:gd name="connsiteX219" fmla="*/ 1822174 w 5781261"/>
                        <a:gd name="connsiteY219" fmla="*/ 5068957 h 5408544"/>
                        <a:gd name="connsiteX0" fmla="*/ 1855304 w 5781261"/>
                        <a:gd name="connsiteY0" fmla="*/ 4199283 h 5408544"/>
                        <a:gd name="connsiteX1" fmla="*/ 1731065 w 5781261"/>
                        <a:gd name="connsiteY1" fmla="*/ 5010979 h 5408544"/>
                        <a:gd name="connsiteX2" fmla="*/ 2145195 w 5781261"/>
                        <a:gd name="connsiteY2" fmla="*/ 5408544 h 5408544"/>
                        <a:gd name="connsiteX3" fmla="*/ 3445565 w 5781261"/>
                        <a:gd name="connsiteY3" fmla="*/ 5060674 h 5408544"/>
                        <a:gd name="connsiteX4" fmla="*/ 3404152 w 5781261"/>
                        <a:gd name="connsiteY4" fmla="*/ 4953000 h 5408544"/>
                        <a:gd name="connsiteX5" fmla="*/ 3072848 w 5781261"/>
                        <a:gd name="connsiteY5" fmla="*/ 4629979 h 5408544"/>
                        <a:gd name="connsiteX6" fmla="*/ 2965174 w 5781261"/>
                        <a:gd name="connsiteY6" fmla="*/ 4157870 h 5408544"/>
                        <a:gd name="connsiteX7" fmla="*/ 3072848 w 5781261"/>
                        <a:gd name="connsiteY7" fmla="*/ 3909392 h 5408544"/>
                        <a:gd name="connsiteX8" fmla="*/ 3412435 w 5781261"/>
                        <a:gd name="connsiteY8" fmla="*/ 3818283 h 5408544"/>
                        <a:gd name="connsiteX9" fmla="*/ 3486978 w 5781261"/>
                        <a:gd name="connsiteY9" fmla="*/ 3776870 h 5408544"/>
                        <a:gd name="connsiteX10" fmla="*/ 3503543 w 5781261"/>
                        <a:gd name="connsiteY10" fmla="*/ 3660913 h 5408544"/>
                        <a:gd name="connsiteX11" fmla="*/ 3478695 w 5781261"/>
                        <a:gd name="connsiteY11" fmla="*/ 3528392 h 5408544"/>
                        <a:gd name="connsiteX12" fmla="*/ 3412435 w 5781261"/>
                        <a:gd name="connsiteY12" fmla="*/ 3445565 h 5408544"/>
                        <a:gd name="connsiteX13" fmla="*/ 3602935 w 5781261"/>
                        <a:gd name="connsiteY13" fmla="*/ 3395870 h 5408544"/>
                        <a:gd name="connsiteX14" fmla="*/ 3942522 w 5781261"/>
                        <a:gd name="connsiteY14" fmla="*/ 3230218 h 5408544"/>
                        <a:gd name="connsiteX15" fmla="*/ 4108174 w 5781261"/>
                        <a:gd name="connsiteY15" fmla="*/ 3105979 h 5408544"/>
                        <a:gd name="connsiteX16" fmla="*/ 4298674 w 5781261"/>
                        <a:gd name="connsiteY16" fmla="*/ 2907196 h 5408544"/>
                        <a:gd name="connsiteX17" fmla="*/ 4356652 w 5781261"/>
                        <a:gd name="connsiteY17" fmla="*/ 2840935 h 5408544"/>
                        <a:gd name="connsiteX18" fmla="*/ 4456043 w 5781261"/>
                        <a:gd name="connsiteY18" fmla="*/ 2782957 h 5408544"/>
                        <a:gd name="connsiteX19" fmla="*/ 4795630 w 5781261"/>
                        <a:gd name="connsiteY19" fmla="*/ 2658718 h 5408544"/>
                        <a:gd name="connsiteX20" fmla="*/ 4983489 w 5781261"/>
                        <a:gd name="connsiteY20" fmla="*/ 2581717 h 5408544"/>
                        <a:gd name="connsiteX21" fmla="*/ 5301412 w 5781261"/>
                        <a:gd name="connsiteY21" fmla="*/ 2867382 h 5408544"/>
                        <a:gd name="connsiteX22" fmla="*/ 5209761 w 5781261"/>
                        <a:gd name="connsiteY22" fmla="*/ 2443370 h 5408544"/>
                        <a:gd name="connsiteX23" fmla="*/ 5383695 w 5781261"/>
                        <a:gd name="connsiteY23" fmla="*/ 2261152 h 5408544"/>
                        <a:gd name="connsiteX24" fmla="*/ 5507935 w 5781261"/>
                        <a:gd name="connsiteY24" fmla="*/ 2161761 h 5408544"/>
                        <a:gd name="connsiteX25" fmla="*/ 5632174 w 5781261"/>
                        <a:gd name="connsiteY25" fmla="*/ 2120348 h 5408544"/>
                        <a:gd name="connsiteX26" fmla="*/ 5772978 w 5781261"/>
                        <a:gd name="connsiteY26" fmla="*/ 2004392 h 5408544"/>
                        <a:gd name="connsiteX27" fmla="*/ 5781261 w 5781261"/>
                        <a:gd name="connsiteY27" fmla="*/ 1847022 h 5408544"/>
                        <a:gd name="connsiteX28" fmla="*/ 5715000 w 5781261"/>
                        <a:gd name="connsiteY28" fmla="*/ 1722783 h 5408544"/>
                        <a:gd name="connsiteX29" fmla="*/ 5681869 w 5781261"/>
                        <a:gd name="connsiteY29" fmla="*/ 1706218 h 5408544"/>
                        <a:gd name="connsiteX30" fmla="*/ 5607326 w 5781261"/>
                        <a:gd name="connsiteY30" fmla="*/ 1706218 h 5408544"/>
                        <a:gd name="connsiteX31" fmla="*/ 5590761 w 5781261"/>
                        <a:gd name="connsiteY31" fmla="*/ 1830457 h 5408544"/>
                        <a:gd name="connsiteX32" fmla="*/ 5574195 w 5781261"/>
                        <a:gd name="connsiteY32" fmla="*/ 1871870 h 5408544"/>
                        <a:gd name="connsiteX33" fmla="*/ 5433391 w 5781261"/>
                        <a:gd name="connsiteY33" fmla="*/ 1888435 h 5408544"/>
                        <a:gd name="connsiteX34" fmla="*/ 5309152 w 5781261"/>
                        <a:gd name="connsiteY34" fmla="*/ 1962979 h 5408544"/>
                        <a:gd name="connsiteX35" fmla="*/ 5184913 w 5781261"/>
                        <a:gd name="connsiteY35" fmla="*/ 2029239 h 5408544"/>
                        <a:gd name="connsiteX36" fmla="*/ 5160065 w 5781261"/>
                        <a:gd name="connsiteY36" fmla="*/ 1971261 h 5408544"/>
                        <a:gd name="connsiteX37" fmla="*/ 5126935 w 5781261"/>
                        <a:gd name="connsiteY37" fmla="*/ 1929848 h 5408544"/>
                        <a:gd name="connsiteX38" fmla="*/ 5077239 w 5781261"/>
                        <a:gd name="connsiteY38" fmla="*/ 1838739 h 5408544"/>
                        <a:gd name="connsiteX39" fmla="*/ 4224130 w 5781261"/>
                        <a:gd name="connsiteY39" fmla="*/ 2087218 h 5408544"/>
                        <a:gd name="connsiteX40" fmla="*/ 4224130 w 5781261"/>
                        <a:gd name="connsiteY40" fmla="*/ 2170044 h 5408544"/>
                        <a:gd name="connsiteX41" fmla="*/ 4199282 w 5781261"/>
                        <a:gd name="connsiteY41" fmla="*/ 2277718 h 5408544"/>
                        <a:gd name="connsiteX42" fmla="*/ 4215848 w 5781261"/>
                        <a:gd name="connsiteY42" fmla="*/ 2319131 h 5408544"/>
                        <a:gd name="connsiteX43" fmla="*/ 3983935 w 5781261"/>
                        <a:gd name="connsiteY43" fmla="*/ 2385392 h 5408544"/>
                        <a:gd name="connsiteX44" fmla="*/ 3917674 w 5781261"/>
                        <a:gd name="connsiteY44" fmla="*/ 2302565 h 5408544"/>
                        <a:gd name="connsiteX45" fmla="*/ 3826565 w 5781261"/>
                        <a:gd name="connsiteY45" fmla="*/ 2310848 h 5408544"/>
                        <a:gd name="connsiteX46" fmla="*/ 3801717 w 5781261"/>
                        <a:gd name="connsiteY46" fmla="*/ 2393674 h 5408544"/>
                        <a:gd name="connsiteX47" fmla="*/ 3760304 w 5781261"/>
                        <a:gd name="connsiteY47" fmla="*/ 2451652 h 5408544"/>
                        <a:gd name="connsiteX48" fmla="*/ 3660913 w 5781261"/>
                        <a:gd name="connsiteY48" fmla="*/ 2451652 h 5408544"/>
                        <a:gd name="connsiteX49" fmla="*/ 3594652 w 5781261"/>
                        <a:gd name="connsiteY49" fmla="*/ 2567609 h 5408544"/>
                        <a:gd name="connsiteX50" fmla="*/ 3553239 w 5781261"/>
                        <a:gd name="connsiteY50" fmla="*/ 2567609 h 5408544"/>
                        <a:gd name="connsiteX51" fmla="*/ 3453848 w 5781261"/>
                        <a:gd name="connsiteY51" fmla="*/ 2551044 h 5408544"/>
                        <a:gd name="connsiteX52" fmla="*/ 3371022 w 5781261"/>
                        <a:gd name="connsiteY52" fmla="*/ 2575892 h 5408544"/>
                        <a:gd name="connsiteX53" fmla="*/ 3271630 w 5781261"/>
                        <a:gd name="connsiteY53" fmla="*/ 2592457 h 5408544"/>
                        <a:gd name="connsiteX54" fmla="*/ 3147391 w 5781261"/>
                        <a:gd name="connsiteY54" fmla="*/ 2584174 h 5408544"/>
                        <a:gd name="connsiteX55" fmla="*/ 3114261 w 5781261"/>
                        <a:gd name="connsiteY55" fmla="*/ 2542761 h 5408544"/>
                        <a:gd name="connsiteX56" fmla="*/ 2716695 w 5781261"/>
                        <a:gd name="connsiteY56" fmla="*/ 2642152 h 5408544"/>
                        <a:gd name="connsiteX57" fmla="*/ 2774674 w 5781261"/>
                        <a:gd name="connsiteY57" fmla="*/ 2774674 h 5408544"/>
                        <a:gd name="connsiteX58" fmla="*/ 2774674 w 5781261"/>
                        <a:gd name="connsiteY58" fmla="*/ 2973457 h 5408544"/>
                        <a:gd name="connsiteX59" fmla="*/ 2782956 w 5781261"/>
                        <a:gd name="connsiteY59" fmla="*/ 3130826 h 5408544"/>
                        <a:gd name="connsiteX60" fmla="*/ 2782956 w 5781261"/>
                        <a:gd name="connsiteY60" fmla="*/ 3313044 h 5408544"/>
                        <a:gd name="connsiteX61" fmla="*/ 2749826 w 5781261"/>
                        <a:gd name="connsiteY61" fmla="*/ 3536674 h 5408544"/>
                        <a:gd name="connsiteX62" fmla="*/ 2716695 w 5781261"/>
                        <a:gd name="connsiteY62" fmla="*/ 3677479 h 5408544"/>
                        <a:gd name="connsiteX63" fmla="*/ 2675282 w 5781261"/>
                        <a:gd name="connsiteY63" fmla="*/ 3702326 h 5408544"/>
                        <a:gd name="connsiteX64" fmla="*/ 2600739 w 5781261"/>
                        <a:gd name="connsiteY64" fmla="*/ 3586370 h 5408544"/>
                        <a:gd name="connsiteX65" fmla="*/ 2509630 w 5781261"/>
                        <a:gd name="connsiteY65" fmla="*/ 3437283 h 5408544"/>
                        <a:gd name="connsiteX66" fmla="*/ 2368826 w 5781261"/>
                        <a:gd name="connsiteY66" fmla="*/ 3354457 h 5408544"/>
                        <a:gd name="connsiteX67" fmla="*/ 2277717 w 5781261"/>
                        <a:gd name="connsiteY67" fmla="*/ 3304761 h 5408544"/>
                        <a:gd name="connsiteX68" fmla="*/ 2128630 w 5781261"/>
                        <a:gd name="connsiteY68" fmla="*/ 3271631 h 5408544"/>
                        <a:gd name="connsiteX69" fmla="*/ 2087217 w 5781261"/>
                        <a:gd name="connsiteY69" fmla="*/ 3271631 h 5408544"/>
                        <a:gd name="connsiteX70" fmla="*/ 2087217 w 5781261"/>
                        <a:gd name="connsiteY70" fmla="*/ 3155674 h 5408544"/>
                        <a:gd name="connsiteX71" fmla="*/ 2062369 w 5781261"/>
                        <a:gd name="connsiteY71" fmla="*/ 3172239 h 5408544"/>
                        <a:gd name="connsiteX72" fmla="*/ 1996108 w 5781261"/>
                        <a:gd name="connsiteY72" fmla="*/ 3197087 h 5408544"/>
                        <a:gd name="connsiteX73" fmla="*/ 1921565 w 5781261"/>
                        <a:gd name="connsiteY73" fmla="*/ 3180522 h 5408544"/>
                        <a:gd name="connsiteX74" fmla="*/ 1921565 w 5781261"/>
                        <a:gd name="connsiteY74" fmla="*/ 3180522 h 5408544"/>
                        <a:gd name="connsiteX75" fmla="*/ 1822174 w 5781261"/>
                        <a:gd name="connsiteY75" fmla="*/ 3130826 h 5408544"/>
                        <a:gd name="connsiteX76" fmla="*/ 1739348 w 5781261"/>
                        <a:gd name="connsiteY76" fmla="*/ 3172239 h 5408544"/>
                        <a:gd name="connsiteX77" fmla="*/ 1681369 w 5781261"/>
                        <a:gd name="connsiteY77" fmla="*/ 3197087 h 5408544"/>
                        <a:gd name="connsiteX78" fmla="*/ 1623391 w 5781261"/>
                        <a:gd name="connsiteY78" fmla="*/ 3221935 h 5408544"/>
                        <a:gd name="connsiteX79" fmla="*/ 1565413 w 5781261"/>
                        <a:gd name="connsiteY79" fmla="*/ 3230218 h 5408544"/>
                        <a:gd name="connsiteX80" fmla="*/ 1474304 w 5781261"/>
                        <a:gd name="connsiteY80" fmla="*/ 3139109 h 5408544"/>
                        <a:gd name="connsiteX81" fmla="*/ 1408043 w 5781261"/>
                        <a:gd name="connsiteY81" fmla="*/ 3056283 h 5408544"/>
                        <a:gd name="connsiteX82" fmla="*/ 1350065 w 5781261"/>
                        <a:gd name="connsiteY82" fmla="*/ 2932044 h 5408544"/>
                        <a:gd name="connsiteX83" fmla="*/ 1316935 w 5781261"/>
                        <a:gd name="connsiteY83" fmla="*/ 2782957 h 5408544"/>
                        <a:gd name="connsiteX84" fmla="*/ 1308652 w 5781261"/>
                        <a:gd name="connsiteY84" fmla="*/ 2592457 h 5408544"/>
                        <a:gd name="connsiteX85" fmla="*/ 1308652 w 5781261"/>
                        <a:gd name="connsiteY85" fmla="*/ 2501348 h 5408544"/>
                        <a:gd name="connsiteX86" fmla="*/ 1573695 w 5781261"/>
                        <a:gd name="connsiteY86" fmla="*/ 2410239 h 5408544"/>
                        <a:gd name="connsiteX87" fmla="*/ 1565413 w 5781261"/>
                        <a:gd name="connsiteY87" fmla="*/ 2360544 h 5408544"/>
                        <a:gd name="connsiteX88" fmla="*/ 1664804 w 5781261"/>
                        <a:gd name="connsiteY88" fmla="*/ 2310848 h 5408544"/>
                        <a:gd name="connsiteX89" fmla="*/ 1681369 w 5781261"/>
                        <a:gd name="connsiteY89" fmla="*/ 2294283 h 5408544"/>
                        <a:gd name="connsiteX90" fmla="*/ 1722782 w 5781261"/>
                        <a:gd name="connsiteY90" fmla="*/ 2277718 h 5408544"/>
                        <a:gd name="connsiteX91" fmla="*/ 1722782 w 5781261"/>
                        <a:gd name="connsiteY91" fmla="*/ 2203174 h 5408544"/>
                        <a:gd name="connsiteX92" fmla="*/ 1706217 w 5781261"/>
                        <a:gd name="connsiteY92" fmla="*/ 2170044 h 5408544"/>
                        <a:gd name="connsiteX93" fmla="*/ 1673087 w 5781261"/>
                        <a:gd name="connsiteY93" fmla="*/ 2120348 h 5408544"/>
                        <a:gd name="connsiteX94" fmla="*/ 1739348 w 5781261"/>
                        <a:gd name="connsiteY94" fmla="*/ 2029239 h 5408544"/>
                        <a:gd name="connsiteX95" fmla="*/ 1764195 w 5781261"/>
                        <a:gd name="connsiteY95" fmla="*/ 1929848 h 5408544"/>
                        <a:gd name="connsiteX96" fmla="*/ 1838739 w 5781261"/>
                        <a:gd name="connsiteY96" fmla="*/ 1813892 h 5408544"/>
                        <a:gd name="connsiteX97" fmla="*/ 1838739 w 5781261"/>
                        <a:gd name="connsiteY97" fmla="*/ 1631674 h 5408544"/>
                        <a:gd name="connsiteX98" fmla="*/ 1871869 w 5781261"/>
                        <a:gd name="connsiteY98" fmla="*/ 1557131 h 5408544"/>
                        <a:gd name="connsiteX99" fmla="*/ 1913282 w 5781261"/>
                        <a:gd name="connsiteY99" fmla="*/ 1482587 h 5408544"/>
                        <a:gd name="connsiteX100" fmla="*/ 2062369 w 5781261"/>
                        <a:gd name="connsiteY100" fmla="*/ 1449457 h 5408544"/>
                        <a:gd name="connsiteX101" fmla="*/ 2153478 w 5781261"/>
                        <a:gd name="connsiteY101" fmla="*/ 1557131 h 5408544"/>
                        <a:gd name="connsiteX102" fmla="*/ 2261152 w 5781261"/>
                        <a:gd name="connsiteY102" fmla="*/ 1697935 h 5408544"/>
                        <a:gd name="connsiteX103" fmla="*/ 2335695 w 5781261"/>
                        <a:gd name="connsiteY103" fmla="*/ 1822174 h 5408544"/>
                        <a:gd name="connsiteX104" fmla="*/ 2435087 w 5781261"/>
                        <a:gd name="connsiteY104" fmla="*/ 1962979 h 5408544"/>
                        <a:gd name="connsiteX105" fmla="*/ 2501348 w 5781261"/>
                        <a:gd name="connsiteY105" fmla="*/ 2087218 h 5408544"/>
                        <a:gd name="connsiteX106" fmla="*/ 2534478 w 5781261"/>
                        <a:gd name="connsiteY106" fmla="*/ 2170044 h 5408544"/>
                        <a:gd name="connsiteX107" fmla="*/ 2799522 w 5781261"/>
                        <a:gd name="connsiteY107" fmla="*/ 2112065 h 5408544"/>
                        <a:gd name="connsiteX108" fmla="*/ 2932043 w 5781261"/>
                        <a:gd name="connsiteY108" fmla="*/ 2078935 h 5408544"/>
                        <a:gd name="connsiteX109" fmla="*/ 2990022 w 5781261"/>
                        <a:gd name="connsiteY109" fmla="*/ 2078935 h 5408544"/>
                        <a:gd name="connsiteX110" fmla="*/ 3081130 w 5781261"/>
                        <a:gd name="connsiteY110" fmla="*/ 2020957 h 5408544"/>
                        <a:gd name="connsiteX111" fmla="*/ 3180522 w 5781261"/>
                        <a:gd name="connsiteY111" fmla="*/ 1987826 h 5408544"/>
                        <a:gd name="connsiteX112" fmla="*/ 3246782 w 5781261"/>
                        <a:gd name="connsiteY112" fmla="*/ 1921565 h 5408544"/>
                        <a:gd name="connsiteX113" fmla="*/ 3288195 w 5781261"/>
                        <a:gd name="connsiteY113" fmla="*/ 1896718 h 5408544"/>
                        <a:gd name="connsiteX114" fmla="*/ 3395869 w 5781261"/>
                        <a:gd name="connsiteY114" fmla="*/ 1888435 h 5408544"/>
                        <a:gd name="connsiteX115" fmla="*/ 3569804 w 5781261"/>
                        <a:gd name="connsiteY115" fmla="*/ 1905000 h 5408544"/>
                        <a:gd name="connsiteX116" fmla="*/ 3669195 w 5781261"/>
                        <a:gd name="connsiteY116" fmla="*/ 1896718 h 5408544"/>
                        <a:gd name="connsiteX117" fmla="*/ 3735456 w 5781261"/>
                        <a:gd name="connsiteY117" fmla="*/ 1888435 h 5408544"/>
                        <a:gd name="connsiteX118" fmla="*/ 3776869 w 5781261"/>
                        <a:gd name="connsiteY118" fmla="*/ 1731065 h 5408544"/>
                        <a:gd name="connsiteX119" fmla="*/ 3925956 w 5781261"/>
                        <a:gd name="connsiteY119" fmla="*/ 1722783 h 5408544"/>
                        <a:gd name="connsiteX120" fmla="*/ 3983935 w 5781261"/>
                        <a:gd name="connsiteY120" fmla="*/ 1747631 h 5408544"/>
                        <a:gd name="connsiteX121" fmla="*/ 4025348 w 5781261"/>
                        <a:gd name="connsiteY121" fmla="*/ 1772479 h 5408544"/>
                        <a:gd name="connsiteX122" fmla="*/ 4124739 w 5781261"/>
                        <a:gd name="connsiteY122" fmla="*/ 1847022 h 5408544"/>
                        <a:gd name="connsiteX123" fmla="*/ 4977848 w 5781261"/>
                        <a:gd name="connsiteY123" fmla="*/ 1565413 h 5408544"/>
                        <a:gd name="connsiteX124" fmla="*/ 5002695 w 5781261"/>
                        <a:gd name="connsiteY124" fmla="*/ 1490870 h 5408544"/>
                        <a:gd name="connsiteX125" fmla="*/ 5027543 w 5781261"/>
                        <a:gd name="connsiteY125" fmla="*/ 1374913 h 5408544"/>
                        <a:gd name="connsiteX126" fmla="*/ 5102087 w 5781261"/>
                        <a:gd name="connsiteY126" fmla="*/ 1308652 h 5408544"/>
                        <a:gd name="connsiteX127" fmla="*/ 5218043 w 5781261"/>
                        <a:gd name="connsiteY127" fmla="*/ 1292087 h 5408544"/>
                        <a:gd name="connsiteX128" fmla="*/ 5300869 w 5781261"/>
                        <a:gd name="connsiteY128" fmla="*/ 1267239 h 5408544"/>
                        <a:gd name="connsiteX129" fmla="*/ 5400261 w 5781261"/>
                        <a:gd name="connsiteY129" fmla="*/ 1275522 h 5408544"/>
                        <a:gd name="connsiteX130" fmla="*/ 5441674 w 5781261"/>
                        <a:gd name="connsiteY130" fmla="*/ 1350065 h 5408544"/>
                        <a:gd name="connsiteX131" fmla="*/ 5574195 w 5781261"/>
                        <a:gd name="connsiteY131" fmla="*/ 1325218 h 5408544"/>
                        <a:gd name="connsiteX132" fmla="*/ 5516217 w 5781261"/>
                        <a:gd name="connsiteY132" fmla="*/ 1283805 h 5408544"/>
                        <a:gd name="connsiteX133" fmla="*/ 5516217 w 5781261"/>
                        <a:gd name="connsiteY133" fmla="*/ 1126435 h 5408544"/>
                        <a:gd name="connsiteX134" fmla="*/ 5466522 w 5781261"/>
                        <a:gd name="connsiteY134" fmla="*/ 1076739 h 5408544"/>
                        <a:gd name="connsiteX135" fmla="*/ 5375413 w 5781261"/>
                        <a:gd name="connsiteY135" fmla="*/ 1060174 h 5408544"/>
                        <a:gd name="connsiteX136" fmla="*/ 5309152 w 5781261"/>
                        <a:gd name="connsiteY136" fmla="*/ 1060174 h 5408544"/>
                        <a:gd name="connsiteX137" fmla="*/ 5218043 w 5781261"/>
                        <a:gd name="connsiteY137" fmla="*/ 1068457 h 5408544"/>
                        <a:gd name="connsiteX138" fmla="*/ 5135217 w 5781261"/>
                        <a:gd name="connsiteY138" fmla="*/ 1093305 h 5408544"/>
                        <a:gd name="connsiteX139" fmla="*/ 4953000 w 5781261"/>
                        <a:gd name="connsiteY139" fmla="*/ 1043609 h 5408544"/>
                        <a:gd name="connsiteX140" fmla="*/ 4787348 w 5781261"/>
                        <a:gd name="connsiteY140" fmla="*/ 1027044 h 5408544"/>
                        <a:gd name="connsiteX141" fmla="*/ 4737652 w 5781261"/>
                        <a:gd name="connsiteY141" fmla="*/ 977348 h 5408544"/>
                        <a:gd name="connsiteX142" fmla="*/ 4522304 w 5781261"/>
                        <a:gd name="connsiteY142" fmla="*/ 985631 h 5408544"/>
                        <a:gd name="connsiteX143" fmla="*/ 4331804 w 5781261"/>
                        <a:gd name="connsiteY143" fmla="*/ 1018761 h 5408544"/>
                        <a:gd name="connsiteX144" fmla="*/ 4017065 w 5781261"/>
                        <a:gd name="connsiteY144" fmla="*/ 1068457 h 5408544"/>
                        <a:gd name="connsiteX145" fmla="*/ 3917674 w 5781261"/>
                        <a:gd name="connsiteY145" fmla="*/ 1076739 h 5408544"/>
                        <a:gd name="connsiteX146" fmla="*/ 3752022 w 5781261"/>
                        <a:gd name="connsiteY146" fmla="*/ 1018761 h 5408544"/>
                        <a:gd name="connsiteX147" fmla="*/ 3619500 w 5781261"/>
                        <a:gd name="connsiteY147" fmla="*/ 993913 h 5408544"/>
                        <a:gd name="connsiteX148" fmla="*/ 3429000 w 5781261"/>
                        <a:gd name="connsiteY148" fmla="*/ 993913 h 5408544"/>
                        <a:gd name="connsiteX149" fmla="*/ 3362739 w 5781261"/>
                        <a:gd name="connsiteY149" fmla="*/ 1018761 h 5408544"/>
                        <a:gd name="connsiteX150" fmla="*/ 3271630 w 5781261"/>
                        <a:gd name="connsiteY150" fmla="*/ 1085022 h 5408544"/>
                        <a:gd name="connsiteX151" fmla="*/ 3188804 w 5781261"/>
                        <a:gd name="connsiteY151" fmla="*/ 1109870 h 5408544"/>
                        <a:gd name="connsiteX152" fmla="*/ 2716695 w 5781261"/>
                        <a:gd name="connsiteY152" fmla="*/ 1275522 h 5408544"/>
                        <a:gd name="connsiteX153" fmla="*/ 2551043 w 5781261"/>
                        <a:gd name="connsiteY153" fmla="*/ 1051892 h 5408544"/>
                        <a:gd name="connsiteX154" fmla="*/ 2551043 w 5781261"/>
                        <a:gd name="connsiteY154" fmla="*/ 1002196 h 5408544"/>
                        <a:gd name="connsiteX155" fmla="*/ 2915478 w 5781261"/>
                        <a:gd name="connsiteY155" fmla="*/ 844826 h 5408544"/>
                        <a:gd name="connsiteX156" fmla="*/ 2940326 w 5781261"/>
                        <a:gd name="connsiteY156" fmla="*/ 844826 h 5408544"/>
                        <a:gd name="connsiteX157" fmla="*/ 2932043 w 5781261"/>
                        <a:gd name="connsiteY157" fmla="*/ 770283 h 5408544"/>
                        <a:gd name="connsiteX158" fmla="*/ 2932043 w 5781261"/>
                        <a:gd name="connsiteY158" fmla="*/ 770283 h 5408544"/>
                        <a:gd name="connsiteX159" fmla="*/ 2915478 w 5781261"/>
                        <a:gd name="connsiteY159" fmla="*/ 629479 h 5408544"/>
                        <a:gd name="connsiteX160" fmla="*/ 2915478 w 5781261"/>
                        <a:gd name="connsiteY160" fmla="*/ 579783 h 5408544"/>
                        <a:gd name="connsiteX161" fmla="*/ 2915478 w 5781261"/>
                        <a:gd name="connsiteY161" fmla="*/ 472109 h 5408544"/>
                        <a:gd name="connsiteX162" fmla="*/ 2932043 w 5781261"/>
                        <a:gd name="connsiteY162" fmla="*/ 430696 h 5408544"/>
                        <a:gd name="connsiteX163" fmla="*/ 2923761 w 5781261"/>
                        <a:gd name="connsiteY163" fmla="*/ 298174 h 5408544"/>
                        <a:gd name="connsiteX164" fmla="*/ 2782956 w 5781261"/>
                        <a:gd name="connsiteY164" fmla="*/ 207065 h 5408544"/>
                        <a:gd name="connsiteX165" fmla="*/ 2600739 w 5781261"/>
                        <a:gd name="connsiteY165" fmla="*/ 115957 h 5408544"/>
                        <a:gd name="connsiteX166" fmla="*/ 2418522 w 5781261"/>
                        <a:gd name="connsiteY166" fmla="*/ 57979 h 5408544"/>
                        <a:gd name="connsiteX167" fmla="*/ 2244587 w 5781261"/>
                        <a:gd name="connsiteY167" fmla="*/ 24848 h 5408544"/>
                        <a:gd name="connsiteX168" fmla="*/ 2103782 w 5781261"/>
                        <a:gd name="connsiteY168" fmla="*/ 8283 h 5408544"/>
                        <a:gd name="connsiteX169" fmla="*/ 1954695 w 5781261"/>
                        <a:gd name="connsiteY169" fmla="*/ 0 h 5408544"/>
                        <a:gd name="connsiteX170" fmla="*/ 1838739 w 5781261"/>
                        <a:gd name="connsiteY170" fmla="*/ 0 h 5408544"/>
                        <a:gd name="connsiteX171" fmla="*/ 1656522 w 5781261"/>
                        <a:gd name="connsiteY171" fmla="*/ 33131 h 5408544"/>
                        <a:gd name="connsiteX172" fmla="*/ 1449456 w 5781261"/>
                        <a:gd name="connsiteY172" fmla="*/ 91109 h 5408544"/>
                        <a:gd name="connsiteX173" fmla="*/ 1275522 w 5781261"/>
                        <a:gd name="connsiteY173" fmla="*/ 157370 h 5408544"/>
                        <a:gd name="connsiteX174" fmla="*/ 1176130 w 5781261"/>
                        <a:gd name="connsiteY174" fmla="*/ 215348 h 5408544"/>
                        <a:gd name="connsiteX175" fmla="*/ 1060174 w 5781261"/>
                        <a:gd name="connsiteY175" fmla="*/ 289892 h 5408544"/>
                        <a:gd name="connsiteX176" fmla="*/ 902804 w 5781261"/>
                        <a:gd name="connsiteY176" fmla="*/ 430696 h 5408544"/>
                        <a:gd name="connsiteX177" fmla="*/ 844826 w 5781261"/>
                        <a:gd name="connsiteY177" fmla="*/ 538370 h 5408544"/>
                        <a:gd name="connsiteX178" fmla="*/ 819978 w 5781261"/>
                        <a:gd name="connsiteY178" fmla="*/ 712305 h 5408544"/>
                        <a:gd name="connsiteX179" fmla="*/ 795130 w 5781261"/>
                        <a:gd name="connsiteY179" fmla="*/ 877957 h 5408544"/>
                        <a:gd name="connsiteX180" fmla="*/ 795130 w 5781261"/>
                        <a:gd name="connsiteY180" fmla="*/ 894522 h 5408544"/>
                        <a:gd name="connsiteX181" fmla="*/ 778565 w 5781261"/>
                        <a:gd name="connsiteY181" fmla="*/ 1242392 h 5408544"/>
                        <a:gd name="connsiteX182" fmla="*/ 853108 w 5781261"/>
                        <a:gd name="connsiteY182" fmla="*/ 1308652 h 5408544"/>
                        <a:gd name="connsiteX183" fmla="*/ 877956 w 5781261"/>
                        <a:gd name="connsiteY183" fmla="*/ 1366631 h 5408544"/>
                        <a:gd name="connsiteX184" fmla="*/ 1018761 w 5781261"/>
                        <a:gd name="connsiteY184" fmla="*/ 1383196 h 5408544"/>
                        <a:gd name="connsiteX185" fmla="*/ 1068456 w 5781261"/>
                        <a:gd name="connsiteY185" fmla="*/ 1383196 h 5408544"/>
                        <a:gd name="connsiteX186" fmla="*/ 1101587 w 5781261"/>
                        <a:gd name="connsiteY186" fmla="*/ 1449457 h 5408544"/>
                        <a:gd name="connsiteX187" fmla="*/ 1118152 w 5781261"/>
                        <a:gd name="connsiteY187" fmla="*/ 1499152 h 5408544"/>
                        <a:gd name="connsiteX188" fmla="*/ 1068456 w 5781261"/>
                        <a:gd name="connsiteY188" fmla="*/ 1524000 h 5408544"/>
                        <a:gd name="connsiteX189" fmla="*/ 1010478 w 5781261"/>
                        <a:gd name="connsiteY189" fmla="*/ 1565413 h 5408544"/>
                        <a:gd name="connsiteX190" fmla="*/ 935935 w 5781261"/>
                        <a:gd name="connsiteY190" fmla="*/ 1689652 h 5408544"/>
                        <a:gd name="connsiteX191" fmla="*/ 911087 w 5781261"/>
                        <a:gd name="connsiteY191" fmla="*/ 1731065 h 5408544"/>
                        <a:gd name="connsiteX192" fmla="*/ 795130 w 5781261"/>
                        <a:gd name="connsiteY192" fmla="*/ 1747631 h 5408544"/>
                        <a:gd name="connsiteX193" fmla="*/ 670891 w 5781261"/>
                        <a:gd name="connsiteY193" fmla="*/ 1731065 h 5408544"/>
                        <a:gd name="connsiteX194" fmla="*/ 496956 w 5781261"/>
                        <a:gd name="connsiteY194" fmla="*/ 1813892 h 5408544"/>
                        <a:gd name="connsiteX195" fmla="*/ 405848 w 5781261"/>
                        <a:gd name="connsiteY195" fmla="*/ 1847022 h 5408544"/>
                        <a:gd name="connsiteX196" fmla="*/ 240195 w 5781261"/>
                        <a:gd name="connsiteY196" fmla="*/ 1921565 h 5408544"/>
                        <a:gd name="connsiteX197" fmla="*/ 190500 w 5781261"/>
                        <a:gd name="connsiteY197" fmla="*/ 2020957 h 5408544"/>
                        <a:gd name="connsiteX198" fmla="*/ 74543 w 5781261"/>
                        <a:gd name="connsiteY198" fmla="*/ 2261152 h 5408544"/>
                        <a:gd name="connsiteX199" fmla="*/ 16565 w 5781261"/>
                        <a:gd name="connsiteY199" fmla="*/ 2484783 h 5408544"/>
                        <a:gd name="connsiteX200" fmla="*/ 0 w 5781261"/>
                        <a:gd name="connsiteY200" fmla="*/ 2675283 h 5408544"/>
                        <a:gd name="connsiteX201" fmla="*/ 16565 w 5781261"/>
                        <a:gd name="connsiteY201" fmla="*/ 2940326 h 5408544"/>
                        <a:gd name="connsiteX202" fmla="*/ 41413 w 5781261"/>
                        <a:gd name="connsiteY202" fmla="*/ 3114261 h 5408544"/>
                        <a:gd name="connsiteX203" fmla="*/ 107674 w 5781261"/>
                        <a:gd name="connsiteY203" fmla="*/ 3329609 h 5408544"/>
                        <a:gd name="connsiteX204" fmla="*/ 182217 w 5781261"/>
                        <a:gd name="connsiteY204" fmla="*/ 3495261 h 5408544"/>
                        <a:gd name="connsiteX205" fmla="*/ 256761 w 5781261"/>
                        <a:gd name="connsiteY205" fmla="*/ 3685761 h 5408544"/>
                        <a:gd name="connsiteX206" fmla="*/ 438978 w 5781261"/>
                        <a:gd name="connsiteY206" fmla="*/ 3934239 h 5408544"/>
                        <a:gd name="connsiteX207" fmla="*/ 604630 w 5781261"/>
                        <a:gd name="connsiteY207" fmla="*/ 4133022 h 5408544"/>
                        <a:gd name="connsiteX208" fmla="*/ 762000 w 5781261"/>
                        <a:gd name="connsiteY208" fmla="*/ 4248979 h 5408544"/>
                        <a:gd name="connsiteX209" fmla="*/ 960782 w 5781261"/>
                        <a:gd name="connsiteY209" fmla="*/ 4315239 h 5408544"/>
                        <a:gd name="connsiteX210" fmla="*/ 1184413 w 5781261"/>
                        <a:gd name="connsiteY210" fmla="*/ 4315239 h 5408544"/>
                        <a:gd name="connsiteX211" fmla="*/ 1449456 w 5781261"/>
                        <a:gd name="connsiteY211" fmla="*/ 4248979 h 5408544"/>
                        <a:gd name="connsiteX212" fmla="*/ 1664804 w 5781261"/>
                        <a:gd name="connsiteY212" fmla="*/ 4174435 h 5408544"/>
                        <a:gd name="connsiteX213" fmla="*/ 1772478 w 5781261"/>
                        <a:gd name="connsiteY213" fmla="*/ 4116457 h 5408544"/>
                        <a:gd name="connsiteX214" fmla="*/ 1855304 w 5781261"/>
                        <a:gd name="connsiteY214" fmla="*/ 3992218 h 5408544"/>
                        <a:gd name="connsiteX215" fmla="*/ 1921565 w 5781261"/>
                        <a:gd name="connsiteY215" fmla="*/ 3934239 h 5408544"/>
                        <a:gd name="connsiteX216" fmla="*/ 1888435 w 5781261"/>
                        <a:gd name="connsiteY216" fmla="*/ 4124739 h 5408544"/>
                        <a:gd name="connsiteX217" fmla="*/ 1764195 w 5781261"/>
                        <a:gd name="connsiteY217" fmla="*/ 4745935 h 5408544"/>
                        <a:gd name="connsiteX218" fmla="*/ 1714500 w 5781261"/>
                        <a:gd name="connsiteY218" fmla="*/ 4969565 h 5408544"/>
                        <a:gd name="connsiteX219" fmla="*/ 1731065 w 5781261"/>
                        <a:gd name="connsiteY219" fmla="*/ 5027544 h 5408544"/>
                        <a:gd name="connsiteX220" fmla="*/ 1822174 w 5781261"/>
                        <a:gd name="connsiteY220" fmla="*/ 5068957 h 5408544"/>
                        <a:gd name="connsiteX0" fmla="*/ 1855304 w 5781261"/>
                        <a:gd name="connsiteY0" fmla="*/ 4199283 h 5408544"/>
                        <a:gd name="connsiteX1" fmla="*/ 1731065 w 5781261"/>
                        <a:gd name="connsiteY1" fmla="*/ 5010979 h 5408544"/>
                        <a:gd name="connsiteX2" fmla="*/ 2145195 w 5781261"/>
                        <a:gd name="connsiteY2" fmla="*/ 5408544 h 5408544"/>
                        <a:gd name="connsiteX3" fmla="*/ 3445565 w 5781261"/>
                        <a:gd name="connsiteY3" fmla="*/ 5060674 h 5408544"/>
                        <a:gd name="connsiteX4" fmla="*/ 3404152 w 5781261"/>
                        <a:gd name="connsiteY4" fmla="*/ 4953000 h 5408544"/>
                        <a:gd name="connsiteX5" fmla="*/ 3072848 w 5781261"/>
                        <a:gd name="connsiteY5" fmla="*/ 4629979 h 5408544"/>
                        <a:gd name="connsiteX6" fmla="*/ 2965174 w 5781261"/>
                        <a:gd name="connsiteY6" fmla="*/ 4157870 h 5408544"/>
                        <a:gd name="connsiteX7" fmla="*/ 3072848 w 5781261"/>
                        <a:gd name="connsiteY7" fmla="*/ 3909392 h 5408544"/>
                        <a:gd name="connsiteX8" fmla="*/ 3412435 w 5781261"/>
                        <a:gd name="connsiteY8" fmla="*/ 3818283 h 5408544"/>
                        <a:gd name="connsiteX9" fmla="*/ 3486978 w 5781261"/>
                        <a:gd name="connsiteY9" fmla="*/ 3776870 h 5408544"/>
                        <a:gd name="connsiteX10" fmla="*/ 3503543 w 5781261"/>
                        <a:gd name="connsiteY10" fmla="*/ 3660913 h 5408544"/>
                        <a:gd name="connsiteX11" fmla="*/ 3478695 w 5781261"/>
                        <a:gd name="connsiteY11" fmla="*/ 3528392 h 5408544"/>
                        <a:gd name="connsiteX12" fmla="*/ 3412435 w 5781261"/>
                        <a:gd name="connsiteY12" fmla="*/ 3445565 h 5408544"/>
                        <a:gd name="connsiteX13" fmla="*/ 3602935 w 5781261"/>
                        <a:gd name="connsiteY13" fmla="*/ 3395870 h 5408544"/>
                        <a:gd name="connsiteX14" fmla="*/ 3942522 w 5781261"/>
                        <a:gd name="connsiteY14" fmla="*/ 3230218 h 5408544"/>
                        <a:gd name="connsiteX15" fmla="*/ 4108174 w 5781261"/>
                        <a:gd name="connsiteY15" fmla="*/ 3105979 h 5408544"/>
                        <a:gd name="connsiteX16" fmla="*/ 4298674 w 5781261"/>
                        <a:gd name="connsiteY16" fmla="*/ 2907196 h 5408544"/>
                        <a:gd name="connsiteX17" fmla="*/ 4356652 w 5781261"/>
                        <a:gd name="connsiteY17" fmla="*/ 2840935 h 5408544"/>
                        <a:gd name="connsiteX18" fmla="*/ 4456043 w 5781261"/>
                        <a:gd name="connsiteY18" fmla="*/ 2782957 h 5408544"/>
                        <a:gd name="connsiteX19" fmla="*/ 4795630 w 5781261"/>
                        <a:gd name="connsiteY19" fmla="*/ 2658718 h 5408544"/>
                        <a:gd name="connsiteX20" fmla="*/ 4961682 w 5781261"/>
                        <a:gd name="connsiteY20" fmla="*/ 2596326 h 5408544"/>
                        <a:gd name="connsiteX21" fmla="*/ 5301412 w 5781261"/>
                        <a:gd name="connsiteY21" fmla="*/ 2867382 h 5408544"/>
                        <a:gd name="connsiteX22" fmla="*/ 5209761 w 5781261"/>
                        <a:gd name="connsiteY22" fmla="*/ 2443370 h 5408544"/>
                        <a:gd name="connsiteX23" fmla="*/ 5383695 w 5781261"/>
                        <a:gd name="connsiteY23" fmla="*/ 2261152 h 5408544"/>
                        <a:gd name="connsiteX24" fmla="*/ 5507935 w 5781261"/>
                        <a:gd name="connsiteY24" fmla="*/ 2161761 h 5408544"/>
                        <a:gd name="connsiteX25" fmla="*/ 5632174 w 5781261"/>
                        <a:gd name="connsiteY25" fmla="*/ 2120348 h 5408544"/>
                        <a:gd name="connsiteX26" fmla="*/ 5772978 w 5781261"/>
                        <a:gd name="connsiteY26" fmla="*/ 2004392 h 5408544"/>
                        <a:gd name="connsiteX27" fmla="*/ 5781261 w 5781261"/>
                        <a:gd name="connsiteY27" fmla="*/ 1847022 h 5408544"/>
                        <a:gd name="connsiteX28" fmla="*/ 5715000 w 5781261"/>
                        <a:gd name="connsiteY28" fmla="*/ 1722783 h 5408544"/>
                        <a:gd name="connsiteX29" fmla="*/ 5681869 w 5781261"/>
                        <a:gd name="connsiteY29" fmla="*/ 1706218 h 5408544"/>
                        <a:gd name="connsiteX30" fmla="*/ 5607326 w 5781261"/>
                        <a:gd name="connsiteY30" fmla="*/ 1706218 h 5408544"/>
                        <a:gd name="connsiteX31" fmla="*/ 5590761 w 5781261"/>
                        <a:gd name="connsiteY31" fmla="*/ 1830457 h 5408544"/>
                        <a:gd name="connsiteX32" fmla="*/ 5574195 w 5781261"/>
                        <a:gd name="connsiteY32" fmla="*/ 1871870 h 5408544"/>
                        <a:gd name="connsiteX33" fmla="*/ 5433391 w 5781261"/>
                        <a:gd name="connsiteY33" fmla="*/ 1888435 h 5408544"/>
                        <a:gd name="connsiteX34" fmla="*/ 5309152 w 5781261"/>
                        <a:gd name="connsiteY34" fmla="*/ 1962979 h 5408544"/>
                        <a:gd name="connsiteX35" fmla="*/ 5184913 w 5781261"/>
                        <a:gd name="connsiteY35" fmla="*/ 2029239 h 5408544"/>
                        <a:gd name="connsiteX36" fmla="*/ 5160065 w 5781261"/>
                        <a:gd name="connsiteY36" fmla="*/ 1971261 h 5408544"/>
                        <a:gd name="connsiteX37" fmla="*/ 5126935 w 5781261"/>
                        <a:gd name="connsiteY37" fmla="*/ 1929848 h 5408544"/>
                        <a:gd name="connsiteX38" fmla="*/ 5077239 w 5781261"/>
                        <a:gd name="connsiteY38" fmla="*/ 1838739 h 5408544"/>
                        <a:gd name="connsiteX39" fmla="*/ 4224130 w 5781261"/>
                        <a:gd name="connsiteY39" fmla="*/ 2087218 h 5408544"/>
                        <a:gd name="connsiteX40" fmla="*/ 4224130 w 5781261"/>
                        <a:gd name="connsiteY40" fmla="*/ 2170044 h 5408544"/>
                        <a:gd name="connsiteX41" fmla="*/ 4199282 w 5781261"/>
                        <a:gd name="connsiteY41" fmla="*/ 2277718 h 5408544"/>
                        <a:gd name="connsiteX42" fmla="*/ 4215848 w 5781261"/>
                        <a:gd name="connsiteY42" fmla="*/ 2319131 h 5408544"/>
                        <a:gd name="connsiteX43" fmla="*/ 3983935 w 5781261"/>
                        <a:gd name="connsiteY43" fmla="*/ 2385392 h 5408544"/>
                        <a:gd name="connsiteX44" fmla="*/ 3917674 w 5781261"/>
                        <a:gd name="connsiteY44" fmla="*/ 2302565 h 5408544"/>
                        <a:gd name="connsiteX45" fmla="*/ 3826565 w 5781261"/>
                        <a:gd name="connsiteY45" fmla="*/ 2310848 h 5408544"/>
                        <a:gd name="connsiteX46" fmla="*/ 3801717 w 5781261"/>
                        <a:gd name="connsiteY46" fmla="*/ 2393674 h 5408544"/>
                        <a:gd name="connsiteX47" fmla="*/ 3760304 w 5781261"/>
                        <a:gd name="connsiteY47" fmla="*/ 2451652 h 5408544"/>
                        <a:gd name="connsiteX48" fmla="*/ 3660913 w 5781261"/>
                        <a:gd name="connsiteY48" fmla="*/ 2451652 h 5408544"/>
                        <a:gd name="connsiteX49" fmla="*/ 3594652 w 5781261"/>
                        <a:gd name="connsiteY49" fmla="*/ 2567609 h 5408544"/>
                        <a:gd name="connsiteX50" fmla="*/ 3553239 w 5781261"/>
                        <a:gd name="connsiteY50" fmla="*/ 2567609 h 5408544"/>
                        <a:gd name="connsiteX51" fmla="*/ 3453848 w 5781261"/>
                        <a:gd name="connsiteY51" fmla="*/ 2551044 h 5408544"/>
                        <a:gd name="connsiteX52" fmla="*/ 3371022 w 5781261"/>
                        <a:gd name="connsiteY52" fmla="*/ 2575892 h 5408544"/>
                        <a:gd name="connsiteX53" fmla="*/ 3271630 w 5781261"/>
                        <a:gd name="connsiteY53" fmla="*/ 2592457 h 5408544"/>
                        <a:gd name="connsiteX54" fmla="*/ 3147391 w 5781261"/>
                        <a:gd name="connsiteY54" fmla="*/ 2584174 h 5408544"/>
                        <a:gd name="connsiteX55" fmla="*/ 3114261 w 5781261"/>
                        <a:gd name="connsiteY55" fmla="*/ 2542761 h 5408544"/>
                        <a:gd name="connsiteX56" fmla="*/ 2716695 w 5781261"/>
                        <a:gd name="connsiteY56" fmla="*/ 2642152 h 5408544"/>
                        <a:gd name="connsiteX57" fmla="*/ 2774674 w 5781261"/>
                        <a:gd name="connsiteY57" fmla="*/ 2774674 h 5408544"/>
                        <a:gd name="connsiteX58" fmla="*/ 2774674 w 5781261"/>
                        <a:gd name="connsiteY58" fmla="*/ 2973457 h 5408544"/>
                        <a:gd name="connsiteX59" fmla="*/ 2782956 w 5781261"/>
                        <a:gd name="connsiteY59" fmla="*/ 3130826 h 5408544"/>
                        <a:gd name="connsiteX60" fmla="*/ 2782956 w 5781261"/>
                        <a:gd name="connsiteY60" fmla="*/ 3313044 h 5408544"/>
                        <a:gd name="connsiteX61" fmla="*/ 2749826 w 5781261"/>
                        <a:gd name="connsiteY61" fmla="*/ 3536674 h 5408544"/>
                        <a:gd name="connsiteX62" fmla="*/ 2716695 w 5781261"/>
                        <a:gd name="connsiteY62" fmla="*/ 3677479 h 5408544"/>
                        <a:gd name="connsiteX63" fmla="*/ 2675282 w 5781261"/>
                        <a:gd name="connsiteY63" fmla="*/ 3702326 h 5408544"/>
                        <a:gd name="connsiteX64" fmla="*/ 2600739 w 5781261"/>
                        <a:gd name="connsiteY64" fmla="*/ 3586370 h 5408544"/>
                        <a:gd name="connsiteX65" fmla="*/ 2509630 w 5781261"/>
                        <a:gd name="connsiteY65" fmla="*/ 3437283 h 5408544"/>
                        <a:gd name="connsiteX66" fmla="*/ 2368826 w 5781261"/>
                        <a:gd name="connsiteY66" fmla="*/ 3354457 h 5408544"/>
                        <a:gd name="connsiteX67" fmla="*/ 2277717 w 5781261"/>
                        <a:gd name="connsiteY67" fmla="*/ 3304761 h 5408544"/>
                        <a:gd name="connsiteX68" fmla="*/ 2128630 w 5781261"/>
                        <a:gd name="connsiteY68" fmla="*/ 3271631 h 5408544"/>
                        <a:gd name="connsiteX69" fmla="*/ 2087217 w 5781261"/>
                        <a:gd name="connsiteY69" fmla="*/ 3271631 h 5408544"/>
                        <a:gd name="connsiteX70" fmla="*/ 2087217 w 5781261"/>
                        <a:gd name="connsiteY70" fmla="*/ 3155674 h 5408544"/>
                        <a:gd name="connsiteX71" fmla="*/ 2062369 w 5781261"/>
                        <a:gd name="connsiteY71" fmla="*/ 3172239 h 5408544"/>
                        <a:gd name="connsiteX72" fmla="*/ 1996108 w 5781261"/>
                        <a:gd name="connsiteY72" fmla="*/ 3197087 h 5408544"/>
                        <a:gd name="connsiteX73" fmla="*/ 1921565 w 5781261"/>
                        <a:gd name="connsiteY73" fmla="*/ 3180522 h 5408544"/>
                        <a:gd name="connsiteX74" fmla="*/ 1921565 w 5781261"/>
                        <a:gd name="connsiteY74" fmla="*/ 3180522 h 5408544"/>
                        <a:gd name="connsiteX75" fmla="*/ 1822174 w 5781261"/>
                        <a:gd name="connsiteY75" fmla="*/ 3130826 h 5408544"/>
                        <a:gd name="connsiteX76" fmla="*/ 1739348 w 5781261"/>
                        <a:gd name="connsiteY76" fmla="*/ 3172239 h 5408544"/>
                        <a:gd name="connsiteX77" fmla="*/ 1681369 w 5781261"/>
                        <a:gd name="connsiteY77" fmla="*/ 3197087 h 5408544"/>
                        <a:gd name="connsiteX78" fmla="*/ 1623391 w 5781261"/>
                        <a:gd name="connsiteY78" fmla="*/ 3221935 h 5408544"/>
                        <a:gd name="connsiteX79" fmla="*/ 1565413 w 5781261"/>
                        <a:gd name="connsiteY79" fmla="*/ 3230218 h 5408544"/>
                        <a:gd name="connsiteX80" fmla="*/ 1474304 w 5781261"/>
                        <a:gd name="connsiteY80" fmla="*/ 3139109 h 5408544"/>
                        <a:gd name="connsiteX81" fmla="*/ 1408043 w 5781261"/>
                        <a:gd name="connsiteY81" fmla="*/ 3056283 h 5408544"/>
                        <a:gd name="connsiteX82" fmla="*/ 1350065 w 5781261"/>
                        <a:gd name="connsiteY82" fmla="*/ 2932044 h 5408544"/>
                        <a:gd name="connsiteX83" fmla="*/ 1316935 w 5781261"/>
                        <a:gd name="connsiteY83" fmla="*/ 2782957 h 5408544"/>
                        <a:gd name="connsiteX84" fmla="*/ 1308652 w 5781261"/>
                        <a:gd name="connsiteY84" fmla="*/ 2592457 h 5408544"/>
                        <a:gd name="connsiteX85" fmla="*/ 1308652 w 5781261"/>
                        <a:gd name="connsiteY85" fmla="*/ 2501348 h 5408544"/>
                        <a:gd name="connsiteX86" fmla="*/ 1573695 w 5781261"/>
                        <a:gd name="connsiteY86" fmla="*/ 2410239 h 5408544"/>
                        <a:gd name="connsiteX87" fmla="*/ 1565413 w 5781261"/>
                        <a:gd name="connsiteY87" fmla="*/ 2360544 h 5408544"/>
                        <a:gd name="connsiteX88" fmla="*/ 1664804 w 5781261"/>
                        <a:gd name="connsiteY88" fmla="*/ 2310848 h 5408544"/>
                        <a:gd name="connsiteX89" fmla="*/ 1681369 w 5781261"/>
                        <a:gd name="connsiteY89" fmla="*/ 2294283 h 5408544"/>
                        <a:gd name="connsiteX90" fmla="*/ 1722782 w 5781261"/>
                        <a:gd name="connsiteY90" fmla="*/ 2277718 h 5408544"/>
                        <a:gd name="connsiteX91" fmla="*/ 1722782 w 5781261"/>
                        <a:gd name="connsiteY91" fmla="*/ 2203174 h 5408544"/>
                        <a:gd name="connsiteX92" fmla="*/ 1706217 w 5781261"/>
                        <a:gd name="connsiteY92" fmla="*/ 2170044 h 5408544"/>
                        <a:gd name="connsiteX93" fmla="*/ 1673087 w 5781261"/>
                        <a:gd name="connsiteY93" fmla="*/ 2120348 h 5408544"/>
                        <a:gd name="connsiteX94" fmla="*/ 1739348 w 5781261"/>
                        <a:gd name="connsiteY94" fmla="*/ 2029239 h 5408544"/>
                        <a:gd name="connsiteX95" fmla="*/ 1764195 w 5781261"/>
                        <a:gd name="connsiteY95" fmla="*/ 1929848 h 5408544"/>
                        <a:gd name="connsiteX96" fmla="*/ 1838739 w 5781261"/>
                        <a:gd name="connsiteY96" fmla="*/ 1813892 h 5408544"/>
                        <a:gd name="connsiteX97" fmla="*/ 1838739 w 5781261"/>
                        <a:gd name="connsiteY97" fmla="*/ 1631674 h 5408544"/>
                        <a:gd name="connsiteX98" fmla="*/ 1871869 w 5781261"/>
                        <a:gd name="connsiteY98" fmla="*/ 1557131 h 5408544"/>
                        <a:gd name="connsiteX99" fmla="*/ 1913282 w 5781261"/>
                        <a:gd name="connsiteY99" fmla="*/ 1482587 h 5408544"/>
                        <a:gd name="connsiteX100" fmla="*/ 2062369 w 5781261"/>
                        <a:gd name="connsiteY100" fmla="*/ 1449457 h 5408544"/>
                        <a:gd name="connsiteX101" fmla="*/ 2153478 w 5781261"/>
                        <a:gd name="connsiteY101" fmla="*/ 1557131 h 5408544"/>
                        <a:gd name="connsiteX102" fmla="*/ 2261152 w 5781261"/>
                        <a:gd name="connsiteY102" fmla="*/ 1697935 h 5408544"/>
                        <a:gd name="connsiteX103" fmla="*/ 2335695 w 5781261"/>
                        <a:gd name="connsiteY103" fmla="*/ 1822174 h 5408544"/>
                        <a:gd name="connsiteX104" fmla="*/ 2435087 w 5781261"/>
                        <a:gd name="connsiteY104" fmla="*/ 1962979 h 5408544"/>
                        <a:gd name="connsiteX105" fmla="*/ 2501348 w 5781261"/>
                        <a:gd name="connsiteY105" fmla="*/ 2087218 h 5408544"/>
                        <a:gd name="connsiteX106" fmla="*/ 2534478 w 5781261"/>
                        <a:gd name="connsiteY106" fmla="*/ 2170044 h 5408544"/>
                        <a:gd name="connsiteX107" fmla="*/ 2799522 w 5781261"/>
                        <a:gd name="connsiteY107" fmla="*/ 2112065 h 5408544"/>
                        <a:gd name="connsiteX108" fmla="*/ 2932043 w 5781261"/>
                        <a:gd name="connsiteY108" fmla="*/ 2078935 h 5408544"/>
                        <a:gd name="connsiteX109" fmla="*/ 2990022 w 5781261"/>
                        <a:gd name="connsiteY109" fmla="*/ 2078935 h 5408544"/>
                        <a:gd name="connsiteX110" fmla="*/ 3081130 w 5781261"/>
                        <a:gd name="connsiteY110" fmla="*/ 2020957 h 5408544"/>
                        <a:gd name="connsiteX111" fmla="*/ 3180522 w 5781261"/>
                        <a:gd name="connsiteY111" fmla="*/ 1987826 h 5408544"/>
                        <a:gd name="connsiteX112" fmla="*/ 3246782 w 5781261"/>
                        <a:gd name="connsiteY112" fmla="*/ 1921565 h 5408544"/>
                        <a:gd name="connsiteX113" fmla="*/ 3288195 w 5781261"/>
                        <a:gd name="connsiteY113" fmla="*/ 1896718 h 5408544"/>
                        <a:gd name="connsiteX114" fmla="*/ 3395869 w 5781261"/>
                        <a:gd name="connsiteY114" fmla="*/ 1888435 h 5408544"/>
                        <a:gd name="connsiteX115" fmla="*/ 3569804 w 5781261"/>
                        <a:gd name="connsiteY115" fmla="*/ 1905000 h 5408544"/>
                        <a:gd name="connsiteX116" fmla="*/ 3669195 w 5781261"/>
                        <a:gd name="connsiteY116" fmla="*/ 1896718 h 5408544"/>
                        <a:gd name="connsiteX117" fmla="*/ 3735456 w 5781261"/>
                        <a:gd name="connsiteY117" fmla="*/ 1888435 h 5408544"/>
                        <a:gd name="connsiteX118" fmla="*/ 3776869 w 5781261"/>
                        <a:gd name="connsiteY118" fmla="*/ 1731065 h 5408544"/>
                        <a:gd name="connsiteX119" fmla="*/ 3925956 w 5781261"/>
                        <a:gd name="connsiteY119" fmla="*/ 1722783 h 5408544"/>
                        <a:gd name="connsiteX120" fmla="*/ 3983935 w 5781261"/>
                        <a:gd name="connsiteY120" fmla="*/ 1747631 h 5408544"/>
                        <a:gd name="connsiteX121" fmla="*/ 4025348 w 5781261"/>
                        <a:gd name="connsiteY121" fmla="*/ 1772479 h 5408544"/>
                        <a:gd name="connsiteX122" fmla="*/ 4124739 w 5781261"/>
                        <a:gd name="connsiteY122" fmla="*/ 1847022 h 5408544"/>
                        <a:gd name="connsiteX123" fmla="*/ 4977848 w 5781261"/>
                        <a:gd name="connsiteY123" fmla="*/ 1565413 h 5408544"/>
                        <a:gd name="connsiteX124" fmla="*/ 5002695 w 5781261"/>
                        <a:gd name="connsiteY124" fmla="*/ 1490870 h 5408544"/>
                        <a:gd name="connsiteX125" fmla="*/ 5027543 w 5781261"/>
                        <a:gd name="connsiteY125" fmla="*/ 1374913 h 5408544"/>
                        <a:gd name="connsiteX126" fmla="*/ 5102087 w 5781261"/>
                        <a:gd name="connsiteY126" fmla="*/ 1308652 h 5408544"/>
                        <a:gd name="connsiteX127" fmla="*/ 5218043 w 5781261"/>
                        <a:gd name="connsiteY127" fmla="*/ 1292087 h 5408544"/>
                        <a:gd name="connsiteX128" fmla="*/ 5300869 w 5781261"/>
                        <a:gd name="connsiteY128" fmla="*/ 1267239 h 5408544"/>
                        <a:gd name="connsiteX129" fmla="*/ 5400261 w 5781261"/>
                        <a:gd name="connsiteY129" fmla="*/ 1275522 h 5408544"/>
                        <a:gd name="connsiteX130" fmla="*/ 5441674 w 5781261"/>
                        <a:gd name="connsiteY130" fmla="*/ 1350065 h 5408544"/>
                        <a:gd name="connsiteX131" fmla="*/ 5574195 w 5781261"/>
                        <a:gd name="connsiteY131" fmla="*/ 1325218 h 5408544"/>
                        <a:gd name="connsiteX132" fmla="*/ 5516217 w 5781261"/>
                        <a:gd name="connsiteY132" fmla="*/ 1283805 h 5408544"/>
                        <a:gd name="connsiteX133" fmla="*/ 5516217 w 5781261"/>
                        <a:gd name="connsiteY133" fmla="*/ 1126435 h 5408544"/>
                        <a:gd name="connsiteX134" fmla="*/ 5466522 w 5781261"/>
                        <a:gd name="connsiteY134" fmla="*/ 1076739 h 5408544"/>
                        <a:gd name="connsiteX135" fmla="*/ 5375413 w 5781261"/>
                        <a:gd name="connsiteY135" fmla="*/ 1060174 h 5408544"/>
                        <a:gd name="connsiteX136" fmla="*/ 5309152 w 5781261"/>
                        <a:gd name="connsiteY136" fmla="*/ 1060174 h 5408544"/>
                        <a:gd name="connsiteX137" fmla="*/ 5218043 w 5781261"/>
                        <a:gd name="connsiteY137" fmla="*/ 1068457 h 5408544"/>
                        <a:gd name="connsiteX138" fmla="*/ 5135217 w 5781261"/>
                        <a:gd name="connsiteY138" fmla="*/ 1093305 h 5408544"/>
                        <a:gd name="connsiteX139" fmla="*/ 4953000 w 5781261"/>
                        <a:gd name="connsiteY139" fmla="*/ 1043609 h 5408544"/>
                        <a:gd name="connsiteX140" fmla="*/ 4787348 w 5781261"/>
                        <a:gd name="connsiteY140" fmla="*/ 1027044 h 5408544"/>
                        <a:gd name="connsiteX141" fmla="*/ 4737652 w 5781261"/>
                        <a:gd name="connsiteY141" fmla="*/ 977348 h 5408544"/>
                        <a:gd name="connsiteX142" fmla="*/ 4522304 w 5781261"/>
                        <a:gd name="connsiteY142" fmla="*/ 985631 h 5408544"/>
                        <a:gd name="connsiteX143" fmla="*/ 4331804 w 5781261"/>
                        <a:gd name="connsiteY143" fmla="*/ 1018761 h 5408544"/>
                        <a:gd name="connsiteX144" fmla="*/ 4017065 w 5781261"/>
                        <a:gd name="connsiteY144" fmla="*/ 1068457 h 5408544"/>
                        <a:gd name="connsiteX145" fmla="*/ 3917674 w 5781261"/>
                        <a:gd name="connsiteY145" fmla="*/ 1076739 h 5408544"/>
                        <a:gd name="connsiteX146" fmla="*/ 3752022 w 5781261"/>
                        <a:gd name="connsiteY146" fmla="*/ 1018761 h 5408544"/>
                        <a:gd name="connsiteX147" fmla="*/ 3619500 w 5781261"/>
                        <a:gd name="connsiteY147" fmla="*/ 993913 h 5408544"/>
                        <a:gd name="connsiteX148" fmla="*/ 3429000 w 5781261"/>
                        <a:gd name="connsiteY148" fmla="*/ 993913 h 5408544"/>
                        <a:gd name="connsiteX149" fmla="*/ 3362739 w 5781261"/>
                        <a:gd name="connsiteY149" fmla="*/ 1018761 h 5408544"/>
                        <a:gd name="connsiteX150" fmla="*/ 3271630 w 5781261"/>
                        <a:gd name="connsiteY150" fmla="*/ 1085022 h 5408544"/>
                        <a:gd name="connsiteX151" fmla="*/ 3188804 w 5781261"/>
                        <a:gd name="connsiteY151" fmla="*/ 1109870 h 5408544"/>
                        <a:gd name="connsiteX152" fmla="*/ 2716695 w 5781261"/>
                        <a:gd name="connsiteY152" fmla="*/ 1275522 h 5408544"/>
                        <a:gd name="connsiteX153" fmla="*/ 2551043 w 5781261"/>
                        <a:gd name="connsiteY153" fmla="*/ 1051892 h 5408544"/>
                        <a:gd name="connsiteX154" fmla="*/ 2551043 w 5781261"/>
                        <a:gd name="connsiteY154" fmla="*/ 1002196 h 5408544"/>
                        <a:gd name="connsiteX155" fmla="*/ 2915478 w 5781261"/>
                        <a:gd name="connsiteY155" fmla="*/ 844826 h 5408544"/>
                        <a:gd name="connsiteX156" fmla="*/ 2940326 w 5781261"/>
                        <a:gd name="connsiteY156" fmla="*/ 844826 h 5408544"/>
                        <a:gd name="connsiteX157" fmla="*/ 2932043 w 5781261"/>
                        <a:gd name="connsiteY157" fmla="*/ 770283 h 5408544"/>
                        <a:gd name="connsiteX158" fmla="*/ 2932043 w 5781261"/>
                        <a:gd name="connsiteY158" fmla="*/ 770283 h 5408544"/>
                        <a:gd name="connsiteX159" fmla="*/ 2915478 w 5781261"/>
                        <a:gd name="connsiteY159" fmla="*/ 629479 h 5408544"/>
                        <a:gd name="connsiteX160" fmla="*/ 2915478 w 5781261"/>
                        <a:gd name="connsiteY160" fmla="*/ 579783 h 5408544"/>
                        <a:gd name="connsiteX161" fmla="*/ 2915478 w 5781261"/>
                        <a:gd name="connsiteY161" fmla="*/ 472109 h 5408544"/>
                        <a:gd name="connsiteX162" fmla="*/ 2932043 w 5781261"/>
                        <a:gd name="connsiteY162" fmla="*/ 430696 h 5408544"/>
                        <a:gd name="connsiteX163" fmla="*/ 2923761 w 5781261"/>
                        <a:gd name="connsiteY163" fmla="*/ 298174 h 5408544"/>
                        <a:gd name="connsiteX164" fmla="*/ 2782956 w 5781261"/>
                        <a:gd name="connsiteY164" fmla="*/ 207065 h 5408544"/>
                        <a:gd name="connsiteX165" fmla="*/ 2600739 w 5781261"/>
                        <a:gd name="connsiteY165" fmla="*/ 115957 h 5408544"/>
                        <a:gd name="connsiteX166" fmla="*/ 2418522 w 5781261"/>
                        <a:gd name="connsiteY166" fmla="*/ 57979 h 5408544"/>
                        <a:gd name="connsiteX167" fmla="*/ 2244587 w 5781261"/>
                        <a:gd name="connsiteY167" fmla="*/ 24848 h 5408544"/>
                        <a:gd name="connsiteX168" fmla="*/ 2103782 w 5781261"/>
                        <a:gd name="connsiteY168" fmla="*/ 8283 h 5408544"/>
                        <a:gd name="connsiteX169" fmla="*/ 1954695 w 5781261"/>
                        <a:gd name="connsiteY169" fmla="*/ 0 h 5408544"/>
                        <a:gd name="connsiteX170" fmla="*/ 1838739 w 5781261"/>
                        <a:gd name="connsiteY170" fmla="*/ 0 h 5408544"/>
                        <a:gd name="connsiteX171" fmla="*/ 1656522 w 5781261"/>
                        <a:gd name="connsiteY171" fmla="*/ 33131 h 5408544"/>
                        <a:gd name="connsiteX172" fmla="*/ 1449456 w 5781261"/>
                        <a:gd name="connsiteY172" fmla="*/ 91109 h 5408544"/>
                        <a:gd name="connsiteX173" fmla="*/ 1275522 w 5781261"/>
                        <a:gd name="connsiteY173" fmla="*/ 157370 h 5408544"/>
                        <a:gd name="connsiteX174" fmla="*/ 1176130 w 5781261"/>
                        <a:gd name="connsiteY174" fmla="*/ 215348 h 5408544"/>
                        <a:gd name="connsiteX175" fmla="*/ 1060174 w 5781261"/>
                        <a:gd name="connsiteY175" fmla="*/ 289892 h 5408544"/>
                        <a:gd name="connsiteX176" fmla="*/ 902804 w 5781261"/>
                        <a:gd name="connsiteY176" fmla="*/ 430696 h 5408544"/>
                        <a:gd name="connsiteX177" fmla="*/ 844826 w 5781261"/>
                        <a:gd name="connsiteY177" fmla="*/ 538370 h 5408544"/>
                        <a:gd name="connsiteX178" fmla="*/ 819978 w 5781261"/>
                        <a:gd name="connsiteY178" fmla="*/ 712305 h 5408544"/>
                        <a:gd name="connsiteX179" fmla="*/ 795130 w 5781261"/>
                        <a:gd name="connsiteY179" fmla="*/ 877957 h 5408544"/>
                        <a:gd name="connsiteX180" fmla="*/ 795130 w 5781261"/>
                        <a:gd name="connsiteY180" fmla="*/ 894522 h 5408544"/>
                        <a:gd name="connsiteX181" fmla="*/ 778565 w 5781261"/>
                        <a:gd name="connsiteY181" fmla="*/ 1242392 h 5408544"/>
                        <a:gd name="connsiteX182" fmla="*/ 853108 w 5781261"/>
                        <a:gd name="connsiteY182" fmla="*/ 1308652 h 5408544"/>
                        <a:gd name="connsiteX183" fmla="*/ 877956 w 5781261"/>
                        <a:gd name="connsiteY183" fmla="*/ 1366631 h 5408544"/>
                        <a:gd name="connsiteX184" fmla="*/ 1018761 w 5781261"/>
                        <a:gd name="connsiteY184" fmla="*/ 1383196 h 5408544"/>
                        <a:gd name="connsiteX185" fmla="*/ 1068456 w 5781261"/>
                        <a:gd name="connsiteY185" fmla="*/ 1383196 h 5408544"/>
                        <a:gd name="connsiteX186" fmla="*/ 1101587 w 5781261"/>
                        <a:gd name="connsiteY186" fmla="*/ 1449457 h 5408544"/>
                        <a:gd name="connsiteX187" fmla="*/ 1118152 w 5781261"/>
                        <a:gd name="connsiteY187" fmla="*/ 1499152 h 5408544"/>
                        <a:gd name="connsiteX188" fmla="*/ 1068456 w 5781261"/>
                        <a:gd name="connsiteY188" fmla="*/ 1524000 h 5408544"/>
                        <a:gd name="connsiteX189" fmla="*/ 1010478 w 5781261"/>
                        <a:gd name="connsiteY189" fmla="*/ 1565413 h 5408544"/>
                        <a:gd name="connsiteX190" fmla="*/ 935935 w 5781261"/>
                        <a:gd name="connsiteY190" fmla="*/ 1689652 h 5408544"/>
                        <a:gd name="connsiteX191" fmla="*/ 911087 w 5781261"/>
                        <a:gd name="connsiteY191" fmla="*/ 1731065 h 5408544"/>
                        <a:gd name="connsiteX192" fmla="*/ 795130 w 5781261"/>
                        <a:gd name="connsiteY192" fmla="*/ 1747631 h 5408544"/>
                        <a:gd name="connsiteX193" fmla="*/ 670891 w 5781261"/>
                        <a:gd name="connsiteY193" fmla="*/ 1731065 h 5408544"/>
                        <a:gd name="connsiteX194" fmla="*/ 496956 w 5781261"/>
                        <a:gd name="connsiteY194" fmla="*/ 1813892 h 5408544"/>
                        <a:gd name="connsiteX195" fmla="*/ 405848 w 5781261"/>
                        <a:gd name="connsiteY195" fmla="*/ 1847022 h 5408544"/>
                        <a:gd name="connsiteX196" fmla="*/ 240195 w 5781261"/>
                        <a:gd name="connsiteY196" fmla="*/ 1921565 h 5408544"/>
                        <a:gd name="connsiteX197" fmla="*/ 190500 w 5781261"/>
                        <a:gd name="connsiteY197" fmla="*/ 2020957 h 5408544"/>
                        <a:gd name="connsiteX198" fmla="*/ 74543 w 5781261"/>
                        <a:gd name="connsiteY198" fmla="*/ 2261152 h 5408544"/>
                        <a:gd name="connsiteX199" fmla="*/ 16565 w 5781261"/>
                        <a:gd name="connsiteY199" fmla="*/ 2484783 h 5408544"/>
                        <a:gd name="connsiteX200" fmla="*/ 0 w 5781261"/>
                        <a:gd name="connsiteY200" fmla="*/ 2675283 h 5408544"/>
                        <a:gd name="connsiteX201" fmla="*/ 16565 w 5781261"/>
                        <a:gd name="connsiteY201" fmla="*/ 2940326 h 5408544"/>
                        <a:gd name="connsiteX202" fmla="*/ 41413 w 5781261"/>
                        <a:gd name="connsiteY202" fmla="*/ 3114261 h 5408544"/>
                        <a:gd name="connsiteX203" fmla="*/ 107674 w 5781261"/>
                        <a:gd name="connsiteY203" fmla="*/ 3329609 h 5408544"/>
                        <a:gd name="connsiteX204" fmla="*/ 182217 w 5781261"/>
                        <a:gd name="connsiteY204" fmla="*/ 3495261 h 5408544"/>
                        <a:gd name="connsiteX205" fmla="*/ 256761 w 5781261"/>
                        <a:gd name="connsiteY205" fmla="*/ 3685761 h 5408544"/>
                        <a:gd name="connsiteX206" fmla="*/ 438978 w 5781261"/>
                        <a:gd name="connsiteY206" fmla="*/ 3934239 h 5408544"/>
                        <a:gd name="connsiteX207" fmla="*/ 604630 w 5781261"/>
                        <a:gd name="connsiteY207" fmla="*/ 4133022 h 5408544"/>
                        <a:gd name="connsiteX208" fmla="*/ 762000 w 5781261"/>
                        <a:gd name="connsiteY208" fmla="*/ 4248979 h 5408544"/>
                        <a:gd name="connsiteX209" fmla="*/ 960782 w 5781261"/>
                        <a:gd name="connsiteY209" fmla="*/ 4315239 h 5408544"/>
                        <a:gd name="connsiteX210" fmla="*/ 1184413 w 5781261"/>
                        <a:gd name="connsiteY210" fmla="*/ 4315239 h 5408544"/>
                        <a:gd name="connsiteX211" fmla="*/ 1449456 w 5781261"/>
                        <a:gd name="connsiteY211" fmla="*/ 4248979 h 5408544"/>
                        <a:gd name="connsiteX212" fmla="*/ 1664804 w 5781261"/>
                        <a:gd name="connsiteY212" fmla="*/ 4174435 h 5408544"/>
                        <a:gd name="connsiteX213" fmla="*/ 1772478 w 5781261"/>
                        <a:gd name="connsiteY213" fmla="*/ 4116457 h 5408544"/>
                        <a:gd name="connsiteX214" fmla="*/ 1855304 w 5781261"/>
                        <a:gd name="connsiteY214" fmla="*/ 3992218 h 5408544"/>
                        <a:gd name="connsiteX215" fmla="*/ 1921565 w 5781261"/>
                        <a:gd name="connsiteY215" fmla="*/ 3934239 h 5408544"/>
                        <a:gd name="connsiteX216" fmla="*/ 1888435 w 5781261"/>
                        <a:gd name="connsiteY216" fmla="*/ 4124739 h 5408544"/>
                        <a:gd name="connsiteX217" fmla="*/ 1764195 w 5781261"/>
                        <a:gd name="connsiteY217" fmla="*/ 4745935 h 5408544"/>
                        <a:gd name="connsiteX218" fmla="*/ 1714500 w 5781261"/>
                        <a:gd name="connsiteY218" fmla="*/ 4969565 h 5408544"/>
                        <a:gd name="connsiteX219" fmla="*/ 1731065 w 5781261"/>
                        <a:gd name="connsiteY219" fmla="*/ 5027544 h 5408544"/>
                        <a:gd name="connsiteX220" fmla="*/ 1822174 w 5781261"/>
                        <a:gd name="connsiteY220" fmla="*/ 5068957 h 5408544"/>
                        <a:gd name="connsiteX0" fmla="*/ 1855304 w 5850950"/>
                        <a:gd name="connsiteY0" fmla="*/ 4199283 h 5408544"/>
                        <a:gd name="connsiteX1" fmla="*/ 1731065 w 5850950"/>
                        <a:gd name="connsiteY1" fmla="*/ 5010979 h 5408544"/>
                        <a:gd name="connsiteX2" fmla="*/ 2145195 w 5850950"/>
                        <a:gd name="connsiteY2" fmla="*/ 5408544 h 5408544"/>
                        <a:gd name="connsiteX3" fmla="*/ 3445565 w 5850950"/>
                        <a:gd name="connsiteY3" fmla="*/ 5060674 h 5408544"/>
                        <a:gd name="connsiteX4" fmla="*/ 3404152 w 5850950"/>
                        <a:gd name="connsiteY4" fmla="*/ 4953000 h 5408544"/>
                        <a:gd name="connsiteX5" fmla="*/ 3072848 w 5850950"/>
                        <a:gd name="connsiteY5" fmla="*/ 4629979 h 5408544"/>
                        <a:gd name="connsiteX6" fmla="*/ 2965174 w 5850950"/>
                        <a:gd name="connsiteY6" fmla="*/ 4157870 h 5408544"/>
                        <a:gd name="connsiteX7" fmla="*/ 3072848 w 5850950"/>
                        <a:gd name="connsiteY7" fmla="*/ 3909392 h 5408544"/>
                        <a:gd name="connsiteX8" fmla="*/ 3412435 w 5850950"/>
                        <a:gd name="connsiteY8" fmla="*/ 3818283 h 5408544"/>
                        <a:gd name="connsiteX9" fmla="*/ 3486978 w 5850950"/>
                        <a:gd name="connsiteY9" fmla="*/ 3776870 h 5408544"/>
                        <a:gd name="connsiteX10" fmla="*/ 3503543 w 5850950"/>
                        <a:gd name="connsiteY10" fmla="*/ 3660913 h 5408544"/>
                        <a:gd name="connsiteX11" fmla="*/ 3478695 w 5850950"/>
                        <a:gd name="connsiteY11" fmla="*/ 3528392 h 5408544"/>
                        <a:gd name="connsiteX12" fmla="*/ 3412435 w 5850950"/>
                        <a:gd name="connsiteY12" fmla="*/ 3445565 h 5408544"/>
                        <a:gd name="connsiteX13" fmla="*/ 3602935 w 5850950"/>
                        <a:gd name="connsiteY13" fmla="*/ 3395870 h 5408544"/>
                        <a:gd name="connsiteX14" fmla="*/ 3942522 w 5850950"/>
                        <a:gd name="connsiteY14" fmla="*/ 3230218 h 5408544"/>
                        <a:gd name="connsiteX15" fmla="*/ 4108174 w 5850950"/>
                        <a:gd name="connsiteY15" fmla="*/ 3105979 h 5408544"/>
                        <a:gd name="connsiteX16" fmla="*/ 4298674 w 5850950"/>
                        <a:gd name="connsiteY16" fmla="*/ 2907196 h 5408544"/>
                        <a:gd name="connsiteX17" fmla="*/ 4356652 w 5850950"/>
                        <a:gd name="connsiteY17" fmla="*/ 2840935 h 5408544"/>
                        <a:gd name="connsiteX18" fmla="*/ 4456043 w 5850950"/>
                        <a:gd name="connsiteY18" fmla="*/ 2782957 h 5408544"/>
                        <a:gd name="connsiteX19" fmla="*/ 4795630 w 5850950"/>
                        <a:gd name="connsiteY19" fmla="*/ 2658718 h 5408544"/>
                        <a:gd name="connsiteX20" fmla="*/ 4961682 w 5850950"/>
                        <a:gd name="connsiteY20" fmla="*/ 2596326 h 5408544"/>
                        <a:gd name="connsiteX21" fmla="*/ 5850950 w 5850950"/>
                        <a:gd name="connsiteY21" fmla="*/ 3393283 h 5408544"/>
                        <a:gd name="connsiteX22" fmla="*/ 5209761 w 5850950"/>
                        <a:gd name="connsiteY22" fmla="*/ 2443370 h 5408544"/>
                        <a:gd name="connsiteX23" fmla="*/ 5383695 w 5850950"/>
                        <a:gd name="connsiteY23" fmla="*/ 2261152 h 5408544"/>
                        <a:gd name="connsiteX24" fmla="*/ 5507935 w 5850950"/>
                        <a:gd name="connsiteY24" fmla="*/ 2161761 h 5408544"/>
                        <a:gd name="connsiteX25" fmla="*/ 5632174 w 5850950"/>
                        <a:gd name="connsiteY25" fmla="*/ 2120348 h 5408544"/>
                        <a:gd name="connsiteX26" fmla="*/ 5772978 w 5850950"/>
                        <a:gd name="connsiteY26" fmla="*/ 2004392 h 5408544"/>
                        <a:gd name="connsiteX27" fmla="*/ 5781261 w 5850950"/>
                        <a:gd name="connsiteY27" fmla="*/ 1847022 h 5408544"/>
                        <a:gd name="connsiteX28" fmla="*/ 5715000 w 5850950"/>
                        <a:gd name="connsiteY28" fmla="*/ 1722783 h 5408544"/>
                        <a:gd name="connsiteX29" fmla="*/ 5681869 w 5850950"/>
                        <a:gd name="connsiteY29" fmla="*/ 1706218 h 5408544"/>
                        <a:gd name="connsiteX30" fmla="*/ 5607326 w 5850950"/>
                        <a:gd name="connsiteY30" fmla="*/ 1706218 h 5408544"/>
                        <a:gd name="connsiteX31" fmla="*/ 5590761 w 5850950"/>
                        <a:gd name="connsiteY31" fmla="*/ 1830457 h 5408544"/>
                        <a:gd name="connsiteX32" fmla="*/ 5574195 w 5850950"/>
                        <a:gd name="connsiteY32" fmla="*/ 1871870 h 5408544"/>
                        <a:gd name="connsiteX33" fmla="*/ 5433391 w 5850950"/>
                        <a:gd name="connsiteY33" fmla="*/ 1888435 h 5408544"/>
                        <a:gd name="connsiteX34" fmla="*/ 5309152 w 5850950"/>
                        <a:gd name="connsiteY34" fmla="*/ 1962979 h 5408544"/>
                        <a:gd name="connsiteX35" fmla="*/ 5184913 w 5850950"/>
                        <a:gd name="connsiteY35" fmla="*/ 2029239 h 5408544"/>
                        <a:gd name="connsiteX36" fmla="*/ 5160065 w 5850950"/>
                        <a:gd name="connsiteY36" fmla="*/ 1971261 h 5408544"/>
                        <a:gd name="connsiteX37" fmla="*/ 5126935 w 5850950"/>
                        <a:gd name="connsiteY37" fmla="*/ 1929848 h 5408544"/>
                        <a:gd name="connsiteX38" fmla="*/ 5077239 w 5850950"/>
                        <a:gd name="connsiteY38" fmla="*/ 1838739 h 5408544"/>
                        <a:gd name="connsiteX39" fmla="*/ 4224130 w 5850950"/>
                        <a:gd name="connsiteY39" fmla="*/ 2087218 h 5408544"/>
                        <a:gd name="connsiteX40" fmla="*/ 4224130 w 5850950"/>
                        <a:gd name="connsiteY40" fmla="*/ 2170044 h 5408544"/>
                        <a:gd name="connsiteX41" fmla="*/ 4199282 w 5850950"/>
                        <a:gd name="connsiteY41" fmla="*/ 2277718 h 5408544"/>
                        <a:gd name="connsiteX42" fmla="*/ 4215848 w 5850950"/>
                        <a:gd name="connsiteY42" fmla="*/ 2319131 h 5408544"/>
                        <a:gd name="connsiteX43" fmla="*/ 3983935 w 5850950"/>
                        <a:gd name="connsiteY43" fmla="*/ 2385392 h 5408544"/>
                        <a:gd name="connsiteX44" fmla="*/ 3917674 w 5850950"/>
                        <a:gd name="connsiteY44" fmla="*/ 2302565 h 5408544"/>
                        <a:gd name="connsiteX45" fmla="*/ 3826565 w 5850950"/>
                        <a:gd name="connsiteY45" fmla="*/ 2310848 h 5408544"/>
                        <a:gd name="connsiteX46" fmla="*/ 3801717 w 5850950"/>
                        <a:gd name="connsiteY46" fmla="*/ 2393674 h 5408544"/>
                        <a:gd name="connsiteX47" fmla="*/ 3760304 w 5850950"/>
                        <a:gd name="connsiteY47" fmla="*/ 2451652 h 5408544"/>
                        <a:gd name="connsiteX48" fmla="*/ 3660913 w 5850950"/>
                        <a:gd name="connsiteY48" fmla="*/ 2451652 h 5408544"/>
                        <a:gd name="connsiteX49" fmla="*/ 3594652 w 5850950"/>
                        <a:gd name="connsiteY49" fmla="*/ 2567609 h 5408544"/>
                        <a:gd name="connsiteX50" fmla="*/ 3553239 w 5850950"/>
                        <a:gd name="connsiteY50" fmla="*/ 2567609 h 5408544"/>
                        <a:gd name="connsiteX51" fmla="*/ 3453848 w 5850950"/>
                        <a:gd name="connsiteY51" fmla="*/ 2551044 h 5408544"/>
                        <a:gd name="connsiteX52" fmla="*/ 3371022 w 5850950"/>
                        <a:gd name="connsiteY52" fmla="*/ 2575892 h 5408544"/>
                        <a:gd name="connsiteX53" fmla="*/ 3271630 w 5850950"/>
                        <a:gd name="connsiteY53" fmla="*/ 2592457 h 5408544"/>
                        <a:gd name="connsiteX54" fmla="*/ 3147391 w 5850950"/>
                        <a:gd name="connsiteY54" fmla="*/ 2584174 h 5408544"/>
                        <a:gd name="connsiteX55" fmla="*/ 3114261 w 5850950"/>
                        <a:gd name="connsiteY55" fmla="*/ 2542761 h 5408544"/>
                        <a:gd name="connsiteX56" fmla="*/ 2716695 w 5850950"/>
                        <a:gd name="connsiteY56" fmla="*/ 2642152 h 5408544"/>
                        <a:gd name="connsiteX57" fmla="*/ 2774674 w 5850950"/>
                        <a:gd name="connsiteY57" fmla="*/ 2774674 h 5408544"/>
                        <a:gd name="connsiteX58" fmla="*/ 2774674 w 5850950"/>
                        <a:gd name="connsiteY58" fmla="*/ 2973457 h 5408544"/>
                        <a:gd name="connsiteX59" fmla="*/ 2782956 w 5850950"/>
                        <a:gd name="connsiteY59" fmla="*/ 3130826 h 5408544"/>
                        <a:gd name="connsiteX60" fmla="*/ 2782956 w 5850950"/>
                        <a:gd name="connsiteY60" fmla="*/ 3313044 h 5408544"/>
                        <a:gd name="connsiteX61" fmla="*/ 2749826 w 5850950"/>
                        <a:gd name="connsiteY61" fmla="*/ 3536674 h 5408544"/>
                        <a:gd name="connsiteX62" fmla="*/ 2716695 w 5850950"/>
                        <a:gd name="connsiteY62" fmla="*/ 3677479 h 5408544"/>
                        <a:gd name="connsiteX63" fmla="*/ 2675282 w 5850950"/>
                        <a:gd name="connsiteY63" fmla="*/ 3702326 h 5408544"/>
                        <a:gd name="connsiteX64" fmla="*/ 2600739 w 5850950"/>
                        <a:gd name="connsiteY64" fmla="*/ 3586370 h 5408544"/>
                        <a:gd name="connsiteX65" fmla="*/ 2509630 w 5850950"/>
                        <a:gd name="connsiteY65" fmla="*/ 3437283 h 5408544"/>
                        <a:gd name="connsiteX66" fmla="*/ 2368826 w 5850950"/>
                        <a:gd name="connsiteY66" fmla="*/ 3354457 h 5408544"/>
                        <a:gd name="connsiteX67" fmla="*/ 2277717 w 5850950"/>
                        <a:gd name="connsiteY67" fmla="*/ 3304761 h 5408544"/>
                        <a:gd name="connsiteX68" fmla="*/ 2128630 w 5850950"/>
                        <a:gd name="connsiteY68" fmla="*/ 3271631 h 5408544"/>
                        <a:gd name="connsiteX69" fmla="*/ 2087217 w 5850950"/>
                        <a:gd name="connsiteY69" fmla="*/ 3271631 h 5408544"/>
                        <a:gd name="connsiteX70" fmla="*/ 2087217 w 5850950"/>
                        <a:gd name="connsiteY70" fmla="*/ 3155674 h 5408544"/>
                        <a:gd name="connsiteX71" fmla="*/ 2062369 w 5850950"/>
                        <a:gd name="connsiteY71" fmla="*/ 3172239 h 5408544"/>
                        <a:gd name="connsiteX72" fmla="*/ 1996108 w 5850950"/>
                        <a:gd name="connsiteY72" fmla="*/ 3197087 h 5408544"/>
                        <a:gd name="connsiteX73" fmla="*/ 1921565 w 5850950"/>
                        <a:gd name="connsiteY73" fmla="*/ 3180522 h 5408544"/>
                        <a:gd name="connsiteX74" fmla="*/ 1921565 w 5850950"/>
                        <a:gd name="connsiteY74" fmla="*/ 3180522 h 5408544"/>
                        <a:gd name="connsiteX75" fmla="*/ 1822174 w 5850950"/>
                        <a:gd name="connsiteY75" fmla="*/ 3130826 h 5408544"/>
                        <a:gd name="connsiteX76" fmla="*/ 1739348 w 5850950"/>
                        <a:gd name="connsiteY76" fmla="*/ 3172239 h 5408544"/>
                        <a:gd name="connsiteX77" fmla="*/ 1681369 w 5850950"/>
                        <a:gd name="connsiteY77" fmla="*/ 3197087 h 5408544"/>
                        <a:gd name="connsiteX78" fmla="*/ 1623391 w 5850950"/>
                        <a:gd name="connsiteY78" fmla="*/ 3221935 h 5408544"/>
                        <a:gd name="connsiteX79" fmla="*/ 1565413 w 5850950"/>
                        <a:gd name="connsiteY79" fmla="*/ 3230218 h 5408544"/>
                        <a:gd name="connsiteX80" fmla="*/ 1474304 w 5850950"/>
                        <a:gd name="connsiteY80" fmla="*/ 3139109 h 5408544"/>
                        <a:gd name="connsiteX81" fmla="*/ 1408043 w 5850950"/>
                        <a:gd name="connsiteY81" fmla="*/ 3056283 h 5408544"/>
                        <a:gd name="connsiteX82" fmla="*/ 1350065 w 5850950"/>
                        <a:gd name="connsiteY82" fmla="*/ 2932044 h 5408544"/>
                        <a:gd name="connsiteX83" fmla="*/ 1316935 w 5850950"/>
                        <a:gd name="connsiteY83" fmla="*/ 2782957 h 5408544"/>
                        <a:gd name="connsiteX84" fmla="*/ 1308652 w 5850950"/>
                        <a:gd name="connsiteY84" fmla="*/ 2592457 h 5408544"/>
                        <a:gd name="connsiteX85" fmla="*/ 1308652 w 5850950"/>
                        <a:gd name="connsiteY85" fmla="*/ 2501348 h 5408544"/>
                        <a:gd name="connsiteX86" fmla="*/ 1573695 w 5850950"/>
                        <a:gd name="connsiteY86" fmla="*/ 2410239 h 5408544"/>
                        <a:gd name="connsiteX87" fmla="*/ 1565413 w 5850950"/>
                        <a:gd name="connsiteY87" fmla="*/ 2360544 h 5408544"/>
                        <a:gd name="connsiteX88" fmla="*/ 1664804 w 5850950"/>
                        <a:gd name="connsiteY88" fmla="*/ 2310848 h 5408544"/>
                        <a:gd name="connsiteX89" fmla="*/ 1681369 w 5850950"/>
                        <a:gd name="connsiteY89" fmla="*/ 2294283 h 5408544"/>
                        <a:gd name="connsiteX90" fmla="*/ 1722782 w 5850950"/>
                        <a:gd name="connsiteY90" fmla="*/ 2277718 h 5408544"/>
                        <a:gd name="connsiteX91" fmla="*/ 1722782 w 5850950"/>
                        <a:gd name="connsiteY91" fmla="*/ 2203174 h 5408544"/>
                        <a:gd name="connsiteX92" fmla="*/ 1706217 w 5850950"/>
                        <a:gd name="connsiteY92" fmla="*/ 2170044 h 5408544"/>
                        <a:gd name="connsiteX93" fmla="*/ 1673087 w 5850950"/>
                        <a:gd name="connsiteY93" fmla="*/ 2120348 h 5408544"/>
                        <a:gd name="connsiteX94" fmla="*/ 1739348 w 5850950"/>
                        <a:gd name="connsiteY94" fmla="*/ 2029239 h 5408544"/>
                        <a:gd name="connsiteX95" fmla="*/ 1764195 w 5850950"/>
                        <a:gd name="connsiteY95" fmla="*/ 1929848 h 5408544"/>
                        <a:gd name="connsiteX96" fmla="*/ 1838739 w 5850950"/>
                        <a:gd name="connsiteY96" fmla="*/ 1813892 h 5408544"/>
                        <a:gd name="connsiteX97" fmla="*/ 1838739 w 5850950"/>
                        <a:gd name="connsiteY97" fmla="*/ 1631674 h 5408544"/>
                        <a:gd name="connsiteX98" fmla="*/ 1871869 w 5850950"/>
                        <a:gd name="connsiteY98" fmla="*/ 1557131 h 5408544"/>
                        <a:gd name="connsiteX99" fmla="*/ 1913282 w 5850950"/>
                        <a:gd name="connsiteY99" fmla="*/ 1482587 h 5408544"/>
                        <a:gd name="connsiteX100" fmla="*/ 2062369 w 5850950"/>
                        <a:gd name="connsiteY100" fmla="*/ 1449457 h 5408544"/>
                        <a:gd name="connsiteX101" fmla="*/ 2153478 w 5850950"/>
                        <a:gd name="connsiteY101" fmla="*/ 1557131 h 5408544"/>
                        <a:gd name="connsiteX102" fmla="*/ 2261152 w 5850950"/>
                        <a:gd name="connsiteY102" fmla="*/ 1697935 h 5408544"/>
                        <a:gd name="connsiteX103" fmla="*/ 2335695 w 5850950"/>
                        <a:gd name="connsiteY103" fmla="*/ 1822174 h 5408544"/>
                        <a:gd name="connsiteX104" fmla="*/ 2435087 w 5850950"/>
                        <a:gd name="connsiteY104" fmla="*/ 1962979 h 5408544"/>
                        <a:gd name="connsiteX105" fmla="*/ 2501348 w 5850950"/>
                        <a:gd name="connsiteY105" fmla="*/ 2087218 h 5408544"/>
                        <a:gd name="connsiteX106" fmla="*/ 2534478 w 5850950"/>
                        <a:gd name="connsiteY106" fmla="*/ 2170044 h 5408544"/>
                        <a:gd name="connsiteX107" fmla="*/ 2799522 w 5850950"/>
                        <a:gd name="connsiteY107" fmla="*/ 2112065 h 5408544"/>
                        <a:gd name="connsiteX108" fmla="*/ 2932043 w 5850950"/>
                        <a:gd name="connsiteY108" fmla="*/ 2078935 h 5408544"/>
                        <a:gd name="connsiteX109" fmla="*/ 2990022 w 5850950"/>
                        <a:gd name="connsiteY109" fmla="*/ 2078935 h 5408544"/>
                        <a:gd name="connsiteX110" fmla="*/ 3081130 w 5850950"/>
                        <a:gd name="connsiteY110" fmla="*/ 2020957 h 5408544"/>
                        <a:gd name="connsiteX111" fmla="*/ 3180522 w 5850950"/>
                        <a:gd name="connsiteY111" fmla="*/ 1987826 h 5408544"/>
                        <a:gd name="connsiteX112" fmla="*/ 3246782 w 5850950"/>
                        <a:gd name="connsiteY112" fmla="*/ 1921565 h 5408544"/>
                        <a:gd name="connsiteX113" fmla="*/ 3288195 w 5850950"/>
                        <a:gd name="connsiteY113" fmla="*/ 1896718 h 5408544"/>
                        <a:gd name="connsiteX114" fmla="*/ 3395869 w 5850950"/>
                        <a:gd name="connsiteY114" fmla="*/ 1888435 h 5408544"/>
                        <a:gd name="connsiteX115" fmla="*/ 3569804 w 5850950"/>
                        <a:gd name="connsiteY115" fmla="*/ 1905000 h 5408544"/>
                        <a:gd name="connsiteX116" fmla="*/ 3669195 w 5850950"/>
                        <a:gd name="connsiteY116" fmla="*/ 1896718 h 5408544"/>
                        <a:gd name="connsiteX117" fmla="*/ 3735456 w 5850950"/>
                        <a:gd name="connsiteY117" fmla="*/ 1888435 h 5408544"/>
                        <a:gd name="connsiteX118" fmla="*/ 3776869 w 5850950"/>
                        <a:gd name="connsiteY118" fmla="*/ 1731065 h 5408544"/>
                        <a:gd name="connsiteX119" fmla="*/ 3925956 w 5850950"/>
                        <a:gd name="connsiteY119" fmla="*/ 1722783 h 5408544"/>
                        <a:gd name="connsiteX120" fmla="*/ 3983935 w 5850950"/>
                        <a:gd name="connsiteY120" fmla="*/ 1747631 h 5408544"/>
                        <a:gd name="connsiteX121" fmla="*/ 4025348 w 5850950"/>
                        <a:gd name="connsiteY121" fmla="*/ 1772479 h 5408544"/>
                        <a:gd name="connsiteX122" fmla="*/ 4124739 w 5850950"/>
                        <a:gd name="connsiteY122" fmla="*/ 1847022 h 5408544"/>
                        <a:gd name="connsiteX123" fmla="*/ 4977848 w 5850950"/>
                        <a:gd name="connsiteY123" fmla="*/ 1565413 h 5408544"/>
                        <a:gd name="connsiteX124" fmla="*/ 5002695 w 5850950"/>
                        <a:gd name="connsiteY124" fmla="*/ 1490870 h 5408544"/>
                        <a:gd name="connsiteX125" fmla="*/ 5027543 w 5850950"/>
                        <a:gd name="connsiteY125" fmla="*/ 1374913 h 5408544"/>
                        <a:gd name="connsiteX126" fmla="*/ 5102087 w 5850950"/>
                        <a:gd name="connsiteY126" fmla="*/ 1308652 h 5408544"/>
                        <a:gd name="connsiteX127" fmla="*/ 5218043 w 5850950"/>
                        <a:gd name="connsiteY127" fmla="*/ 1292087 h 5408544"/>
                        <a:gd name="connsiteX128" fmla="*/ 5300869 w 5850950"/>
                        <a:gd name="connsiteY128" fmla="*/ 1267239 h 5408544"/>
                        <a:gd name="connsiteX129" fmla="*/ 5400261 w 5850950"/>
                        <a:gd name="connsiteY129" fmla="*/ 1275522 h 5408544"/>
                        <a:gd name="connsiteX130" fmla="*/ 5441674 w 5850950"/>
                        <a:gd name="connsiteY130" fmla="*/ 1350065 h 5408544"/>
                        <a:gd name="connsiteX131" fmla="*/ 5574195 w 5850950"/>
                        <a:gd name="connsiteY131" fmla="*/ 1325218 h 5408544"/>
                        <a:gd name="connsiteX132" fmla="*/ 5516217 w 5850950"/>
                        <a:gd name="connsiteY132" fmla="*/ 1283805 h 5408544"/>
                        <a:gd name="connsiteX133" fmla="*/ 5516217 w 5850950"/>
                        <a:gd name="connsiteY133" fmla="*/ 1126435 h 5408544"/>
                        <a:gd name="connsiteX134" fmla="*/ 5466522 w 5850950"/>
                        <a:gd name="connsiteY134" fmla="*/ 1076739 h 5408544"/>
                        <a:gd name="connsiteX135" fmla="*/ 5375413 w 5850950"/>
                        <a:gd name="connsiteY135" fmla="*/ 1060174 h 5408544"/>
                        <a:gd name="connsiteX136" fmla="*/ 5309152 w 5850950"/>
                        <a:gd name="connsiteY136" fmla="*/ 1060174 h 5408544"/>
                        <a:gd name="connsiteX137" fmla="*/ 5218043 w 5850950"/>
                        <a:gd name="connsiteY137" fmla="*/ 1068457 h 5408544"/>
                        <a:gd name="connsiteX138" fmla="*/ 5135217 w 5850950"/>
                        <a:gd name="connsiteY138" fmla="*/ 1093305 h 5408544"/>
                        <a:gd name="connsiteX139" fmla="*/ 4953000 w 5850950"/>
                        <a:gd name="connsiteY139" fmla="*/ 1043609 h 5408544"/>
                        <a:gd name="connsiteX140" fmla="*/ 4787348 w 5850950"/>
                        <a:gd name="connsiteY140" fmla="*/ 1027044 h 5408544"/>
                        <a:gd name="connsiteX141" fmla="*/ 4737652 w 5850950"/>
                        <a:gd name="connsiteY141" fmla="*/ 977348 h 5408544"/>
                        <a:gd name="connsiteX142" fmla="*/ 4522304 w 5850950"/>
                        <a:gd name="connsiteY142" fmla="*/ 985631 h 5408544"/>
                        <a:gd name="connsiteX143" fmla="*/ 4331804 w 5850950"/>
                        <a:gd name="connsiteY143" fmla="*/ 1018761 h 5408544"/>
                        <a:gd name="connsiteX144" fmla="*/ 4017065 w 5850950"/>
                        <a:gd name="connsiteY144" fmla="*/ 1068457 h 5408544"/>
                        <a:gd name="connsiteX145" fmla="*/ 3917674 w 5850950"/>
                        <a:gd name="connsiteY145" fmla="*/ 1076739 h 5408544"/>
                        <a:gd name="connsiteX146" fmla="*/ 3752022 w 5850950"/>
                        <a:gd name="connsiteY146" fmla="*/ 1018761 h 5408544"/>
                        <a:gd name="connsiteX147" fmla="*/ 3619500 w 5850950"/>
                        <a:gd name="connsiteY147" fmla="*/ 993913 h 5408544"/>
                        <a:gd name="connsiteX148" fmla="*/ 3429000 w 5850950"/>
                        <a:gd name="connsiteY148" fmla="*/ 993913 h 5408544"/>
                        <a:gd name="connsiteX149" fmla="*/ 3362739 w 5850950"/>
                        <a:gd name="connsiteY149" fmla="*/ 1018761 h 5408544"/>
                        <a:gd name="connsiteX150" fmla="*/ 3271630 w 5850950"/>
                        <a:gd name="connsiteY150" fmla="*/ 1085022 h 5408544"/>
                        <a:gd name="connsiteX151" fmla="*/ 3188804 w 5850950"/>
                        <a:gd name="connsiteY151" fmla="*/ 1109870 h 5408544"/>
                        <a:gd name="connsiteX152" fmla="*/ 2716695 w 5850950"/>
                        <a:gd name="connsiteY152" fmla="*/ 1275522 h 5408544"/>
                        <a:gd name="connsiteX153" fmla="*/ 2551043 w 5850950"/>
                        <a:gd name="connsiteY153" fmla="*/ 1051892 h 5408544"/>
                        <a:gd name="connsiteX154" fmla="*/ 2551043 w 5850950"/>
                        <a:gd name="connsiteY154" fmla="*/ 1002196 h 5408544"/>
                        <a:gd name="connsiteX155" fmla="*/ 2915478 w 5850950"/>
                        <a:gd name="connsiteY155" fmla="*/ 844826 h 5408544"/>
                        <a:gd name="connsiteX156" fmla="*/ 2940326 w 5850950"/>
                        <a:gd name="connsiteY156" fmla="*/ 844826 h 5408544"/>
                        <a:gd name="connsiteX157" fmla="*/ 2932043 w 5850950"/>
                        <a:gd name="connsiteY157" fmla="*/ 770283 h 5408544"/>
                        <a:gd name="connsiteX158" fmla="*/ 2932043 w 5850950"/>
                        <a:gd name="connsiteY158" fmla="*/ 770283 h 5408544"/>
                        <a:gd name="connsiteX159" fmla="*/ 2915478 w 5850950"/>
                        <a:gd name="connsiteY159" fmla="*/ 629479 h 5408544"/>
                        <a:gd name="connsiteX160" fmla="*/ 2915478 w 5850950"/>
                        <a:gd name="connsiteY160" fmla="*/ 579783 h 5408544"/>
                        <a:gd name="connsiteX161" fmla="*/ 2915478 w 5850950"/>
                        <a:gd name="connsiteY161" fmla="*/ 472109 h 5408544"/>
                        <a:gd name="connsiteX162" fmla="*/ 2932043 w 5850950"/>
                        <a:gd name="connsiteY162" fmla="*/ 430696 h 5408544"/>
                        <a:gd name="connsiteX163" fmla="*/ 2923761 w 5850950"/>
                        <a:gd name="connsiteY163" fmla="*/ 298174 h 5408544"/>
                        <a:gd name="connsiteX164" fmla="*/ 2782956 w 5850950"/>
                        <a:gd name="connsiteY164" fmla="*/ 207065 h 5408544"/>
                        <a:gd name="connsiteX165" fmla="*/ 2600739 w 5850950"/>
                        <a:gd name="connsiteY165" fmla="*/ 115957 h 5408544"/>
                        <a:gd name="connsiteX166" fmla="*/ 2418522 w 5850950"/>
                        <a:gd name="connsiteY166" fmla="*/ 57979 h 5408544"/>
                        <a:gd name="connsiteX167" fmla="*/ 2244587 w 5850950"/>
                        <a:gd name="connsiteY167" fmla="*/ 24848 h 5408544"/>
                        <a:gd name="connsiteX168" fmla="*/ 2103782 w 5850950"/>
                        <a:gd name="connsiteY168" fmla="*/ 8283 h 5408544"/>
                        <a:gd name="connsiteX169" fmla="*/ 1954695 w 5850950"/>
                        <a:gd name="connsiteY169" fmla="*/ 0 h 5408544"/>
                        <a:gd name="connsiteX170" fmla="*/ 1838739 w 5850950"/>
                        <a:gd name="connsiteY170" fmla="*/ 0 h 5408544"/>
                        <a:gd name="connsiteX171" fmla="*/ 1656522 w 5850950"/>
                        <a:gd name="connsiteY171" fmla="*/ 33131 h 5408544"/>
                        <a:gd name="connsiteX172" fmla="*/ 1449456 w 5850950"/>
                        <a:gd name="connsiteY172" fmla="*/ 91109 h 5408544"/>
                        <a:gd name="connsiteX173" fmla="*/ 1275522 w 5850950"/>
                        <a:gd name="connsiteY173" fmla="*/ 157370 h 5408544"/>
                        <a:gd name="connsiteX174" fmla="*/ 1176130 w 5850950"/>
                        <a:gd name="connsiteY174" fmla="*/ 215348 h 5408544"/>
                        <a:gd name="connsiteX175" fmla="*/ 1060174 w 5850950"/>
                        <a:gd name="connsiteY175" fmla="*/ 289892 h 5408544"/>
                        <a:gd name="connsiteX176" fmla="*/ 902804 w 5850950"/>
                        <a:gd name="connsiteY176" fmla="*/ 430696 h 5408544"/>
                        <a:gd name="connsiteX177" fmla="*/ 844826 w 5850950"/>
                        <a:gd name="connsiteY177" fmla="*/ 538370 h 5408544"/>
                        <a:gd name="connsiteX178" fmla="*/ 819978 w 5850950"/>
                        <a:gd name="connsiteY178" fmla="*/ 712305 h 5408544"/>
                        <a:gd name="connsiteX179" fmla="*/ 795130 w 5850950"/>
                        <a:gd name="connsiteY179" fmla="*/ 877957 h 5408544"/>
                        <a:gd name="connsiteX180" fmla="*/ 795130 w 5850950"/>
                        <a:gd name="connsiteY180" fmla="*/ 894522 h 5408544"/>
                        <a:gd name="connsiteX181" fmla="*/ 778565 w 5850950"/>
                        <a:gd name="connsiteY181" fmla="*/ 1242392 h 5408544"/>
                        <a:gd name="connsiteX182" fmla="*/ 853108 w 5850950"/>
                        <a:gd name="connsiteY182" fmla="*/ 1308652 h 5408544"/>
                        <a:gd name="connsiteX183" fmla="*/ 877956 w 5850950"/>
                        <a:gd name="connsiteY183" fmla="*/ 1366631 h 5408544"/>
                        <a:gd name="connsiteX184" fmla="*/ 1018761 w 5850950"/>
                        <a:gd name="connsiteY184" fmla="*/ 1383196 h 5408544"/>
                        <a:gd name="connsiteX185" fmla="*/ 1068456 w 5850950"/>
                        <a:gd name="connsiteY185" fmla="*/ 1383196 h 5408544"/>
                        <a:gd name="connsiteX186" fmla="*/ 1101587 w 5850950"/>
                        <a:gd name="connsiteY186" fmla="*/ 1449457 h 5408544"/>
                        <a:gd name="connsiteX187" fmla="*/ 1118152 w 5850950"/>
                        <a:gd name="connsiteY187" fmla="*/ 1499152 h 5408544"/>
                        <a:gd name="connsiteX188" fmla="*/ 1068456 w 5850950"/>
                        <a:gd name="connsiteY188" fmla="*/ 1524000 h 5408544"/>
                        <a:gd name="connsiteX189" fmla="*/ 1010478 w 5850950"/>
                        <a:gd name="connsiteY189" fmla="*/ 1565413 h 5408544"/>
                        <a:gd name="connsiteX190" fmla="*/ 935935 w 5850950"/>
                        <a:gd name="connsiteY190" fmla="*/ 1689652 h 5408544"/>
                        <a:gd name="connsiteX191" fmla="*/ 911087 w 5850950"/>
                        <a:gd name="connsiteY191" fmla="*/ 1731065 h 5408544"/>
                        <a:gd name="connsiteX192" fmla="*/ 795130 w 5850950"/>
                        <a:gd name="connsiteY192" fmla="*/ 1747631 h 5408544"/>
                        <a:gd name="connsiteX193" fmla="*/ 670891 w 5850950"/>
                        <a:gd name="connsiteY193" fmla="*/ 1731065 h 5408544"/>
                        <a:gd name="connsiteX194" fmla="*/ 496956 w 5850950"/>
                        <a:gd name="connsiteY194" fmla="*/ 1813892 h 5408544"/>
                        <a:gd name="connsiteX195" fmla="*/ 405848 w 5850950"/>
                        <a:gd name="connsiteY195" fmla="*/ 1847022 h 5408544"/>
                        <a:gd name="connsiteX196" fmla="*/ 240195 w 5850950"/>
                        <a:gd name="connsiteY196" fmla="*/ 1921565 h 5408544"/>
                        <a:gd name="connsiteX197" fmla="*/ 190500 w 5850950"/>
                        <a:gd name="connsiteY197" fmla="*/ 2020957 h 5408544"/>
                        <a:gd name="connsiteX198" fmla="*/ 74543 w 5850950"/>
                        <a:gd name="connsiteY198" fmla="*/ 2261152 h 5408544"/>
                        <a:gd name="connsiteX199" fmla="*/ 16565 w 5850950"/>
                        <a:gd name="connsiteY199" fmla="*/ 2484783 h 5408544"/>
                        <a:gd name="connsiteX200" fmla="*/ 0 w 5850950"/>
                        <a:gd name="connsiteY200" fmla="*/ 2675283 h 5408544"/>
                        <a:gd name="connsiteX201" fmla="*/ 16565 w 5850950"/>
                        <a:gd name="connsiteY201" fmla="*/ 2940326 h 5408544"/>
                        <a:gd name="connsiteX202" fmla="*/ 41413 w 5850950"/>
                        <a:gd name="connsiteY202" fmla="*/ 3114261 h 5408544"/>
                        <a:gd name="connsiteX203" fmla="*/ 107674 w 5850950"/>
                        <a:gd name="connsiteY203" fmla="*/ 3329609 h 5408544"/>
                        <a:gd name="connsiteX204" fmla="*/ 182217 w 5850950"/>
                        <a:gd name="connsiteY204" fmla="*/ 3495261 h 5408544"/>
                        <a:gd name="connsiteX205" fmla="*/ 256761 w 5850950"/>
                        <a:gd name="connsiteY205" fmla="*/ 3685761 h 5408544"/>
                        <a:gd name="connsiteX206" fmla="*/ 438978 w 5850950"/>
                        <a:gd name="connsiteY206" fmla="*/ 3934239 h 5408544"/>
                        <a:gd name="connsiteX207" fmla="*/ 604630 w 5850950"/>
                        <a:gd name="connsiteY207" fmla="*/ 4133022 h 5408544"/>
                        <a:gd name="connsiteX208" fmla="*/ 762000 w 5850950"/>
                        <a:gd name="connsiteY208" fmla="*/ 4248979 h 5408544"/>
                        <a:gd name="connsiteX209" fmla="*/ 960782 w 5850950"/>
                        <a:gd name="connsiteY209" fmla="*/ 4315239 h 5408544"/>
                        <a:gd name="connsiteX210" fmla="*/ 1184413 w 5850950"/>
                        <a:gd name="connsiteY210" fmla="*/ 4315239 h 5408544"/>
                        <a:gd name="connsiteX211" fmla="*/ 1449456 w 5850950"/>
                        <a:gd name="connsiteY211" fmla="*/ 4248979 h 5408544"/>
                        <a:gd name="connsiteX212" fmla="*/ 1664804 w 5850950"/>
                        <a:gd name="connsiteY212" fmla="*/ 4174435 h 5408544"/>
                        <a:gd name="connsiteX213" fmla="*/ 1772478 w 5850950"/>
                        <a:gd name="connsiteY213" fmla="*/ 4116457 h 5408544"/>
                        <a:gd name="connsiteX214" fmla="*/ 1855304 w 5850950"/>
                        <a:gd name="connsiteY214" fmla="*/ 3992218 h 5408544"/>
                        <a:gd name="connsiteX215" fmla="*/ 1921565 w 5850950"/>
                        <a:gd name="connsiteY215" fmla="*/ 3934239 h 5408544"/>
                        <a:gd name="connsiteX216" fmla="*/ 1888435 w 5850950"/>
                        <a:gd name="connsiteY216" fmla="*/ 4124739 h 5408544"/>
                        <a:gd name="connsiteX217" fmla="*/ 1764195 w 5850950"/>
                        <a:gd name="connsiteY217" fmla="*/ 4745935 h 5408544"/>
                        <a:gd name="connsiteX218" fmla="*/ 1714500 w 5850950"/>
                        <a:gd name="connsiteY218" fmla="*/ 4969565 h 5408544"/>
                        <a:gd name="connsiteX219" fmla="*/ 1731065 w 5850950"/>
                        <a:gd name="connsiteY219" fmla="*/ 5027544 h 5408544"/>
                        <a:gd name="connsiteX220" fmla="*/ 1822174 w 5850950"/>
                        <a:gd name="connsiteY220" fmla="*/ 5068957 h 5408544"/>
                        <a:gd name="connsiteX0" fmla="*/ 1855304 w 5862262"/>
                        <a:gd name="connsiteY0" fmla="*/ 4199283 h 5408544"/>
                        <a:gd name="connsiteX1" fmla="*/ 1731065 w 5862262"/>
                        <a:gd name="connsiteY1" fmla="*/ 5010979 h 5408544"/>
                        <a:gd name="connsiteX2" fmla="*/ 2145195 w 5862262"/>
                        <a:gd name="connsiteY2" fmla="*/ 5408544 h 5408544"/>
                        <a:gd name="connsiteX3" fmla="*/ 3445565 w 5862262"/>
                        <a:gd name="connsiteY3" fmla="*/ 5060674 h 5408544"/>
                        <a:gd name="connsiteX4" fmla="*/ 3404152 w 5862262"/>
                        <a:gd name="connsiteY4" fmla="*/ 4953000 h 5408544"/>
                        <a:gd name="connsiteX5" fmla="*/ 3072848 w 5862262"/>
                        <a:gd name="connsiteY5" fmla="*/ 4629979 h 5408544"/>
                        <a:gd name="connsiteX6" fmla="*/ 2965174 w 5862262"/>
                        <a:gd name="connsiteY6" fmla="*/ 4157870 h 5408544"/>
                        <a:gd name="connsiteX7" fmla="*/ 3072848 w 5862262"/>
                        <a:gd name="connsiteY7" fmla="*/ 3909392 h 5408544"/>
                        <a:gd name="connsiteX8" fmla="*/ 3412435 w 5862262"/>
                        <a:gd name="connsiteY8" fmla="*/ 3818283 h 5408544"/>
                        <a:gd name="connsiteX9" fmla="*/ 3486978 w 5862262"/>
                        <a:gd name="connsiteY9" fmla="*/ 3776870 h 5408544"/>
                        <a:gd name="connsiteX10" fmla="*/ 3503543 w 5862262"/>
                        <a:gd name="connsiteY10" fmla="*/ 3660913 h 5408544"/>
                        <a:gd name="connsiteX11" fmla="*/ 3478695 w 5862262"/>
                        <a:gd name="connsiteY11" fmla="*/ 3528392 h 5408544"/>
                        <a:gd name="connsiteX12" fmla="*/ 3412435 w 5862262"/>
                        <a:gd name="connsiteY12" fmla="*/ 3445565 h 5408544"/>
                        <a:gd name="connsiteX13" fmla="*/ 3602935 w 5862262"/>
                        <a:gd name="connsiteY13" fmla="*/ 3395870 h 5408544"/>
                        <a:gd name="connsiteX14" fmla="*/ 3942522 w 5862262"/>
                        <a:gd name="connsiteY14" fmla="*/ 3230218 h 5408544"/>
                        <a:gd name="connsiteX15" fmla="*/ 4108174 w 5862262"/>
                        <a:gd name="connsiteY15" fmla="*/ 3105979 h 5408544"/>
                        <a:gd name="connsiteX16" fmla="*/ 4298674 w 5862262"/>
                        <a:gd name="connsiteY16" fmla="*/ 2907196 h 5408544"/>
                        <a:gd name="connsiteX17" fmla="*/ 4356652 w 5862262"/>
                        <a:gd name="connsiteY17" fmla="*/ 2840935 h 5408544"/>
                        <a:gd name="connsiteX18" fmla="*/ 4456043 w 5862262"/>
                        <a:gd name="connsiteY18" fmla="*/ 2782957 h 5408544"/>
                        <a:gd name="connsiteX19" fmla="*/ 4795630 w 5862262"/>
                        <a:gd name="connsiteY19" fmla="*/ 2658718 h 5408544"/>
                        <a:gd name="connsiteX20" fmla="*/ 4961682 w 5862262"/>
                        <a:gd name="connsiteY20" fmla="*/ 2596326 h 5408544"/>
                        <a:gd name="connsiteX21" fmla="*/ 5850950 w 5862262"/>
                        <a:gd name="connsiteY21" fmla="*/ 3393283 h 5408544"/>
                        <a:gd name="connsiteX22" fmla="*/ 5859672 w 5862262"/>
                        <a:gd name="connsiteY22" fmla="*/ 3437108 h 5408544"/>
                        <a:gd name="connsiteX23" fmla="*/ 5209761 w 5862262"/>
                        <a:gd name="connsiteY23" fmla="*/ 2443370 h 5408544"/>
                        <a:gd name="connsiteX24" fmla="*/ 5383695 w 5862262"/>
                        <a:gd name="connsiteY24" fmla="*/ 2261152 h 5408544"/>
                        <a:gd name="connsiteX25" fmla="*/ 5507935 w 5862262"/>
                        <a:gd name="connsiteY25" fmla="*/ 2161761 h 5408544"/>
                        <a:gd name="connsiteX26" fmla="*/ 5632174 w 5862262"/>
                        <a:gd name="connsiteY26" fmla="*/ 2120348 h 5408544"/>
                        <a:gd name="connsiteX27" fmla="*/ 5772978 w 5862262"/>
                        <a:gd name="connsiteY27" fmla="*/ 2004392 h 5408544"/>
                        <a:gd name="connsiteX28" fmla="*/ 5781261 w 5862262"/>
                        <a:gd name="connsiteY28" fmla="*/ 1847022 h 5408544"/>
                        <a:gd name="connsiteX29" fmla="*/ 5715000 w 5862262"/>
                        <a:gd name="connsiteY29" fmla="*/ 1722783 h 5408544"/>
                        <a:gd name="connsiteX30" fmla="*/ 5681869 w 5862262"/>
                        <a:gd name="connsiteY30" fmla="*/ 1706218 h 5408544"/>
                        <a:gd name="connsiteX31" fmla="*/ 5607326 w 5862262"/>
                        <a:gd name="connsiteY31" fmla="*/ 1706218 h 5408544"/>
                        <a:gd name="connsiteX32" fmla="*/ 5590761 w 5862262"/>
                        <a:gd name="connsiteY32" fmla="*/ 1830457 h 5408544"/>
                        <a:gd name="connsiteX33" fmla="*/ 5574195 w 5862262"/>
                        <a:gd name="connsiteY33" fmla="*/ 1871870 h 5408544"/>
                        <a:gd name="connsiteX34" fmla="*/ 5433391 w 5862262"/>
                        <a:gd name="connsiteY34" fmla="*/ 1888435 h 5408544"/>
                        <a:gd name="connsiteX35" fmla="*/ 5309152 w 5862262"/>
                        <a:gd name="connsiteY35" fmla="*/ 1962979 h 5408544"/>
                        <a:gd name="connsiteX36" fmla="*/ 5184913 w 5862262"/>
                        <a:gd name="connsiteY36" fmla="*/ 2029239 h 5408544"/>
                        <a:gd name="connsiteX37" fmla="*/ 5160065 w 5862262"/>
                        <a:gd name="connsiteY37" fmla="*/ 1971261 h 5408544"/>
                        <a:gd name="connsiteX38" fmla="*/ 5126935 w 5862262"/>
                        <a:gd name="connsiteY38" fmla="*/ 1929848 h 5408544"/>
                        <a:gd name="connsiteX39" fmla="*/ 5077239 w 5862262"/>
                        <a:gd name="connsiteY39" fmla="*/ 1838739 h 5408544"/>
                        <a:gd name="connsiteX40" fmla="*/ 4224130 w 5862262"/>
                        <a:gd name="connsiteY40" fmla="*/ 2087218 h 5408544"/>
                        <a:gd name="connsiteX41" fmla="*/ 4224130 w 5862262"/>
                        <a:gd name="connsiteY41" fmla="*/ 2170044 h 5408544"/>
                        <a:gd name="connsiteX42" fmla="*/ 4199282 w 5862262"/>
                        <a:gd name="connsiteY42" fmla="*/ 2277718 h 5408544"/>
                        <a:gd name="connsiteX43" fmla="*/ 4215848 w 5862262"/>
                        <a:gd name="connsiteY43" fmla="*/ 2319131 h 5408544"/>
                        <a:gd name="connsiteX44" fmla="*/ 3983935 w 5862262"/>
                        <a:gd name="connsiteY44" fmla="*/ 2385392 h 5408544"/>
                        <a:gd name="connsiteX45" fmla="*/ 3917674 w 5862262"/>
                        <a:gd name="connsiteY45" fmla="*/ 2302565 h 5408544"/>
                        <a:gd name="connsiteX46" fmla="*/ 3826565 w 5862262"/>
                        <a:gd name="connsiteY46" fmla="*/ 2310848 h 5408544"/>
                        <a:gd name="connsiteX47" fmla="*/ 3801717 w 5862262"/>
                        <a:gd name="connsiteY47" fmla="*/ 2393674 h 5408544"/>
                        <a:gd name="connsiteX48" fmla="*/ 3760304 w 5862262"/>
                        <a:gd name="connsiteY48" fmla="*/ 2451652 h 5408544"/>
                        <a:gd name="connsiteX49" fmla="*/ 3660913 w 5862262"/>
                        <a:gd name="connsiteY49" fmla="*/ 2451652 h 5408544"/>
                        <a:gd name="connsiteX50" fmla="*/ 3594652 w 5862262"/>
                        <a:gd name="connsiteY50" fmla="*/ 2567609 h 5408544"/>
                        <a:gd name="connsiteX51" fmla="*/ 3553239 w 5862262"/>
                        <a:gd name="connsiteY51" fmla="*/ 2567609 h 5408544"/>
                        <a:gd name="connsiteX52" fmla="*/ 3453848 w 5862262"/>
                        <a:gd name="connsiteY52" fmla="*/ 2551044 h 5408544"/>
                        <a:gd name="connsiteX53" fmla="*/ 3371022 w 5862262"/>
                        <a:gd name="connsiteY53" fmla="*/ 2575892 h 5408544"/>
                        <a:gd name="connsiteX54" fmla="*/ 3271630 w 5862262"/>
                        <a:gd name="connsiteY54" fmla="*/ 2592457 h 5408544"/>
                        <a:gd name="connsiteX55" fmla="*/ 3147391 w 5862262"/>
                        <a:gd name="connsiteY55" fmla="*/ 2584174 h 5408544"/>
                        <a:gd name="connsiteX56" fmla="*/ 3114261 w 5862262"/>
                        <a:gd name="connsiteY56" fmla="*/ 2542761 h 5408544"/>
                        <a:gd name="connsiteX57" fmla="*/ 2716695 w 5862262"/>
                        <a:gd name="connsiteY57" fmla="*/ 2642152 h 5408544"/>
                        <a:gd name="connsiteX58" fmla="*/ 2774674 w 5862262"/>
                        <a:gd name="connsiteY58" fmla="*/ 2774674 h 5408544"/>
                        <a:gd name="connsiteX59" fmla="*/ 2774674 w 5862262"/>
                        <a:gd name="connsiteY59" fmla="*/ 2973457 h 5408544"/>
                        <a:gd name="connsiteX60" fmla="*/ 2782956 w 5862262"/>
                        <a:gd name="connsiteY60" fmla="*/ 3130826 h 5408544"/>
                        <a:gd name="connsiteX61" fmla="*/ 2782956 w 5862262"/>
                        <a:gd name="connsiteY61" fmla="*/ 3313044 h 5408544"/>
                        <a:gd name="connsiteX62" fmla="*/ 2749826 w 5862262"/>
                        <a:gd name="connsiteY62" fmla="*/ 3536674 h 5408544"/>
                        <a:gd name="connsiteX63" fmla="*/ 2716695 w 5862262"/>
                        <a:gd name="connsiteY63" fmla="*/ 3677479 h 5408544"/>
                        <a:gd name="connsiteX64" fmla="*/ 2675282 w 5862262"/>
                        <a:gd name="connsiteY64" fmla="*/ 3702326 h 5408544"/>
                        <a:gd name="connsiteX65" fmla="*/ 2600739 w 5862262"/>
                        <a:gd name="connsiteY65" fmla="*/ 3586370 h 5408544"/>
                        <a:gd name="connsiteX66" fmla="*/ 2509630 w 5862262"/>
                        <a:gd name="connsiteY66" fmla="*/ 3437283 h 5408544"/>
                        <a:gd name="connsiteX67" fmla="*/ 2368826 w 5862262"/>
                        <a:gd name="connsiteY67" fmla="*/ 3354457 h 5408544"/>
                        <a:gd name="connsiteX68" fmla="*/ 2277717 w 5862262"/>
                        <a:gd name="connsiteY68" fmla="*/ 3304761 h 5408544"/>
                        <a:gd name="connsiteX69" fmla="*/ 2128630 w 5862262"/>
                        <a:gd name="connsiteY69" fmla="*/ 3271631 h 5408544"/>
                        <a:gd name="connsiteX70" fmla="*/ 2087217 w 5862262"/>
                        <a:gd name="connsiteY70" fmla="*/ 3271631 h 5408544"/>
                        <a:gd name="connsiteX71" fmla="*/ 2087217 w 5862262"/>
                        <a:gd name="connsiteY71" fmla="*/ 3155674 h 5408544"/>
                        <a:gd name="connsiteX72" fmla="*/ 2062369 w 5862262"/>
                        <a:gd name="connsiteY72" fmla="*/ 3172239 h 5408544"/>
                        <a:gd name="connsiteX73" fmla="*/ 1996108 w 5862262"/>
                        <a:gd name="connsiteY73" fmla="*/ 3197087 h 5408544"/>
                        <a:gd name="connsiteX74" fmla="*/ 1921565 w 5862262"/>
                        <a:gd name="connsiteY74" fmla="*/ 3180522 h 5408544"/>
                        <a:gd name="connsiteX75" fmla="*/ 1921565 w 5862262"/>
                        <a:gd name="connsiteY75" fmla="*/ 3180522 h 5408544"/>
                        <a:gd name="connsiteX76" fmla="*/ 1822174 w 5862262"/>
                        <a:gd name="connsiteY76" fmla="*/ 3130826 h 5408544"/>
                        <a:gd name="connsiteX77" fmla="*/ 1739348 w 5862262"/>
                        <a:gd name="connsiteY77" fmla="*/ 3172239 h 5408544"/>
                        <a:gd name="connsiteX78" fmla="*/ 1681369 w 5862262"/>
                        <a:gd name="connsiteY78" fmla="*/ 3197087 h 5408544"/>
                        <a:gd name="connsiteX79" fmla="*/ 1623391 w 5862262"/>
                        <a:gd name="connsiteY79" fmla="*/ 3221935 h 5408544"/>
                        <a:gd name="connsiteX80" fmla="*/ 1565413 w 5862262"/>
                        <a:gd name="connsiteY80" fmla="*/ 3230218 h 5408544"/>
                        <a:gd name="connsiteX81" fmla="*/ 1474304 w 5862262"/>
                        <a:gd name="connsiteY81" fmla="*/ 3139109 h 5408544"/>
                        <a:gd name="connsiteX82" fmla="*/ 1408043 w 5862262"/>
                        <a:gd name="connsiteY82" fmla="*/ 3056283 h 5408544"/>
                        <a:gd name="connsiteX83" fmla="*/ 1350065 w 5862262"/>
                        <a:gd name="connsiteY83" fmla="*/ 2932044 h 5408544"/>
                        <a:gd name="connsiteX84" fmla="*/ 1316935 w 5862262"/>
                        <a:gd name="connsiteY84" fmla="*/ 2782957 h 5408544"/>
                        <a:gd name="connsiteX85" fmla="*/ 1308652 w 5862262"/>
                        <a:gd name="connsiteY85" fmla="*/ 2592457 h 5408544"/>
                        <a:gd name="connsiteX86" fmla="*/ 1308652 w 5862262"/>
                        <a:gd name="connsiteY86" fmla="*/ 2501348 h 5408544"/>
                        <a:gd name="connsiteX87" fmla="*/ 1573695 w 5862262"/>
                        <a:gd name="connsiteY87" fmla="*/ 2410239 h 5408544"/>
                        <a:gd name="connsiteX88" fmla="*/ 1565413 w 5862262"/>
                        <a:gd name="connsiteY88" fmla="*/ 2360544 h 5408544"/>
                        <a:gd name="connsiteX89" fmla="*/ 1664804 w 5862262"/>
                        <a:gd name="connsiteY89" fmla="*/ 2310848 h 5408544"/>
                        <a:gd name="connsiteX90" fmla="*/ 1681369 w 5862262"/>
                        <a:gd name="connsiteY90" fmla="*/ 2294283 h 5408544"/>
                        <a:gd name="connsiteX91" fmla="*/ 1722782 w 5862262"/>
                        <a:gd name="connsiteY91" fmla="*/ 2277718 h 5408544"/>
                        <a:gd name="connsiteX92" fmla="*/ 1722782 w 5862262"/>
                        <a:gd name="connsiteY92" fmla="*/ 2203174 h 5408544"/>
                        <a:gd name="connsiteX93" fmla="*/ 1706217 w 5862262"/>
                        <a:gd name="connsiteY93" fmla="*/ 2170044 h 5408544"/>
                        <a:gd name="connsiteX94" fmla="*/ 1673087 w 5862262"/>
                        <a:gd name="connsiteY94" fmla="*/ 2120348 h 5408544"/>
                        <a:gd name="connsiteX95" fmla="*/ 1739348 w 5862262"/>
                        <a:gd name="connsiteY95" fmla="*/ 2029239 h 5408544"/>
                        <a:gd name="connsiteX96" fmla="*/ 1764195 w 5862262"/>
                        <a:gd name="connsiteY96" fmla="*/ 1929848 h 5408544"/>
                        <a:gd name="connsiteX97" fmla="*/ 1838739 w 5862262"/>
                        <a:gd name="connsiteY97" fmla="*/ 1813892 h 5408544"/>
                        <a:gd name="connsiteX98" fmla="*/ 1838739 w 5862262"/>
                        <a:gd name="connsiteY98" fmla="*/ 1631674 h 5408544"/>
                        <a:gd name="connsiteX99" fmla="*/ 1871869 w 5862262"/>
                        <a:gd name="connsiteY99" fmla="*/ 1557131 h 5408544"/>
                        <a:gd name="connsiteX100" fmla="*/ 1913282 w 5862262"/>
                        <a:gd name="connsiteY100" fmla="*/ 1482587 h 5408544"/>
                        <a:gd name="connsiteX101" fmla="*/ 2062369 w 5862262"/>
                        <a:gd name="connsiteY101" fmla="*/ 1449457 h 5408544"/>
                        <a:gd name="connsiteX102" fmla="*/ 2153478 w 5862262"/>
                        <a:gd name="connsiteY102" fmla="*/ 1557131 h 5408544"/>
                        <a:gd name="connsiteX103" fmla="*/ 2261152 w 5862262"/>
                        <a:gd name="connsiteY103" fmla="*/ 1697935 h 5408544"/>
                        <a:gd name="connsiteX104" fmla="*/ 2335695 w 5862262"/>
                        <a:gd name="connsiteY104" fmla="*/ 1822174 h 5408544"/>
                        <a:gd name="connsiteX105" fmla="*/ 2435087 w 5862262"/>
                        <a:gd name="connsiteY105" fmla="*/ 1962979 h 5408544"/>
                        <a:gd name="connsiteX106" fmla="*/ 2501348 w 5862262"/>
                        <a:gd name="connsiteY106" fmla="*/ 2087218 h 5408544"/>
                        <a:gd name="connsiteX107" fmla="*/ 2534478 w 5862262"/>
                        <a:gd name="connsiteY107" fmla="*/ 2170044 h 5408544"/>
                        <a:gd name="connsiteX108" fmla="*/ 2799522 w 5862262"/>
                        <a:gd name="connsiteY108" fmla="*/ 2112065 h 5408544"/>
                        <a:gd name="connsiteX109" fmla="*/ 2932043 w 5862262"/>
                        <a:gd name="connsiteY109" fmla="*/ 2078935 h 5408544"/>
                        <a:gd name="connsiteX110" fmla="*/ 2990022 w 5862262"/>
                        <a:gd name="connsiteY110" fmla="*/ 2078935 h 5408544"/>
                        <a:gd name="connsiteX111" fmla="*/ 3081130 w 5862262"/>
                        <a:gd name="connsiteY111" fmla="*/ 2020957 h 5408544"/>
                        <a:gd name="connsiteX112" fmla="*/ 3180522 w 5862262"/>
                        <a:gd name="connsiteY112" fmla="*/ 1987826 h 5408544"/>
                        <a:gd name="connsiteX113" fmla="*/ 3246782 w 5862262"/>
                        <a:gd name="connsiteY113" fmla="*/ 1921565 h 5408544"/>
                        <a:gd name="connsiteX114" fmla="*/ 3288195 w 5862262"/>
                        <a:gd name="connsiteY114" fmla="*/ 1896718 h 5408544"/>
                        <a:gd name="connsiteX115" fmla="*/ 3395869 w 5862262"/>
                        <a:gd name="connsiteY115" fmla="*/ 1888435 h 5408544"/>
                        <a:gd name="connsiteX116" fmla="*/ 3569804 w 5862262"/>
                        <a:gd name="connsiteY116" fmla="*/ 1905000 h 5408544"/>
                        <a:gd name="connsiteX117" fmla="*/ 3669195 w 5862262"/>
                        <a:gd name="connsiteY117" fmla="*/ 1896718 h 5408544"/>
                        <a:gd name="connsiteX118" fmla="*/ 3735456 w 5862262"/>
                        <a:gd name="connsiteY118" fmla="*/ 1888435 h 5408544"/>
                        <a:gd name="connsiteX119" fmla="*/ 3776869 w 5862262"/>
                        <a:gd name="connsiteY119" fmla="*/ 1731065 h 5408544"/>
                        <a:gd name="connsiteX120" fmla="*/ 3925956 w 5862262"/>
                        <a:gd name="connsiteY120" fmla="*/ 1722783 h 5408544"/>
                        <a:gd name="connsiteX121" fmla="*/ 3983935 w 5862262"/>
                        <a:gd name="connsiteY121" fmla="*/ 1747631 h 5408544"/>
                        <a:gd name="connsiteX122" fmla="*/ 4025348 w 5862262"/>
                        <a:gd name="connsiteY122" fmla="*/ 1772479 h 5408544"/>
                        <a:gd name="connsiteX123" fmla="*/ 4124739 w 5862262"/>
                        <a:gd name="connsiteY123" fmla="*/ 1847022 h 5408544"/>
                        <a:gd name="connsiteX124" fmla="*/ 4977848 w 5862262"/>
                        <a:gd name="connsiteY124" fmla="*/ 1565413 h 5408544"/>
                        <a:gd name="connsiteX125" fmla="*/ 5002695 w 5862262"/>
                        <a:gd name="connsiteY125" fmla="*/ 1490870 h 5408544"/>
                        <a:gd name="connsiteX126" fmla="*/ 5027543 w 5862262"/>
                        <a:gd name="connsiteY126" fmla="*/ 1374913 h 5408544"/>
                        <a:gd name="connsiteX127" fmla="*/ 5102087 w 5862262"/>
                        <a:gd name="connsiteY127" fmla="*/ 1308652 h 5408544"/>
                        <a:gd name="connsiteX128" fmla="*/ 5218043 w 5862262"/>
                        <a:gd name="connsiteY128" fmla="*/ 1292087 h 5408544"/>
                        <a:gd name="connsiteX129" fmla="*/ 5300869 w 5862262"/>
                        <a:gd name="connsiteY129" fmla="*/ 1267239 h 5408544"/>
                        <a:gd name="connsiteX130" fmla="*/ 5400261 w 5862262"/>
                        <a:gd name="connsiteY130" fmla="*/ 1275522 h 5408544"/>
                        <a:gd name="connsiteX131" fmla="*/ 5441674 w 5862262"/>
                        <a:gd name="connsiteY131" fmla="*/ 1350065 h 5408544"/>
                        <a:gd name="connsiteX132" fmla="*/ 5574195 w 5862262"/>
                        <a:gd name="connsiteY132" fmla="*/ 1325218 h 5408544"/>
                        <a:gd name="connsiteX133" fmla="*/ 5516217 w 5862262"/>
                        <a:gd name="connsiteY133" fmla="*/ 1283805 h 5408544"/>
                        <a:gd name="connsiteX134" fmla="*/ 5516217 w 5862262"/>
                        <a:gd name="connsiteY134" fmla="*/ 1126435 h 5408544"/>
                        <a:gd name="connsiteX135" fmla="*/ 5466522 w 5862262"/>
                        <a:gd name="connsiteY135" fmla="*/ 1076739 h 5408544"/>
                        <a:gd name="connsiteX136" fmla="*/ 5375413 w 5862262"/>
                        <a:gd name="connsiteY136" fmla="*/ 1060174 h 5408544"/>
                        <a:gd name="connsiteX137" fmla="*/ 5309152 w 5862262"/>
                        <a:gd name="connsiteY137" fmla="*/ 1060174 h 5408544"/>
                        <a:gd name="connsiteX138" fmla="*/ 5218043 w 5862262"/>
                        <a:gd name="connsiteY138" fmla="*/ 1068457 h 5408544"/>
                        <a:gd name="connsiteX139" fmla="*/ 5135217 w 5862262"/>
                        <a:gd name="connsiteY139" fmla="*/ 1093305 h 5408544"/>
                        <a:gd name="connsiteX140" fmla="*/ 4953000 w 5862262"/>
                        <a:gd name="connsiteY140" fmla="*/ 1043609 h 5408544"/>
                        <a:gd name="connsiteX141" fmla="*/ 4787348 w 5862262"/>
                        <a:gd name="connsiteY141" fmla="*/ 1027044 h 5408544"/>
                        <a:gd name="connsiteX142" fmla="*/ 4737652 w 5862262"/>
                        <a:gd name="connsiteY142" fmla="*/ 977348 h 5408544"/>
                        <a:gd name="connsiteX143" fmla="*/ 4522304 w 5862262"/>
                        <a:gd name="connsiteY143" fmla="*/ 985631 h 5408544"/>
                        <a:gd name="connsiteX144" fmla="*/ 4331804 w 5862262"/>
                        <a:gd name="connsiteY144" fmla="*/ 1018761 h 5408544"/>
                        <a:gd name="connsiteX145" fmla="*/ 4017065 w 5862262"/>
                        <a:gd name="connsiteY145" fmla="*/ 1068457 h 5408544"/>
                        <a:gd name="connsiteX146" fmla="*/ 3917674 w 5862262"/>
                        <a:gd name="connsiteY146" fmla="*/ 1076739 h 5408544"/>
                        <a:gd name="connsiteX147" fmla="*/ 3752022 w 5862262"/>
                        <a:gd name="connsiteY147" fmla="*/ 1018761 h 5408544"/>
                        <a:gd name="connsiteX148" fmla="*/ 3619500 w 5862262"/>
                        <a:gd name="connsiteY148" fmla="*/ 993913 h 5408544"/>
                        <a:gd name="connsiteX149" fmla="*/ 3429000 w 5862262"/>
                        <a:gd name="connsiteY149" fmla="*/ 993913 h 5408544"/>
                        <a:gd name="connsiteX150" fmla="*/ 3362739 w 5862262"/>
                        <a:gd name="connsiteY150" fmla="*/ 1018761 h 5408544"/>
                        <a:gd name="connsiteX151" fmla="*/ 3271630 w 5862262"/>
                        <a:gd name="connsiteY151" fmla="*/ 1085022 h 5408544"/>
                        <a:gd name="connsiteX152" fmla="*/ 3188804 w 5862262"/>
                        <a:gd name="connsiteY152" fmla="*/ 1109870 h 5408544"/>
                        <a:gd name="connsiteX153" fmla="*/ 2716695 w 5862262"/>
                        <a:gd name="connsiteY153" fmla="*/ 1275522 h 5408544"/>
                        <a:gd name="connsiteX154" fmla="*/ 2551043 w 5862262"/>
                        <a:gd name="connsiteY154" fmla="*/ 1051892 h 5408544"/>
                        <a:gd name="connsiteX155" fmla="*/ 2551043 w 5862262"/>
                        <a:gd name="connsiteY155" fmla="*/ 1002196 h 5408544"/>
                        <a:gd name="connsiteX156" fmla="*/ 2915478 w 5862262"/>
                        <a:gd name="connsiteY156" fmla="*/ 844826 h 5408544"/>
                        <a:gd name="connsiteX157" fmla="*/ 2940326 w 5862262"/>
                        <a:gd name="connsiteY157" fmla="*/ 844826 h 5408544"/>
                        <a:gd name="connsiteX158" fmla="*/ 2932043 w 5862262"/>
                        <a:gd name="connsiteY158" fmla="*/ 770283 h 5408544"/>
                        <a:gd name="connsiteX159" fmla="*/ 2932043 w 5862262"/>
                        <a:gd name="connsiteY159" fmla="*/ 770283 h 5408544"/>
                        <a:gd name="connsiteX160" fmla="*/ 2915478 w 5862262"/>
                        <a:gd name="connsiteY160" fmla="*/ 629479 h 5408544"/>
                        <a:gd name="connsiteX161" fmla="*/ 2915478 w 5862262"/>
                        <a:gd name="connsiteY161" fmla="*/ 579783 h 5408544"/>
                        <a:gd name="connsiteX162" fmla="*/ 2915478 w 5862262"/>
                        <a:gd name="connsiteY162" fmla="*/ 472109 h 5408544"/>
                        <a:gd name="connsiteX163" fmla="*/ 2932043 w 5862262"/>
                        <a:gd name="connsiteY163" fmla="*/ 430696 h 5408544"/>
                        <a:gd name="connsiteX164" fmla="*/ 2923761 w 5862262"/>
                        <a:gd name="connsiteY164" fmla="*/ 298174 h 5408544"/>
                        <a:gd name="connsiteX165" fmla="*/ 2782956 w 5862262"/>
                        <a:gd name="connsiteY165" fmla="*/ 207065 h 5408544"/>
                        <a:gd name="connsiteX166" fmla="*/ 2600739 w 5862262"/>
                        <a:gd name="connsiteY166" fmla="*/ 115957 h 5408544"/>
                        <a:gd name="connsiteX167" fmla="*/ 2418522 w 5862262"/>
                        <a:gd name="connsiteY167" fmla="*/ 57979 h 5408544"/>
                        <a:gd name="connsiteX168" fmla="*/ 2244587 w 5862262"/>
                        <a:gd name="connsiteY168" fmla="*/ 24848 h 5408544"/>
                        <a:gd name="connsiteX169" fmla="*/ 2103782 w 5862262"/>
                        <a:gd name="connsiteY169" fmla="*/ 8283 h 5408544"/>
                        <a:gd name="connsiteX170" fmla="*/ 1954695 w 5862262"/>
                        <a:gd name="connsiteY170" fmla="*/ 0 h 5408544"/>
                        <a:gd name="connsiteX171" fmla="*/ 1838739 w 5862262"/>
                        <a:gd name="connsiteY171" fmla="*/ 0 h 5408544"/>
                        <a:gd name="connsiteX172" fmla="*/ 1656522 w 5862262"/>
                        <a:gd name="connsiteY172" fmla="*/ 33131 h 5408544"/>
                        <a:gd name="connsiteX173" fmla="*/ 1449456 w 5862262"/>
                        <a:gd name="connsiteY173" fmla="*/ 91109 h 5408544"/>
                        <a:gd name="connsiteX174" fmla="*/ 1275522 w 5862262"/>
                        <a:gd name="connsiteY174" fmla="*/ 157370 h 5408544"/>
                        <a:gd name="connsiteX175" fmla="*/ 1176130 w 5862262"/>
                        <a:gd name="connsiteY175" fmla="*/ 215348 h 5408544"/>
                        <a:gd name="connsiteX176" fmla="*/ 1060174 w 5862262"/>
                        <a:gd name="connsiteY176" fmla="*/ 289892 h 5408544"/>
                        <a:gd name="connsiteX177" fmla="*/ 902804 w 5862262"/>
                        <a:gd name="connsiteY177" fmla="*/ 430696 h 5408544"/>
                        <a:gd name="connsiteX178" fmla="*/ 844826 w 5862262"/>
                        <a:gd name="connsiteY178" fmla="*/ 538370 h 5408544"/>
                        <a:gd name="connsiteX179" fmla="*/ 819978 w 5862262"/>
                        <a:gd name="connsiteY179" fmla="*/ 712305 h 5408544"/>
                        <a:gd name="connsiteX180" fmla="*/ 795130 w 5862262"/>
                        <a:gd name="connsiteY180" fmla="*/ 877957 h 5408544"/>
                        <a:gd name="connsiteX181" fmla="*/ 795130 w 5862262"/>
                        <a:gd name="connsiteY181" fmla="*/ 894522 h 5408544"/>
                        <a:gd name="connsiteX182" fmla="*/ 778565 w 5862262"/>
                        <a:gd name="connsiteY182" fmla="*/ 1242392 h 5408544"/>
                        <a:gd name="connsiteX183" fmla="*/ 853108 w 5862262"/>
                        <a:gd name="connsiteY183" fmla="*/ 1308652 h 5408544"/>
                        <a:gd name="connsiteX184" fmla="*/ 877956 w 5862262"/>
                        <a:gd name="connsiteY184" fmla="*/ 1366631 h 5408544"/>
                        <a:gd name="connsiteX185" fmla="*/ 1018761 w 5862262"/>
                        <a:gd name="connsiteY185" fmla="*/ 1383196 h 5408544"/>
                        <a:gd name="connsiteX186" fmla="*/ 1068456 w 5862262"/>
                        <a:gd name="connsiteY186" fmla="*/ 1383196 h 5408544"/>
                        <a:gd name="connsiteX187" fmla="*/ 1101587 w 5862262"/>
                        <a:gd name="connsiteY187" fmla="*/ 1449457 h 5408544"/>
                        <a:gd name="connsiteX188" fmla="*/ 1118152 w 5862262"/>
                        <a:gd name="connsiteY188" fmla="*/ 1499152 h 5408544"/>
                        <a:gd name="connsiteX189" fmla="*/ 1068456 w 5862262"/>
                        <a:gd name="connsiteY189" fmla="*/ 1524000 h 5408544"/>
                        <a:gd name="connsiteX190" fmla="*/ 1010478 w 5862262"/>
                        <a:gd name="connsiteY190" fmla="*/ 1565413 h 5408544"/>
                        <a:gd name="connsiteX191" fmla="*/ 935935 w 5862262"/>
                        <a:gd name="connsiteY191" fmla="*/ 1689652 h 5408544"/>
                        <a:gd name="connsiteX192" fmla="*/ 911087 w 5862262"/>
                        <a:gd name="connsiteY192" fmla="*/ 1731065 h 5408544"/>
                        <a:gd name="connsiteX193" fmla="*/ 795130 w 5862262"/>
                        <a:gd name="connsiteY193" fmla="*/ 1747631 h 5408544"/>
                        <a:gd name="connsiteX194" fmla="*/ 670891 w 5862262"/>
                        <a:gd name="connsiteY194" fmla="*/ 1731065 h 5408544"/>
                        <a:gd name="connsiteX195" fmla="*/ 496956 w 5862262"/>
                        <a:gd name="connsiteY195" fmla="*/ 1813892 h 5408544"/>
                        <a:gd name="connsiteX196" fmla="*/ 405848 w 5862262"/>
                        <a:gd name="connsiteY196" fmla="*/ 1847022 h 5408544"/>
                        <a:gd name="connsiteX197" fmla="*/ 240195 w 5862262"/>
                        <a:gd name="connsiteY197" fmla="*/ 1921565 h 5408544"/>
                        <a:gd name="connsiteX198" fmla="*/ 190500 w 5862262"/>
                        <a:gd name="connsiteY198" fmla="*/ 2020957 h 5408544"/>
                        <a:gd name="connsiteX199" fmla="*/ 74543 w 5862262"/>
                        <a:gd name="connsiteY199" fmla="*/ 2261152 h 5408544"/>
                        <a:gd name="connsiteX200" fmla="*/ 16565 w 5862262"/>
                        <a:gd name="connsiteY200" fmla="*/ 2484783 h 5408544"/>
                        <a:gd name="connsiteX201" fmla="*/ 0 w 5862262"/>
                        <a:gd name="connsiteY201" fmla="*/ 2675283 h 5408544"/>
                        <a:gd name="connsiteX202" fmla="*/ 16565 w 5862262"/>
                        <a:gd name="connsiteY202" fmla="*/ 2940326 h 5408544"/>
                        <a:gd name="connsiteX203" fmla="*/ 41413 w 5862262"/>
                        <a:gd name="connsiteY203" fmla="*/ 3114261 h 5408544"/>
                        <a:gd name="connsiteX204" fmla="*/ 107674 w 5862262"/>
                        <a:gd name="connsiteY204" fmla="*/ 3329609 h 5408544"/>
                        <a:gd name="connsiteX205" fmla="*/ 182217 w 5862262"/>
                        <a:gd name="connsiteY205" fmla="*/ 3495261 h 5408544"/>
                        <a:gd name="connsiteX206" fmla="*/ 256761 w 5862262"/>
                        <a:gd name="connsiteY206" fmla="*/ 3685761 h 5408544"/>
                        <a:gd name="connsiteX207" fmla="*/ 438978 w 5862262"/>
                        <a:gd name="connsiteY207" fmla="*/ 3934239 h 5408544"/>
                        <a:gd name="connsiteX208" fmla="*/ 604630 w 5862262"/>
                        <a:gd name="connsiteY208" fmla="*/ 4133022 h 5408544"/>
                        <a:gd name="connsiteX209" fmla="*/ 762000 w 5862262"/>
                        <a:gd name="connsiteY209" fmla="*/ 4248979 h 5408544"/>
                        <a:gd name="connsiteX210" fmla="*/ 960782 w 5862262"/>
                        <a:gd name="connsiteY210" fmla="*/ 4315239 h 5408544"/>
                        <a:gd name="connsiteX211" fmla="*/ 1184413 w 5862262"/>
                        <a:gd name="connsiteY211" fmla="*/ 4315239 h 5408544"/>
                        <a:gd name="connsiteX212" fmla="*/ 1449456 w 5862262"/>
                        <a:gd name="connsiteY212" fmla="*/ 4248979 h 5408544"/>
                        <a:gd name="connsiteX213" fmla="*/ 1664804 w 5862262"/>
                        <a:gd name="connsiteY213" fmla="*/ 4174435 h 5408544"/>
                        <a:gd name="connsiteX214" fmla="*/ 1772478 w 5862262"/>
                        <a:gd name="connsiteY214" fmla="*/ 4116457 h 5408544"/>
                        <a:gd name="connsiteX215" fmla="*/ 1855304 w 5862262"/>
                        <a:gd name="connsiteY215" fmla="*/ 3992218 h 5408544"/>
                        <a:gd name="connsiteX216" fmla="*/ 1921565 w 5862262"/>
                        <a:gd name="connsiteY216" fmla="*/ 3934239 h 5408544"/>
                        <a:gd name="connsiteX217" fmla="*/ 1888435 w 5862262"/>
                        <a:gd name="connsiteY217" fmla="*/ 4124739 h 5408544"/>
                        <a:gd name="connsiteX218" fmla="*/ 1764195 w 5862262"/>
                        <a:gd name="connsiteY218" fmla="*/ 4745935 h 5408544"/>
                        <a:gd name="connsiteX219" fmla="*/ 1714500 w 5862262"/>
                        <a:gd name="connsiteY219" fmla="*/ 4969565 h 5408544"/>
                        <a:gd name="connsiteX220" fmla="*/ 1731065 w 5862262"/>
                        <a:gd name="connsiteY220" fmla="*/ 5027544 h 5408544"/>
                        <a:gd name="connsiteX221" fmla="*/ 1822174 w 5862262"/>
                        <a:gd name="connsiteY221" fmla="*/ 5068957 h 5408544"/>
                        <a:gd name="connsiteX0" fmla="*/ 1855304 w 6237659"/>
                        <a:gd name="connsiteY0" fmla="*/ 4199283 h 5408544"/>
                        <a:gd name="connsiteX1" fmla="*/ 1731065 w 6237659"/>
                        <a:gd name="connsiteY1" fmla="*/ 5010979 h 5408544"/>
                        <a:gd name="connsiteX2" fmla="*/ 2145195 w 6237659"/>
                        <a:gd name="connsiteY2" fmla="*/ 5408544 h 5408544"/>
                        <a:gd name="connsiteX3" fmla="*/ 3445565 w 6237659"/>
                        <a:gd name="connsiteY3" fmla="*/ 5060674 h 5408544"/>
                        <a:gd name="connsiteX4" fmla="*/ 3404152 w 6237659"/>
                        <a:gd name="connsiteY4" fmla="*/ 4953000 h 5408544"/>
                        <a:gd name="connsiteX5" fmla="*/ 3072848 w 6237659"/>
                        <a:gd name="connsiteY5" fmla="*/ 4629979 h 5408544"/>
                        <a:gd name="connsiteX6" fmla="*/ 2965174 w 6237659"/>
                        <a:gd name="connsiteY6" fmla="*/ 4157870 h 5408544"/>
                        <a:gd name="connsiteX7" fmla="*/ 3072848 w 6237659"/>
                        <a:gd name="connsiteY7" fmla="*/ 3909392 h 5408544"/>
                        <a:gd name="connsiteX8" fmla="*/ 3412435 w 6237659"/>
                        <a:gd name="connsiteY8" fmla="*/ 3818283 h 5408544"/>
                        <a:gd name="connsiteX9" fmla="*/ 3486978 w 6237659"/>
                        <a:gd name="connsiteY9" fmla="*/ 3776870 h 5408544"/>
                        <a:gd name="connsiteX10" fmla="*/ 3503543 w 6237659"/>
                        <a:gd name="connsiteY10" fmla="*/ 3660913 h 5408544"/>
                        <a:gd name="connsiteX11" fmla="*/ 3478695 w 6237659"/>
                        <a:gd name="connsiteY11" fmla="*/ 3528392 h 5408544"/>
                        <a:gd name="connsiteX12" fmla="*/ 3412435 w 6237659"/>
                        <a:gd name="connsiteY12" fmla="*/ 3445565 h 5408544"/>
                        <a:gd name="connsiteX13" fmla="*/ 3602935 w 6237659"/>
                        <a:gd name="connsiteY13" fmla="*/ 3395870 h 5408544"/>
                        <a:gd name="connsiteX14" fmla="*/ 3942522 w 6237659"/>
                        <a:gd name="connsiteY14" fmla="*/ 3230218 h 5408544"/>
                        <a:gd name="connsiteX15" fmla="*/ 4108174 w 6237659"/>
                        <a:gd name="connsiteY15" fmla="*/ 3105979 h 5408544"/>
                        <a:gd name="connsiteX16" fmla="*/ 4298674 w 6237659"/>
                        <a:gd name="connsiteY16" fmla="*/ 2907196 h 5408544"/>
                        <a:gd name="connsiteX17" fmla="*/ 4356652 w 6237659"/>
                        <a:gd name="connsiteY17" fmla="*/ 2840935 h 5408544"/>
                        <a:gd name="connsiteX18" fmla="*/ 4456043 w 6237659"/>
                        <a:gd name="connsiteY18" fmla="*/ 2782957 h 5408544"/>
                        <a:gd name="connsiteX19" fmla="*/ 4795630 w 6237659"/>
                        <a:gd name="connsiteY19" fmla="*/ 2658718 h 5408544"/>
                        <a:gd name="connsiteX20" fmla="*/ 4961682 w 6237659"/>
                        <a:gd name="connsiteY20" fmla="*/ 2596326 h 5408544"/>
                        <a:gd name="connsiteX21" fmla="*/ 5850950 w 6237659"/>
                        <a:gd name="connsiteY21" fmla="*/ 3393283 h 5408544"/>
                        <a:gd name="connsiteX22" fmla="*/ 5859672 w 6237659"/>
                        <a:gd name="connsiteY22" fmla="*/ 3437108 h 5408544"/>
                        <a:gd name="connsiteX23" fmla="*/ 6234753 w 6237659"/>
                        <a:gd name="connsiteY23" fmla="*/ 3315371 h 5408544"/>
                        <a:gd name="connsiteX24" fmla="*/ 5209761 w 6237659"/>
                        <a:gd name="connsiteY24" fmla="*/ 2443370 h 5408544"/>
                        <a:gd name="connsiteX25" fmla="*/ 5383695 w 6237659"/>
                        <a:gd name="connsiteY25" fmla="*/ 2261152 h 5408544"/>
                        <a:gd name="connsiteX26" fmla="*/ 5507935 w 6237659"/>
                        <a:gd name="connsiteY26" fmla="*/ 2161761 h 5408544"/>
                        <a:gd name="connsiteX27" fmla="*/ 5632174 w 6237659"/>
                        <a:gd name="connsiteY27" fmla="*/ 2120348 h 5408544"/>
                        <a:gd name="connsiteX28" fmla="*/ 5772978 w 6237659"/>
                        <a:gd name="connsiteY28" fmla="*/ 2004392 h 5408544"/>
                        <a:gd name="connsiteX29" fmla="*/ 5781261 w 6237659"/>
                        <a:gd name="connsiteY29" fmla="*/ 1847022 h 5408544"/>
                        <a:gd name="connsiteX30" fmla="*/ 5715000 w 6237659"/>
                        <a:gd name="connsiteY30" fmla="*/ 1722783 h 5408544"/>
                        <a:gd name="connsiteX31" fmla="*/ 5681869 w 6237659"/>
                        <a:gd name="connsiteY31" fmla="*/ 1706218 h 5408544"/>
                        <a:gd name="connsiteX32" fmla="*/ 5607326 w 6237659"/>
                        <a:gd name="connsiteY32" fmla="*/ 1706218 h 5408544"/>
                        <a:gd name="connsiteX33" fmla="*/ 5590761 w 6237659"/>
                        <a:gd name="connsiteY33" fmla="*/ 1830457 h 5408544"/>
                        <a:gd name="connsiteX34" fmla="*/ 5574195 w 6237659"/>
                        <a:gd name="connsiteY34" fmla="*/ 1871870 h 5408544"/>
                        <a:gd name="connsiteX35" fmla="*/ 5433391 w 6237659"/>
                        <a:gd name="connsiteY35" fmla="*/ 1888435 h 5408544"/>
                        <a:gd name="connsiteX36" fmla="*/ 5309152 w 6237659"/>
                        <a:gd name="connsiteY36" fmla="*/ 1962979 h 5408544"/>
                        <a:gd name="connsiteX37" fmla="*/ 5184913 w 6237659"/>
                        <a:gd name="connsiteY37" fmla="*/ 2029239 h 5408544"/>
                        <a:gd name="connsiteX38" fmla="*/ 5160065 w 6237659"/>
                        <a:gd name="connsiteY38" fmla="*/ 1971261 h 5408544"/>
                        <a:gd name="connsiteX39" fmla="*/ 5126935 w 6237659"/>
                        <a:gd name="connsiteY39" fmla="*/ 1929848 h 5408544"/>
                        <a:gd name="connsiteX40" fmla="*/ 5077239 w 6237659"/>
                        <a:gd name="connsiteY40" fmla="*/ 1838739 h 5408544"/>
                        <a:gd name="connsiteX41" fmla="*/ 4224130 w 6237659"/>
                        <a:gd name="connsiteY41" fmla="*/ 2087218 h 5408544"/>
                        <a:gd name="connsiteX42" fmla="*/ 4224130 w 6237659"/>
                        <a:gd name="connsiteY42" fmla="*/ 2170044 h 5408544"/>
                        <a:gd name="connsiteX43" fmla="*/ 4199282 w 6237659"/>
                        <a:gd name="connsiteY43" fmla="*/ 2277718 h 5408544"/>
                        <a:gd name="connsiteX44" fmla="*/ 4215848 w 6237659"/>
                        <a:gd name="connsiteY44" fmla="*/ 2319131 h 5408544"/>
                        <a:gd name="connsiteX45" fmla="*/ 3983935 w 6237659"/>
                        <a:gd name="connsiteY45" fmla="*/ 2385392 h 5408544"/>
                        <a:gd name="connsiteX46" fmla="*/ 3917674 w 6237659"/>
                        <a:gd name="connsiteY46" fmla="*/ 2302565 h 5408544"/>
                        <a:gd name="connsiteX47" fmla="*/ 3826565 w 6237659"/>
                        <a:gd name="connsiteY47" fmla="*/ 2310848 h 5408544"/>
                        <a:gd name="connsiteX48" fmla="*/ 3801717 w 6237659"/>
                        <a:gd name="connsiteY48" fmla="*/ 2393674 h 5408544"/>
                        <a:gd name="connsiteX49" fmla="*/ 3760304 w 6237659"/>
                        <a:gd name="connsiteY49" fmla="*/ 2451652 h 5408544"/>
                        <a:gd name="connsiteX50" fmla="*/ 3660913 w 6237659"/>
                        <a:gd name="connsiteY50" fmla="*/ 2451652 h 5408544"/>
                        <a:gd name="connsiteX51" fmla="*/ 3594652 w 6237659"/>
                        <a:gd name="connsiteY51" fmla="*/ 2567609 h 5408544"/>
                        <a:gd name="connsiteX52" fmla="*/ 3553239 w 6237659"/>
                        <a:gd name="connsiteY52" fmla="*/ 2567609 h 5408544"/>
                        <a:gd name="connsiteX53" fmla="*/ 3453848 w 6237659"/>
                        <a:gd name="connsiteY53" fmla="*/ 2551044 h 5408544"/>
                        <a:gd name="connsiteX54" fmla="*/ 3371022 w 6237659"/>
                        <a:gd name="connsiteY54" fmla="*/ 2575892 h 5408544"/>
                        <a:gd name="connsiteX55" fmla="*/ 3271630 w 6237659"/>
                        <a:gd name="connsiteY55" fmla="*/ 2592457 h 5408544"/>
                        <a:gd name="connsiteX56" fmla="*/ 3147391 w 6237659"/>
                        <a:gd name="connsiteY56" fmla="*/ 2584174 h 5408544"/>
                        <a:gd name="connsiteX57" fmla="*/ 3114261 w 6237659"/>
                        <a:gd name="connsiteY57" fmla="*/ 2542761 h 5408544"/>
                        <a:gd name="connsiteX58" fmla="*/ 2716695 w 6237659"/>
                        <a:gd name="connsiteY58" fmla="*/ 2642152 h 5408544"/>
                        <a:gd name="connsiteX59" fmla="*/ 2774674 w 6237659"/>
                        <a:gd name="connsiteY59" fmla="*/ 2774674 h 5408544"/>
                        <a:gd name="connsiteX60" fmla="*/ 2774674 w 6237659"/>
                        <a:gd name="connsiteY60" fmla="*/ 2973457 h 5408544"/>
                        <a:gd name="connsiteX61" fmla="*/ 2782956 w 6237659"/>
                        <a:gd name="connsiteY61" fmla="*/ 3130826 h 5408544"/>
                        <a:gd name="connsiteX62" fmla="*/ 2782956 w 6237659"/>
                        <a:gd name="connsiteY62" fmla="*/ 3313044 h 5408544"/>
                        <a:gd name="connsiteX63" fmla="*/ 2749826 w 6237659"/>
                        <a:gd name="connsiteY63" fmla="*/ 3536674 h 5408544"/>
                        <a:gd name="connsiteX64" fmla="*/ 2716695 w 6237659"/>
                        <a:gd name="connsiteY64" fmla="*/ 3677479 h 5408544"/>
                        <a:gd name="connsiteX65" fmla="*/ 2675282 w 6237659"/>
                        <a:gd name="connsiteY65" fmla="*/ 3702326 h 5408544"/>
                        <a:gd name="connsiteX66" fmla="*/ 2600739 w 6237659"/>
                        <a:gd name="connsiteY66" fmla="*/ 3586370 h 5408544"/>
                        <a:gd name="connsiteX67" fmla="*/ 2509630 w 6237659"/>
                        <a:gd name="connsiteY67" fmla="*/ 3437283 h 5408544"/>
                        <a:gd name="connsiteX68" fmla="*/ 2368826 w 6237659"/>
                        <a:gd name="connsiteY68" fmla="*/ 3354457 h 5408544"/>
                        <a:gd name="connsiteX69" fmla="*/ 2277717 w 6237659"/>
                        <a:gd name="connsiteY69" fmla="*/ 3304761 h 5408544"/>
                        <a:gd name="connsiteX70" fmla="*/ 2128630 w 6237659"/>
                        <a:gd name="connsiteY70" fmla="*/ 3271631 h 5408544"/>
                        <a:gd name="connsiteX71" fmla="*/ 2087217 w 6237659"/>
                        <a:gd name="connsiteY71" fmla="*/ 3271631 h 5408544"/>
                        <a:gd name="connsiteX72" fmla="*/ 2087217 w 6237659"/>
                        <a:gd name="connsiteY72" fmla="*/ 3155674 h 5408544"/>
                        <a:gd name="connsiteX73" fmla="*/ 2062369 w 6237659"/>
                        <a:gd name="connsiteY73" fmla="*/ 3172239 h 5408544"/>
                        <a:gd name="connsiteX74" fmla="*/ 1996108 w 6237659"/>
                        <a:gd name="connsiteY74" fmla="*/ 3197087 h 5408544"/>
                        <a:gd name="connsiteX75" fmla="*/ 1921565 w 6237659"/>
                        <a:gd name="connsiteY75" fmla="*/ 3180522 h 5408544"/>
                        <a:gd name="connsiteX76" fmla="*/ 1921565 w 6237659"/>
                        <a:gd name="connsiteY76" fmla="*/ 3180522 h 5408544"/>
                        <a:gd name="connsiteX77" fmla="*/ 1822174 w 6237659"/>
                        <a:gd name="connsiteY77" fmla="*/ 3130826 h 5408544"/>
                        <a:gd name="connsiteX78" fmla="*/ 1739348 w 6237659"/>
                        <a:gd name="connsiteY78" fmla="*/ 3172239 h 5408544"/>
                        <a:gd name="connsiteX79" fmla="*/ 1681369 w 6237659"/>
                        <a:gd name="connsiteY79" fmla="*/ 3197087 h 5408544"/>
                        <a:gd name="connsiteX80" fmla="*/ 1623391 w 6237659"/>
                        <a:gd name="connsiteY80" fmla="*/ 3221935 h 5408544"/>
                        <a:gd name="connsiteX81" fmla="*/ 1565413 w 6237659"/>
                        <a:gd name="connsiteY81" fmla="*/ 3230218 h 5408544"/>
                        <a:gd name="connsiteX82" fmla="*/ 1474304 w 6237659"/>
                        <a:gd name="connsiteY82" fmla="*/ 3139109 h 5408544"/>
                        <a:gd name="connsiteX83" fmla="*/ 1408043 w 6237659"/>
                        <a:gd name="connsiteY83" fmla="*/ 3056283 h 5408544"/>
                        <a:gd name="connsiteX84" fmla="*/ 1350065 w 6237659"/>
                        <a:gd name="connsiteY84" fmla="*/ 2932044 h 5408544"/>
                        <a:gd name="connsiteX85" fmla="*/ 1316935 w 6237659"/>
                        <a:gd name="connsiteY85" fmla="*/ 2782957 h 5408544"/>
                        <a:gd name="connsiteX86" fmla="*/ 1308652 w 6237659"/>
                        <a:gd name="connsiteY86" fmla="*/ 2592457 h 5408544"/>
                        <a:gd name="connsiteX87" fmla="*/ 1308652 w 6237659"/>
                        <a:gd name="connsiteY87" fmla="*/ 2501348 h 5408544"/>
                        <a:gd name="connsiteX88" fmla="*/ 1573695 w 6237659"/>
                        <a:gd name="connsiteY88" fmla="*/ 2410239 h 5408544"/>
                        <a:gd name="connsiteX89" fmla="*/ 1565413 w 6237659"/>
                        <a:gd name="connsiteY89" fmla="*/ 2360544 h 5408544"/>
                        <a:gd name="connsiteX90" fmla="*/ 1664804 w 6237659"/>
                        <a:gd name="connsiteY90" fmla="*/ 2310848 h 5408544"/>
                        <a:gd name="connsiteX91" fmla="*/ 1681369 w 6237659"/>
                        <a:gd name="connsiteY91" fmla="*/ 2294283 h 5408544"/>
                        <a:gd name="connsiteX92" fmla="*/ 1722782 w 6237659"/>
                        <a:gd name="connsiteY92" fmla="*/ 2277718 h 5408544"/>
                        <a:gd name="connsiteX93" fmla="*/ 1722782 w 6237659"/>
                        <a:gd name="connsiteY93" fmla="*/ 2203174 h 5408544"/>
                        <a:gd name="connsiteX94" fmla="*/ 1706217 w 6237659"/>
                        <a:gd name="connsiteY94" fmla="*/ 2170044 h 5408544"/>
                        <a:gd name="connsiteX95" fmla="*/ 1673087 w 6237659"/>
                        <a:gd name="connsiteY95" fmla="*/ 2120348 h 5408544"/>
                        <a:gd name="connsiteX96" fmla="*/ 1739348 w 6237659"/>
                        <a:gd name="connsiteY96" fmla="*/ 2029239 h 5408544"/>
                        <a:gd name="connsiteX97" fmla="*/ 1764195 w 6237659"/>
                        <a:gd name="connsiteY97" fmla="*/ 1929848 h 5408544"/>
                        <a:gd name="connsiteX98" fmla="*/ 1838739 w 6237659"/>
                        <a:gd name="connsiteY98" fmla="*/ 1813892 h 5408544"/>
                        <a:gd name="connsiteX99" fmla="*/ 1838739 w 6237659"/>
                        <a:gd name="connsiteY99" fmla="*/ 1631674 h 5408544"/>
                        <a:gd name="connsiteX100" fmla="*/ 1871869 w 6237659"/>
                        <a:gd name="connsiteY100" fmla="*/ 1557131 h 5408544"/>
                        <a:gd name="connsiteX101" fmla="*/ 1913282 w 6237659"/>
                        <a:gd name="connsiteY101" fmla="*/ 1482587 h 5408544"/>
                        <a:gd name="connsiteX102" fmla="*/ 2062369 w 6237659"/>
                        <a:gd name="connsiteY102" fmla="*/ 1449457 h 5408544"/>
                        <a:gd name="connsiteX103" fmla="*/ 2153478 w 6237659"/>
                        <a:gd name="connsiteY103" fmla="*/ 1557131 h 5408544"/>
                        <a:gd name="connsiteX104" fmla="*/ 2261152 w 6237659"/>
                        <a:gd name="connsiteY104" fmla="*/ 1697935 h 5408544"/>
                        <a:gd name="connsiteX105" fmla="*/ 2335695 w 6237659"/>
                        <a:gd name="connsiteY105" fmla="*/ 1822174 h 5408544"/>
                        <a:gd name="connsiteX106" fmla="*/ 2435087 w 6237659"/>
                        <a:gd name="connsiteY106" fmla="*/ 1962979 h 5408544"/>
                        <a:gd name="connsiteX107" fmla="*/ 2501348 w 6237659"/>
                        <a:gd name="connsiteY107" fmla="*/ 2087218 h 5408544"/>
                        <a:gd name="connsiteX108" fmla="*/ 2534478 w 6237659"/>
                        <a:gd name="connsiteY108" fmla="*/ 2170044 h 5408544"/>
                        <a:gd name="connsiteX109" fmla="*/ 2799522 w 6237659"/>
                        <a:gd name="connsiteY109" fmla="*/ 2112065 h 5408544"/>
                        <a:gd name="connsiteX110" fmla="*/ 2932043 w 6237659"/>
                        <a:gd name="connsiteY110" fmla="*/ 2078935 h 5408544"/>
                        <a:gd name="connsiteX111" fmla="*/ 2990022 w 6237659"/>
                        <a:gd name="connsiteY111" fmla="*/ 2078935 h 5408544"/>
                        <a:gd name="connsiteX112" fmla="*/ 3081130 w 6237659"/>
                        <a:gd name="connsiteY112" fmla="*/ 2020957 h 5408544"/>
                        <a:gd name="connsiteX113" fmla="*/ 3180522 w 6237659"/>
                        <a:gd name="connsiteY113" fmla="*/ 1987826 h 5408544"/>
                        <a:gd name="connsiteX114" fmla="*/ 3246782 w 6237659"/>
                        <a:gd name="connsiteY114" fmla="*/ 1921565 h 5408544"/>
                        <a:gd name="connsiteX115" fmla="*/ 3288195 w 6237659"/>
                        <a:gd name="connsiteY115" fmla="*/ 1896718 h 5408544"/>
                        <a:gd name="connsiteX116" fmla="*/ 3395869 w 6237659"/>
                        <a:gd name="connsiteY116" fmla="*/ 1888435 h 5408544"/>
                        <a:gd name="connsiteX117" fmla="*/ 3569804 w 6237659"/>
                        <a:gd name="connsiteY117" fmla="*/ 1905000 h 5408544"/>
                        <a:gd name="connsiteX118" fmla="*/ 3669195 w 6237659"/>
                        <a:gd name="connsiteY118" fmla="*/ 1896718 h 5408544"/>
                        <a:gd name="connsiteX119" fmla="*/ 3735456 w 6237659"/>
                        <a:gd name="connsiteY119" fmla="*/ 1888435 h 5408544"/>
                        <a:gd name="connsiteX120" fmla="*/ 3776869 w 6237659"/>
                        <a:gd name="connsiteY120" fmla="*/ 1731065 h 5408544"/>
                        <a:gd name="connsiteX121" fmla="*/ 3925956 w 6237659"/>
                        <a:gd name="connsiteY121" fmla="*/ 1722783 h 5408544"/>
                        <a:gd name="connsiteX122" fmla="*/ 3983935 w 6237659"/>
                        <a:gd name="connsiteY122" fmla="*/ 1747631 h 5408544"/>
                        <a:gd name="connsiteX123" fmla="*/ 4025348 w 6237659"/>
                        <a:gd name="connsiteY123" fmla="*/ 1772479 h 5408544"/>
                        <a:gd name="connsiteX124" fmla="*/ 4124739 w 6237659"/>
                        <a:gd name="connsiteY124" fmla="*/ 1847022 h 5408544"/>
                        <a:gd name="connsiteX125" fmla="*/ 4977848 w 6237659"/>
                        <a:gd name="connsiteY125" fmla="*/ 1565413 h 5408544"/>
                        <a:gd name="connsiteX126" fmla="*/ 5002695 w 6237659"/>
                        <a:gd name="connsiteY126" fmla="*/ 1490870 h 5408544"/>
                        <a:gd name="connsiteX127" fmla="*/ 5027543 w 6237659"/>
                        <a:gd name="connsiteY127" fmla="*/ 1374913 h 5408544"/>
                        <a:gd name="connsiteX128" fmla="*/ 5102087 w 6237659"/>
                        <a:gd name="connsiteY128" fmla="*/ 1308652 h 5408544"/>
                        <a:gd name="connsiteX129" fmla="*/ 5218043 w 6237659"/>
                        <a:gd name="connsiteY129" fmla="*/ 1292087 h 5408544"/>
                        <a:gd name="connsiteX130" fmla="*/ 5300869 w 6237659"/>
                        <a:gd name="connsiteY130" fmla="*/ 1267239 h 5408544"/>
                        <a:gd name="connsiteX131" fmla="*/ 5400261 w 6237659"/>
                        <a:gd name="connsiteY131" fmla="*/ 1275522 h 5408544"/>
                        <a:gd name="connsiteX132" fmla="*/ 5441674 w 6237659"/>
                        <a:gd name="connsiteY132" fmla="*/ 1350065 h 5408544"/>
                        <a:gd name="connsiteX133" fmla="*/ 5574195 w 6237659"/>
                        <a:gd name="connsiteY133" fmla="*/ 1325218 h 5408544"/>
                        <a:gd name="connsiteX134" fmla="*/ 5516217 w 6237659"/>
                        <a:gd name="connsiteY134" fmla="*/ 1283805 h 5408544"/>
                        <a:gd name="connsiteX135" fmla="*/ 5516217 w 6237659"/>
                        <a:gd name="connsiteY135" fmla="*/ 1126435 h 5408544"/>
                        <a:gd name="connsiteX136" fmla="*/ 5466522 w 6237659"/>
                        <a:gd name="connsiteY136" fmla="*/ 1076739 h 5408544"/>
                        <a:gd name="connsiteX137" fmla="*/ 5375413 w 6237659"/>
                        <a:gd name="connsiteY137" fmla="*/ 1060174 h 5408544"/>
                        <a:gd name="connsiteX138" fmla="*/ 5309152 w 6237659"/>
                        <a:gd name="connsiteY138" fmla="*/ 1060174 h 5408544"/>
                        <a:gd name="connsiteX139" fmla="*/ 5218043 w 6237659"/>
                        <a:gd name="connsiteY139" fmla="*/ 1068457 h 5408544"/>
                        <a:gd name="connsiteX140" fmla="*/ 5135217 w 6237659"/>
                        <a:gd name="connsiteY140" fmla="*/ 1093305 h 5408544"/>
                        <a:gd name="connsiteX141" fmla="*/ 4953000 w 6237659"/>
                        <a:gd name="connsiteY141" fmla="*/ 1043609 h 5408544"/>
                        <a:gd name="connsiteX142" fmla="*/ 4787348 w 6237659"/>
                        <a:gd name="connsiteY142" fmla="*/ 1027044 h 5408544"/>
                        <a:gd name="connsiteX143" fmla="*/ 4737652 w 6237659"/>
                        <a:gd name="connsiteY143" fmla="*/ 977348 h 5408544"/>
                        <a:gd name="connsiteX144" fmla="*/ 4522304 w 6237659"/>
                        <a:gd name="connsiteY144" fmla="*/ 985631 h 5408544"/>
                        <a:gd name="connsiteX145" fmla="*/ 4331804 w 6237659"/>
                        <a:gd name="connsiteY145" fmla="*/ 1018761 h 5408544"/>
                        <a:gd name="connsiteX146" fmla="*/ 4017065 w 6237659"/>
                        <a:gd name="connsiteY146" fmla="*/ 1068457 h 5408544"/>
                        <a:gd name="connsiteX147" fmla="*/ 3917674 w 6237659"/>
                        <a:gd name="connsiteY147" fmla="*/ 1076739 h 5408544"/>
                        <a:gd name="connsiteX148" fmla="*/ 3752022 w 6237659"/>
                        <a:gd name="connsiteY148" fmla="*/ 1018761 h 5408544"/>
                        <a:gd name="connsiteX149" fmla="*/ 3619500 w 6237659"/>
                        <a:gd name="connsiteY149" fmla="*/ 993913 h 5408544"/>
                        <a:gd name="connsiteX150" fmla="*/ 3429000 w 6237659"/>
                        <a:gd name="connsiteY150" fmla="*/ 993913 h 5408544"/>
                        <a:gd name="connsiteX151" fmla="*/ 3362739 w 6237659"/>
                        <a:gd name="connsiteY151" fmla="*/ 1018761 h 5408544"/>
                        <a:gd name="connsiteX152" fmla="*/ 3271630 w 6237659"/>
                        <a:gd name="connsiteY152" fmla="*/ 1085022 h 5408544"/>
                        <a:gd name="connsiteX153" fmla="*/ 3188804 w 6237659"/>
                        <a:gd name="connsiteY153" fmla="*/ 1109870 h 5408544"/>
                        <a:gd name="connsiteX154" fmla="*/ 2716695 w 6237659"/>
                        <a:gd name="connsiteY154" fmla="*/ 1275522 h 5408544"/>
                        <a:gd name="connsiteX155" fmla="*/ 2551043 w 6237659"/>
                        <a:gd name="connsiteY155" fmla="*/ 1051892 h 5408544"/>
                        <a:gd name="connsiteX156" fmla="*/ 2551043 w 6237659"/>
                        <a:gd name="connsiteY156" fmla="*/ 1002196 h 5408544"/>
                        <a:gd name="connsiteX157" fmla="*/ 2915478 w 6237659"/>
                        <a:gd name="connsiteY157" fmla="*/ 844826 h 5408544"/>
                        <a:gd name="connsiteX158" fmla="*/ 2940326 w 6237659"/>
                        <a:gd name="connsiteY158" fmla="*/ 844826 h 5408544"/>
                        <a:gd name="connsiteX159" fmla="*/ 2932043 w 6237659"/>
                        <a:gd name="connsiteY159" fmla="*/ 770283 h 5408544"/>
                        <a:gd name="connsiteX160" fmla="*/ 2932043 w 6237659"/>
                        <a:gd name="connsiteY160" fmla="*/ 770283 h 5408544"/>
                        <a:gd name="connsiteX161" fmla="*/ 2915478 w 6237659"/>
                        <a:gd name="connsiteY161" fmla="*/ 629479 h 5408544"/>
                        <a:gd name="connsiteX162" fmla="*/ 2915478 w 6237659"/>
                        <a:gd name="connsiteY162" fmla="*/ 579783 h 5408544"/>
                        <a:gd name="connsiteX163" fmla="*/ 2915478 w 6237659"/>
                        <a:gd name="connsiteY163" fmla="*/ 472109 h 5408544"/>
                        <a:gd name="connsiteX164" fmla="*/ 2932043 w 6237659"/>
                        <a:gd name="connsiteY164" fmla="*/ 430696 h 5408544"/>
                        <a:gd name="connsiteX165" fmla="*/ 2923761 w 6237659"/>
                        <a:gd name="connsiteY165" fmla="*/ 298174 h 5408544"/>
                        <a:gd name="connsiteX166" fmla="*/ 2782956 w 6237659"/>
                        <a:gd name="connsiteY166" fmla="*/ 207065 h 5408544"/>
                        <a:gd name="connsiteX167" fmla="*/ 2600739 w 6237659"/>
                        <a:gd name="connsiteY167" fmla="*/ 115957 h 5408544"/>
                        <a:gd name="connsiteX168" fmla="*/ 2418522 w 6237659"/>
                        <a:gd name="connsiteY168" fmla="*/ 57979 h 5408544"/>
                        <a:gd name="connsiteX169" fmla="*/ 2244587 w 6237659"/>
                        <a:gd name="connsiteY169" fmla="*/ 24848 h 5408544"/>
                        <a:gd name="connsiteX170" fmla="*/ 2103782 w 6237659"/>
                        <a:gd name="connsiteY170" fmla="*/ 8283 h 5408544"/>
                        <a:gd name="connsiteX171" fmla="*/ 1954695 w 6237659"/>
                        <a:gd name="connsiteY171" fmla="*/ 0 h 5408544"/>
                        <a:gd name="connsiteX172" fmla="*/ 1838739 w 6237659"/>
                        <a:gd name="connsiteY172" fmla="*/ 0 h 5408544"/>
                        <a:gd name="connsiteX173" fmla="*/ 1656522 w 6237659"/>
                        <a:gd name="connsiteY173" fmla="*/ 33131 h 5408544"/>
                        <a:gd name="connsiteX174" fmla="*/ 1449456 w 6237659"/>
                        <a:gd name="connsiteY174" fmla="*/ 91109 h 5408544"/>
                        <a:gd name="connsiteX175" fmla="*/ 1275522 w 6237659"/>
                        <a:gd name="connsiteY175" fmla="*/ 157370 h 5408544"/>
                        <a:gd name="connsiteX176" fmla="*/ 1176130 w 6237659"/>
                        <a:gd name="connsiteY176" fmla="*/ 215348 h 5408544"/>
                        <a:gd name="connsiteX177" fmla="*/ 1060174 w 6237659"/>
                        <a:gd name="connsiteY177" fmla="*/ 289892 h 5408544"/>
                        <a:gd name="connsiteX178" fmla="*/ 902804 w 6237659"/>
                        <a:gd name="connsiteY178" fmla="*/ 430696 h 5408544"/>
                        <a:gd name="connsiteX179" fmla="*/ 844826 w 6237659"/>
                        <a:gd name="connsiteY179" fmla="*/ 538370 h 5408544"/>
                        <a:gd name="connsiteX180" fmla="*/ 819978 w 6237659"/>
                        <a:gd name="connsiteY180" fmla="*/ 712305 h 5408544"/>
                        <a:gd name="connsiteX181" fmla="*/ 795130 w 6237659"/>
                        <a:gd name="connsiteY181" fmla="*/ 877957 h 5408544"/>
                        <a:gd name="connsiteX182" fmla="*/ 795130 w 6237659"/>
                        <a:gd name="connsiteY182" fmla="*/ 894522 h 5408544"/>
                        <a:gd name="connsiteX183" fmla="*/ 778565 w 6237659"/>
                        <a:gd name="connsiteY183" fmla="*/ 1242392 h 5408544"/>
                        <a:gd name="connsiteX184" fmla="*/ 853108 w 6237659"/>
                        <a:gd name="connsiteY184" fmla="*/ 1308652 h 5408544"/>
                        <a:gd name="connsiteX185" fmla="*/ 877956 w 6237659"/>
                        <a:gd name="connsiteY185" fmla="*/ 1366631 h 5408544"/>
                        <a:gd name="connsiteX186" fmla="*/ 1018761 w 6237659"/>
                        <a:gd name="connsiteY186" fmla="*/ 1383196 h 5408544"/>
                        <a:gd name="connsiteX187" fmla="*/ 1068456 w 6237659"/>
                        <a:gd name="connsiteY187" fmla="*/ 1383196 h 5408544"/>
                        <a:gd name="connsiteX188" fmla="*/ 1101587 w 6237659"/>
                        <a:gd name="connsiteY188" fmla="*/ 1449457 h 5408544"/>
                        <a:gd name="connsiteX189" fmla="*/ 1118152 w 6237659"/>
                        <a:gd name="connsiteY189" fmla="*/ 1499152 h 5408544"/>
                        <a:gd name="connsiteX190" fmla="*/ 1068456 w 6237659"/>
                        <a:gd name="connsiteY190" fmla="*/ 1524000 h 5408544"/>
                        <a:gd name="connsiteX191" fmla="*/ 1010478 w 6237659"/>
                        <a:gd name="connsiteY191" fmla="*/ 1565413 h 5408544"/>
                        <a:gd name="connsiteX192" fmla="*/ 935935 w 6237659"/>
                        <a:gd name="connsiteY192" fmla="*/ 1689652 h 5408544"/>
                        <a:gd name="connsiteX193" fmla="*/ 911087 w 6237659"/>
                        <a:gd name="connsiteY193" fmla="*/ 1731065 h 5408544"/>
                        <a:gd name="connsiteX194" fmla="*/ 795130 w 6237659"/>
                        <a:gd name="connsiteY194" fmla="*/ 1747631 h 5408544"/>
                        <a:gd name="connsiteX195" fmla="*/ 670891 w 6237659"/>
                        <a:gd name="connsiteY195" fmla="*/ 1731065 h 5408544"/>
                        <a:gd name="connsiteX196" fmla="*/ 496956 w 6237659"/>
                        <a:gd name="connsiteY196" fmla="*/ 1813892 h 5408544"/>
                        <a:gd name="connsiteX197" fmla="*/ 405848 w 6237659"/>
                        <a:gd name="connsiteY197" fmla="*/ 1847022 h 5408544"/>
                        <a:gd name="connsiteX198" fmla="*/ 240195 w 6237659"/>
                        <a:gd name="connsiteY198" fmla="*/ 1921565 h 5408544"/>
                        <a:gd name="connsiteX199" fmla="*/ 190500 w 6237659"/>
                        <a:gd name="connsiteY199" fmla="*/ 2020957 h 5408544"/>
                        <a:gd name="connsiteX200" fmla="*/ 74543 w 6237659"/>
                        <a:gd name="connsiteY200" fmla="*/ 2261152 h 5408544"/>
                        <a:gd name="connsiteX201" fmla="*/ 16565 w 6237659"/>
                        <a:gd name="connsiteY201" fmla="*/ 2484783 h 5408544"/>
                        <a:gd name="connsiteX202" fmla="*/ 0 w 6237659"/>
                        <a:gd name="connsiteY202" fmla="*/ 2675283 h 5408544"/>
                        <a:gd name="connsiteX203" fmla="*/ 16565 w 6237659"/>
                        <a:gd name="connsiteY203" fmla="*/ 2940326 h 5408544"/>
                        <a:gd name="connsiteX204" fmla="*/ 41413 w 6237659"/>
                        <a:gd name="connsiteY204" fmla="*/ 3114261 h 5408544"/>
                        <a:gd name="connsiteX205" fmla="*/ 107674 w 6237659"/>
                        <a:gd name="connsiteY205" fmla="*/ 3329609 h 5408544"/>
                        <a:gd name="connsiteX206" fmla="*/ 182217 w 6237659"/>
                        <a:gd name="connsiteY206" fmla="*/ 3495261 h 5408544"/>
                        <a:gd name="connsiteX207" fmla="*/ 256761 w 6237659"/>
                        <a:gd name="connsiteY207" fmla="*/ 3685761 h 5408544"/>
                        <a:gd name="connsiteX208" fmla="*/ 438978 w 6237659"/>
                        <a:gd name="connsiteY208" fmla="*/ 3934239 h 5408544"/>
                        <a:gd name="connsiteX209" fmla="*/ 604630 w 6237659"/>
                        <a:gd name="connsiteY209" fmla="*/ 4133022 h 5408544"/>
                        <a:gd name="connsiteX210" fmla="*/ 762000 w 6237659"/>
                        <a:gd name="connsiteY210" fmla="*/ 4248979 h 5408544"/>
                        <a:gd name="connsiteX211" fmla="*/ 960782 w 6237659"/>
                        <a:gd name="connsiteY211" fmla="*/ 4315239 h 5408544"/>
                        <a:gd name="connsiteX212" fmla="*/ 1184413 w 6237659"/>
                        <a:gd name="connsiteY212" fmla="*/ 4315239 h 5408544"/>
                        <a:gd name="connsiteX213" fmla="*/ 1449456 w 6237659"/>
                        <a:gd name="connsiteY213" fmla="*/ 4248979 h 5408544"/>
                        <a:gd name="connsiteX214" fmla="*/ 1664804 w 6237659"/>
                        <a:gd name="connsiteY214" fmla="*/ 4174435 h 5408544"/>
                        <a:gd name="connsiteX215" fmla="*/ 1772478 w 6237659"/>
                        <a:gd name="connsiteY215" fmla="*/ 4116457 h 5408544"/>
                        <a:gd name="connsiteX216" fmla="*/ 1855304 w 6237659"/>
                        <a:gd name="connsiteY216" fmla="*/ 3992218 h 5408544"/>
                        <a:gd name="connsiteX217" fmla="*/ 1921565 w 6237659"/>
                        <a:gd name="connsiteY217" fmla="*/ 3934239 h 5408544"/>
                        <a:gd name="connsiteX218" fmla="*/ 1888435 w 6237659"/>
                        <a:gd name="connsiteY218" fmla="*/ 4124739 h 5408544"/>
                        <a:gd name="connsiteX219" fmla="*/ 1764195 w 6237659"/>
                        <a:gd name="connsiteY219" fmla="*/ 4745935 h 5408544"/>
                        <a:gd name="connsiteX220" fmla="*/ 1714500 w 6237659"/>
                        <a:gd name="connsiteY220" fmla="*/ 4969565 h 5408544"/>
                        <a:gd name="connsiteX221" fmla="*/ 1731065 w 6237659"/>
                        <a:gd name="connsiteY221" fmla="*/ 5027544 h 5408544"/>
                        <a:gd name="connsiteX222" fmla="*/ 1822174 w 6237659"/>
                        <a:gd name="connsiteY222" fmla="*/ 5068957 h 5408544"/>
                        <a:gd name="connsiteX0" fmla="*/ 1855304 w 6237659"/>
                        <a:gd name="connsiteY0" fmla="*/ 4199283 h 5408544"/>
                        <a:gd name="connsiteX1" fmla="*/ 1731065 w 6237659"/>
                        <a:gd name="connsiteY1" fmla="*/ 5010979 h 5408544"/>
                        <a:gd name="connsiteX2" fmla="*/ 2145195 w 6237659"/>
                        <a:gd name="connsiteY2" fmla="*/ 5408544 h 5408544"/>
                        <a:gd name="connsiteX3" fmla="*/ 3445565 w 6237659"/>
                        <a:gd name="connsiteY3" fmla="*/ 5060674 h 5408544"/>
                        <a:gd name="connsiteX4" fmla="*/ 3404152 w 6237659"/>
                        <a:gd name="connsiteY4" fmla="*/ 4953000 h 5408544"/>
                        <a:gd name="connsiteX5" fmla="*/ 3072848 w 6237659"/>
                        <a:gd name="connsiteY5" fmla="*/ 4629979 h 5408544"/>
                        <a:gd name="connsiteX6" fmla="*/ 2965174 w 6237659"/>
                        <a:gd name="connsiteY6" fmla="*/ 4157870 h 5408544"/>
                        <a:gd name="connsiteX7" fmla="*/ 3072848 w 6237659"/>
                        <a:gd name="connsiteY7" fmla="*/ 3909392 h 5408544"/>
                        <a:gd name="connsiteX8" fmla="*/ 3412435 w 6237659"/>
                        <a:gd name="connsiteY8" fmla="*/ 3818283 h 5408544"/>
                        <a:gd name="connsiteX9" fmla="*/ 3486978 w 6237659"/>
                        <a:gd name="connsiteY9" fmla="*/ 3776870 h 5408544"/>
                        <a:gd name="connsiteX10" fmla="*/ 3503543 w 6237659"/>
                        <a:gd name="connsiteY10" fmla="*/ 3660913 h 5408544"/>
                        <a:gd name="connsiteX11" fmla="*/ 3478695 w 6237659"/>
                        <a:gd name="connsiteY11" fmla="*/ 3528392 h 5408544"/>
                        <a:gd name="connsiteX12" fmla="*/ 3412435 w 6237659"/>
                        <a:gd name="connsiteY12" fmla="*/ 3445565 h 5408544"/>
                        <a:gd name="connsiteX13" fmla="*/ 3602935 w 6237659"/>
                        <a:gd name="connsiteY13" fmla="*/ 3395870 h 5408544"/>
                        <a:gd name="connsiteX14" fmla="*/ 3942522 w 6237659"/>
                        <a:gd name="connsiteY14" fmla="*/ 3230218 h 5408544"/>
                        <a:gd name="connsiteX15" fmla="*/ 4108174 w 6237659"/>
                        <a:gd name="connsiteY15" fmla="*/ 3105979 h 5408544"/>
                        <a:gd name="connsiteX16" fmla="*/ 4298674 w 6237659"/>
                        <a:gd name="connsiteY16" fmla="*/ 2907196 h 5408544"/>
                        <a:gd name="connsiteX17" fmla="*/ 4356652 w 6237659"/>
                        <a:gd name="connsiteY17" fmla="*/ 2840935 h 5408544"/>
                        <a:gd name="connsiteX18" fmla="*/ 4456043 w 6237659"/>
                        <a:gd name="connsiteY18" fmla="*/ 2782957 h 5408544"/>
                        <a:gd name="connsiteX19" fmla="*/ 4795630 w 6237659"/>
                        <a:gd name="connsiteY19" fmla="*/ 2658718 h 5408544"/>
                        <a:gd name="connsiteX20" fmla="*/ 4961682 w 6237659"/>
                        <a:gd name="connsiteY20" fmla="*/ 2596326 h 5408544"/>
                        <a:gd name="connsiteX21" fmla="*/ 5850950 w 6237659"/>
                        <a:gd name="connsiteY21" fmla="*/ 3393283 h 5408544"/>
                        <a:gd name="connsiteX22" fmla="*/ 5859672 w 6237659"/>
                        <a:gd name="connsiteY22" fmla="*/ 3437108 h 5408544"/>
                        <a:gd name="connsiteX23" fmla="*/ 6234753 w 6237659"/>
                        <a:gd name="connsiteY23" fmla="*/ 3315371 h 5408544"/>
                        <a:gd name="connsiteX24" fmla="*/ 6195501 w 6237659"/>
                        <a:gd name="connsiteY24" fmla="*/ 3261807 h 5408544"/>
                        <a:gd name="connsiteX25" fmla="*/ 5209761 w 6237659"/>
                        <a:gd name="connsiteY25" fmla="*/ 2443370 h 5408544"/>
                        <a:gd name="connsiteX26" fmla="*/ 5383695 w 6237659"/>
                        <a:gd name="connsiteY26" fmla="*/ 2261152 h 5408544"/>
                        <a:gd name="connsiteX27" fmla="*/ 5507935 w 6237659"/>
                        <a:gd name="connsiteY27" fmla="*/ 2161761 h 5408544"/>
                        <a:gd name="connsiteX28" fmla="*/ 5632174 w 6237659"/>
                        <a:gd name="connsiteY28" fmla="*/ 2120348 h 5408544"/>
                        <a:gd name="connsiteX29" fmla="*/ 5772978 w 6237659"/>
                        <a:gd name="connsiteY29" fmla="*/ 2004392 h 5408544"/>
                        <a:gd name="connsiteX30" fmla="*/ 5781261 w 6237659"/>
                        <a:gd name="connsiteY30" fmla="*/ 1847022 h 5408544"/>
                        <a:gd name="connsiteX31" fmla="*/ 5715000 w 6237659"/>
                        <a:gd name="connsiteY31" fmla="*/ 1722783 h 5408544"/>
                        <a:gd name="connsiteX32" fmla="*/ 5681869 w 6237659"/>
                        <a:gd name="connsiteY32" fmla="*/ 1706218 h 5408544"/>
                        <a:gd name="connsiteX33" fmla="*/ 5607326 w 6237659"/>
                        <a:gd name="connsiteY33" fmla="*/ 1706218 h 5408544"/>
                        <a:gd name="connsiteX34" fmla="*/ 5590761 w 6237659"/>
                        <a:gd name="connsiteY34" fmla="*/ 1830457 h 5408544"/>
                        <a:gd name="connsiteX35" fmla="*/ 5574195 w 6237659"/>
                        <a:gd name="connsiteY35" fmla="*/ 1871870 h 5408544"/>
                        <a:gd name="connsiteX36" fmla="*/ 5433391 w 6237659"/>
                        <a:gd name="connsiteY36" fmla="*/ 1888435 h 5408544"/>
                        <a:gd name="connsiteX37" fmla="*/ 5309152 w 6237659"/>
                        <a:gd name="connsiteY37" fmla="*/ 1962979 h 5408544"/>
                        <a:gd name="connsiteX38" fmla="*/ 5184913 w 6237659"/>
                        <a:gd name="connsiteY38" fmla="*/ 2029239 h 5408544"/>
                        <a:gd name="connsiteX39" fmla="*/ 5160065 w 6237659"/>
                        <a:gd name="connsiteY39" fmla="*/ 1971261 h 5408544"/>
                        <a:gd name="connsiteX40" fmla="*/ 5126935 w 6237659"/>
                        <a:gd name="connsiteY40" fmla="*/ 1929848 h 5408544"/>
                        <a:gd name="connsiteX41" fmla="*/ 5077239 w 6237659"/>
                        <a:gd name="connsiteY41" fmla="*/ 1838739 h 5408544"/>
                        <a:gd name="connsiteX42" fmla="*/ 4224130 w 6237659"/>
                        <a:gd name="connsiteY42" fmla="*/ 2087218 h 5408544"/>
                        <a:gd name="connsiteX43" fmla="*/ 4224130 w 6237659"/>
                        <a:gd name="connsiteY43" fmla="*/ 2170044 h 5408544"/>
                        <a:gd name="connsiteX44" fmla="*/ 4199282 w 6237659"/>
                        <a:gd name="connsiteY44" fmla="*/ 2277718 h 5408544"/>
                        <a:gd name="connsiteX45" fmla="*/ 4215848 w 6237659"/>
                        <a:gd name="connsiteY45" fmla="*/ 2319131 h 5408544"/>
                        <a:gd name="connsiteX46" fmla="*/ 3983935 w 6237659"/>
                        <a:gd name="connsiteY46" fmla="*/ 2385392 h 5408544"/>
                        <a:gd name="connsiteX47" fmla="*/ 3917674 w 6237659"/>
                        <a:gd name="connsiteY47" fmla="*/ 2302565 h 5408544"/>
                        <a:gd name="connsiteX48" fmla="*/ 3826565 w 6237659"/>
                        <a:gd name="connsiteY48" fmla="*/ 2310848 h 5408544"/>
                        <a:gd name="connsiteX49" fmla="*/ 3801717 w 6237659"/>
                        <a:gd name="connsiteY49" fmla="*/ 2393674 h 5408544"/>
                        <a:gd name="connsiteX50" fmla="*/ 3760304 w 6237659"/>
                        <a:gd name="connsiteY50" fmla="*/ 2451652 h 5408544"/>
                        <a:gd name="connsiteX51" fmla="*/ 3660913 w 6237659"/>
                        <a:gd name="connsiteY51" fmla="*/ 2451652 h 5408544"/>
                        <a:gd name="connsiteX52" fmla="*/ 3594652 w 6237659"/>
                        <a:gd name="connsiteY52" fmla="*/ 2567609 h 5408544"/>
                        <a:gd name="connsiteX53" fmla="*/ 3553239 w 6237659"/>
                        <a:gd name="connsiteY53" fmla="*/ 2567609 h 5408544"/>
                        <a:gd name="connsiteX54" fmla="*/ 3453848 w 6237659"/>
                        <a:gd name="connsiteY54" fmla="*/ 2551044 h 5408544"/>
                        <a:gd name="connsiteX55" fmla="*/ 3371022 w 6237659"/>
                        <a:gd name="connsiteY55" fmla="*/ 2575892 h 5408544"/>
                        <a:gd name="connsiteX56" fmla="*/ 3271630 w 6237659"/>
                        <a:gd name="connsiteY56" fmla="*/ 2592457 h 5408544"/>
                        <a:gd name="connsiteX57" fmla="*/ 3147391 w 6237659"/>
                        <a:gd name="connsiteY57" fmla="*/ 2584174 h 5408544"/>
                        <a:gd name="connsiteX58" fmla="*/ 3114261 w 6237659"/>
                        <a:gd name="connsiteY58" fmla="*/ 2542761 h 5408544"/>
                        <a:gd name="connsiteX59" fmla="*/ 2716695 w 6237659"/>
                        <a:gd name="connsiteY59" fmla="*/ 2642152 h 5408544"/>
                        <a:gd name="connsiteX60" fmla="*/ 2774674 w 6237659"/>
                        <a:gd name="connsiteY60" fmla="*/ 2774674 h 5408544"/>
                        <a:gd name="connsiteX61" fmla="*/ 2774674 w 6237659"/>
                        <a:gd name="connsiteY61" fmla="*/ 2973457 h 5408544"/>
                        <a:gd name="connsiteX62" fmla="*/ 2782956 w 6237659"/>
                        <a:gd name="connsiteY62" fmla="*/ 3130826 h 5408544"/>
                        <a:gd name="connsiteX63" fmla="*/ 2782956 w 6237659"/>
                        <a:gd name="connsiteY63" fmla="*/ 3313044 h 5408544"/>
                        <a:gd name="connsiteX64" fmla="*/ 2749826 w 6237659"/>
                        <a:gd name="connsiteY64" fmla="*/ 3536674 h 5408544"/>
                        <a:gd name="connsiteX65" fmla="*/ 2716695 w 6237659"/>
                        <a:gd name="connsiteY65" fmla="*/ 3677479 h 5408544"/>
                        <a:gd name="connsiteX66" fmla="*/ 2675282 w 6237659"/>
                        <a:gd name="connsiteY66" fmla="*/ 3702326 h 5408544"/>
                        <a:gd name="connsiteX67" fmla="*/ 2600739 w 6237659"/>
                        <a:gd name="connsiteY67" fmla="*/ 3586370 h 5408544"/>
                        <a:gd name="connsiteX68" fmla="*/ 2509630 w 6237659"/>
                        <a:gd name="connsiteY68" fmla="*/ 3437283 h 5408544"/>
                        <a:gd name="connsiteX69" fmla="*/ 2368826 w 6237659"/>
                        <a:gd name="connsiteY69" fmla="*/ 3354457 h 5408544"/>
                        <a:gd name="connsiteX70" fmla="*/ 2277717 w 6237659"/>
                        <a:gd name="connsiteY70" fmla="*/ 3304761 h 5408544"/>
                        <a:gd name="connsiteX71" fmla="*/ 2128630 w 6237659"/>
                        <a:gd name="connsiteY71" fmla="*/ 3271631 h 5408544"/>
                        <a:gd name="connsiteX72" fmla="*/ 2087217 w 6237659"/>
                        <a:gd name="connsiteY72" fmla="*/ 3271631 h 5408544"/>
                        <a:gd name="connsiteX73" fmla="*/ 2087217 w 6237659"/>
                        <a:gd name="connsiteY73" fmla="*/ 3155674 h 5408544"/>
                        <a:gd name="connsiteX74" fmla="*/ 2062369 w 6237659"/>
                        <a:gd name="connsiteY74" fmla="*/ 3172239 h 5408544"/>
                        <a:gd name="connsiteX75" fmla="*/ 1996108 w 6237659"/>
                        <a:gd name="connsiteY75" fmla="*/ 3197087 h 5408544"/>
                        <a:gd name="connsiteX76" fmla="*/ 1921565 w 6237659"/>
                        <a:gd name="connsiteY76" fmla="*/ 3180522 h 5408544"/>
                        <a:gd name="connsiteX77" fmla="*/ 1921565 w 6237659"/>
                        <a:gd name="connsiteY77" fmla="*/ 3180522 h 5408544"/>
                        <a:gd name="connsiteX78" fmla="*/ 1822174 w 6237659"/>
                        <a:gd name="connsiteY78" fmla="*/ 3130826 h 5408544"/>
                        <a:gd name="connsiteX79" fmla="*/ 1739348 w 6237659"/>
                        <a:gd name="connsiteY79" fmla="*/ 3172239 h 5408544"/>
                        <a:gd name="connsiteX80" fmla="*/ 1681369 w 6237659"/>
                        <a:gd name="connsiteY80" fmla="*/ 3197087 h 5408544"/>
                        <a:gd name="connsiteX81" fmla="*/ 1623391 w 6237659"/>
                        <a:gd name="connsiteY81" fmla="*/ 3221935 h 5408544"/>
                        <a:gd name="connsiteX82" fmla="*/ 1565413 w 6237659"/>
                        <a:gd name="connsiteY82" fmla="*/ 3230218 h 5408544"/>
                        <a:gd name="connsiteX83" fmla="*/ 1474304 w 6237659"/>
                        <a:gd name="connsiteY83" fmla="*/ 3139109 h 5408544"/>
                        <a:gd name="connsiteX84" fmla="*/ 1408043 w 6237659"/>
                        <a:gd name="connsiteY84" fmla="*/ 3056283 h 5408544"/>
                        <a:gd name="connsiteX85" fmla="*/ 1350065 w 6237659"/>
                        <a:gd name="connsiteY85" fmla="*/ 2932044 h 5408544"/>
                        <a:gd name="connsiteX86" fmla="*/ 1316935 w 6237659"/>
                        <a:gd name="connsiteY86" fmla="*/ 2782957 h 5408544"/>
                        <a:gd name="connsiteX87" fmla="*/ 1308652 w 6237659"/>
                        <a:gd name="connsiteY87" fmla="*/ 2592457 h 5408544"/>
                        <a:gd name="connsiteX88" fmla="*/ 1308652 w 6237659"/>
                        <a:gd name="connsiteY88" fmla="*/ 2501348 h 5408544"/>
                        <a:gd name="connsiteX89" fmla="*/ 1573695 w 6237659"/>
                        <a:gd name="connsiteY89" fmla="*/ 2410239 h 5408544"/>
                        <a:gd name="connsiteX90" fmla="*/ 1565413 w 6237659"/>
                        <a:gd name="connsiteY90" fmla="*/ 2360544 h 5408544"/>
                        <a:gd name="connsiteX91" fmla="*/ 1664804 w 6237659"/>
                        <a:gd name="connsiteY91" fmla="*/ 2310848 h 5408544"/>
                        <a:gd name="connsiteX92" fmla="*/ 1681369 w 6237659"/>
                        <a:gd name="connsiteY92" fmla="*/ 2294283 h 5408544"/>
                        <a:gd name="connsiteX93" fmla="*/ 1722782 w 6237659"/>
                        <a:gd name="connsiteY93" fmla="*/ 2277718 h 5408544"/>
                        <a:gd name="connsiteX94" fmla="*/ 1722782 w 6237659"/>
                        <a:gd name="connsiteY94" fmla="*/ 2203174 h 5408544"/>
                        <a:gd name="connsiteX95" fmla="*/ 1706217 w 6237659"/>
                        <a:gd name="connsiteY95" fmla="*/ 2170044 h 5408544"/>
                        <a:gd name="connsiteX96" fmla="*/ 1673087 w 6237659"/>
                        <a:gd name="connsiteY96" fmla="*/ 2120348 h 5408544"/>
                        <a:gd name="connsiteX97" fmla="*/ 1739348 w 6237659"/>
                        <a:gd name="connsiteY97" fmla="*/ 2029239 h 5408544"/>
                        <a:gd name="connsiteX98" fmla="*/ 1764195 w 6237659"/>
                        <a:gd name="connsiteY98" fmla="*/ 1929848 h 5408544"/>
                        <a:gd name="connsiteX99" fmla="*/ 1838739 w 6237659"/>
                        <a:gd name="connsiteY99" fmla="*/ 1813892 h 5408544"/>
                        <a:gd name="connsiteX100" fmla="*/ 1838739 w 6237659"/>
                        <a:gd name="connsiteY100" fmla="*/ 1631674 h 5408544"/>
                        <a:gd name="connsiteX101" fmla="*/ 1871869 w 6237659"/>
                        <a:gd name="connsiteY101" fmla="*/ 1557131 h 5408544"/>
                        <a:gd name="connsiteX102" fmla="*/ 1913282 w 6237659"/>
                        <a:gd name="connsiteY102" fmla="*/ 1482587 h 5408544"/>
                        <a:gd name="connsiteX103" fmla="*/ 2062369 w 6237659"/>
                        <a:gd name="connsiteY103" fmla="*/ 1449457 h 5408544"/>
                        <a:gd name="connsiteX104" fmla="*/ 2153478 w 6237659"/>
                        <a:gd name="connsiteY104" fmla="*/ 1557131 h 5408544"/>
                        <a:gd name="connsiteX105" fmla="*/ 2261152 w 6237659"/>
                        <a:gd name="connsiteY105" fmla="*/ 1697935 h 5408544"/>
                        <a:gd name="connsiteX106" fmla="*/ 2335695 w 6237659"/>
                        <a:gd name="connsiteY106" fmla="*/ 1822174 h 5408544"/>
                        <a:gd name="connsiteX107" fmla="*/ 2435087 w 6237659"/>
                        <a:gd name="connsiteY107" fmla="*/ 1962979 h 5408544"/>
                        <a:gd name="connsiteX108" fmla="*/ 2501348 w 6237659"/>
                        <a:gd name="connsiteY108" fmla="*/ 2087218 h 5408544"/>
                        <a:gd name="connsiteX109" fmla="*/ 2534478 w 6237659"/>
                        <a:gd name="connsiteY109" fmla="*/ 2170044 h 5408544"/>
                        <a:gd name="connsiteX110" fmla="*/ 2799522 w 6237659"/>
                        <a:gd name="connsiteY110" fmla="*/ 2112065 h 5408544"/>
                        <a:gd name="connsiteX111" fmla="*/ 2932043 w 6237659"/>
                        <a:gd name="connsiteY111" fmla="*/ 2078935 h 5408544"/>
                        <a:gd name="connsiteX112" fmla="*/ 2990022 w 6237659"/>
                        <a:gd name="connsiteY112" fmla="*/ 2078935 h 5408544"/>
                        <a:gd name="connsiteX113" fmla="*/ 3081130 w 6237659"/>
                        <a:gd name="connsiteY113" fmla="*/ 2020957 h 5408544"/>
                        <a:gd name="connsiteX114" fmla="*/ 3180522 w 6237659"/>
                        <a:gd name="connsiteY114" fmla="*/ 1987826 h 5408544"/>
                        <a:gd name="connsiteX115" fmla="*/ 3246782 w 6237659"/>
                        <a:gd name="connsiteY115" fmla="*/ 1921565 h 5408544"/>
                        <a:gd name="connsiteX116" fmla="*/ 3288195 w 6237659"/>
                        <a:gd name="connsiteY116" fmla="*/ 1896718 h 5408544"/>
                        <a:gd name="connsiteX117" fmla="*/ 3395869 w 6237659"/>
                        <a:gd name="connsiteY117" fmla="*/ 1888435 h 5408544"/>
                        <a:gd name="connsiteX118" fmla="*/ 3569804 w 6237659"/>
                        <a:gd name="connsiteY118" fmla="*/ 1905000 h 5408544"/>
                        <a:gd name="connsiteX119" fmla="*/ 3669195 w 6237659"/>
                        <a:gd name="connsiteY119" fmla="*/ 1896718 h 5408544"/>
                        <a:gd name="connsiteX120" fmla="*/ 3735456 w 6237659"/>
                        <a:gd name="connsiteY120" fmla="*/ 1888435 h 5408544"/>
                        <a:gd name="connsiteX121" fmla="*/ 3776869 w 6237659"/>
                        <a:gd name="connsiteY121" fmla="*/ 1731065 h 5408544"/>
                        <a:gd name="connsiteX122" fmla="*/ 3925956 w 6237659"/>
                        <a:gd name="connsiteY122" fmla="*/ 1722783 h 5408544"/>
                        <a:gd name="connsiteX123" fmla="*/ 3983935 w 6237659"/>
                        <a:gd name="connsiteY123" fmla="*/ 1747631 h 5408544"/>
                        <a:gd name="connsiteX124" fmla="*/ 4025348 w 6237659"/>
                        <a:gd name="connsiteY124" fmla="*/ 1772479 h 5408544"/>
                        <a:gd name="connsiteX125" fmla="*/ 4124739 w 6237659"/>
                        <a:gd name="connsiteY125" fmla="*/ 1847022 h 5408544"/>
                        <a:gd name="connsiteX126" fmla="*/ 4977848 w 6237659"/>
                        <a:gd name="connsiteY126" fmla="*/ 1565413 h 5408544"/>
                        <a:gd name="connsiteX127" fmla="*/ 5002695 w 6237659"/>
                        <a:gd name="connsiteY127" fmla="*/ 1490870 h 5408544"/>
                        <a:gd name="connsiteX128" fmla="*/ 5027543 w 6237659"/>
                        <a:gd name="connsiteY128" fmla="*/ 1374913 h 5408544"/>
                        <a:gd name="connsiteX129" fmla="*/ 5102087 w 6237659"/>
                        <a:gd name="connsiteY129" fmla="*/ 1308652 h 5408544"/>
                        <a:gd name="connsiteX130" fmla="*/ 5218043 w 6237659"/>
                        <a:gd name="connsiteY130" fmla="*/ 1292087 h 5408544"/>
                        <a:gd name="connsiteX131" fmla="*/ 5300869 w 6237659"/>
                        <a:gd name="connsiteY131" fmla="*/ 1267239 h 5408544"/>
                        <a:gd name="connsiteX132" fmla="*/ 5400261 w 6237659"/>
                        <a:gd name="connsiteY132" fmla="*/ 1275522 h 5408544"/>
                        <a:gd name="connsiteX133" fmla="*/ 5441674 w 6237659"/>
                        <a:gd name="connsiteY133" fmla="*/ 1350065 h 5408544"/>
                        <a:gd name="connsiteX134" fmla="*/ 5574195 w 6237659"/>
                        <a:gd name="connsiteY134" fmla="*/ 1325218 h 5408544"/>
                        <a:gd name="connsiteX135" fmla="*/ 5516217 w 6237659"/>
                        <a:gd name="connsiteY135" fmla="*/ 1283805 h 5408544"/>
                        <a:gd name="connsiteX136" fmla="*/ 5516217 w 6237659"/>
                        <a:gd name="connsiteY136" fmla="*/ 1126435 h 5408544"/>
                        <a:gd name="connsiteX137" fmla="*/ 5466522 w 6237659"/>
                        <a:gd name="connsiteY137" fmla="*/ 1076739 h 5408544"/>
                        <a:gd name="connsiteX138" fmla="*/ 5375413 w 6237659"/>
                        <a:gd name="connsiteY138" fmla="*/ 1060174 h 5408544"/>
                        <a:gd name="connsiteX139" fmla="*/ 5309152 w 6237659"/>
                        <a:gd name="connsiteY139" fmla="*/ 1060174 h 5408544"/>
                        <a:gd name="connsiteX140" fmla="*/ 5218043 w 6237659"/>
                        <a:gd name="connsiteY140" fmla="*/ 1068457 h 5408544"/>
                        <a:gd name="connsiteX141" fmla="*/ 5135217 w 6237659"/>
                        <a:gd name="connsiteY141" fmla="*/ 1093305 h 5408544"/>
                        <a:gd name="connsiteX142" fmla="*/ 4953000 w 6237659"/>
                        <a:gd name="connsiteY142" fmla="*/ 1043609 h 5408544"/>
                        <a:gd name="connsiteX143" fmla="*/ 4787348 w 6237659"/>
                        <a:gd name="connsiteY143" fmla="*/ 1027044 h 5408544"/>
                        <a:gd name="connsiteX144" fmla="*/ 4737652 w 6237659"/>
                        <a:gd name="connsiteY144" fmla="*/ 977348 h 5408544"/>
                        <a:gd name="connsiteX145" fmla="*/ 4522304 w 6237659"/>
                        <a:gd name="connsiteY145" fmla="*/ 985631 h 5408544"/>
                        <a:gd name="connsiteX146" fmla="*/ 4331804 w 6237659"/>
                        <a:gd name="connsiteY146" fmla="*/ 1018761 h 5408544"/>
                        <a:gd name="connsiteX147" fmla="*/ 4017065 w 6237659"/>
                        <a:gd name="connsiteY147" fmla="*/ 1068457 h 5408544"/>
                        <a:gd name="connsiteX148" fmla="*/ 3917674 w 6237659"/>
                        <a:gd name="connsiteY148" fmla="*/ 1076739 h 5408544"/>
                        <a:gd name="connsiteX149" fmla="*/ 3752022 w 6237659"/>
                        <a:gd name="connsiteY149" fmla="*/ 1018761 h 5408544"/>
                        <a:gd name="connsiteX150" fmla="*/ 3619500 w 6237659"/>
                        <a:gd name="connsiteY150" fmla="*/ 993913 h 5408544"/>
                        <a:gd name="connsiteX151" fmla="*/ 3429000 w 6237659"/>
                        <a:gd name="connsiteY151" fmla="*/ 993913 h 5408544"/>
                        <a:gd name="connsiteX152" fmla="*/ 3362739 w 6237659"/>
                        <a:gd name="connsiteY152" fmla="*/ 1018761 h 5408544"/>
                        <a:gd name="connsiteX153" fmla="*/ 3271630 w 6237659"/>
                        <a:gd name="connsiteY153" fmla="*/ 1085022 h 5408544"/>
                        <a:gd name="connsiteX154" fmla="*/ 3188804 w 6237659"/>
                        <a:gd name="connsiteY154" fmla="*/ 1109870 h 5408544"/>
                        <a:gd name="connsiteX155" fmla="*/ 2716695 w 6237659"/>
                        <a:gd name="connsiteY155" fmla="*/ 1275522 h 5408544"/>
                        <a:gd name="connsiteX156" fmla="*/ 2551043 w 6237659"/>
                        <a:gd name="connsiteY156" fmla="*/ 1051892 h 5408544"/>
                        <a:gd name="connsiteX157" fmla="*/ 2551043 w 6237659"/>
                        <a:gd name="connsiteY157" fmla="*/ 1002196 h 5408544"/>
                        <a:gd name="connsiteX158" fmla="*/ 2915478 w 6237659"/>
                        <a:gd name="connsiteY158" fmla="*/ 844826 h 5408544"/>
                        <a:gd name="connsiteX159" fmla="*/ 2940326 w 6237659"/>
                        <a:gd name="connsiteY159" fmla="*/ 844826 h 5408544"/>
                        <a:gd name="connsiteX160" fmla="*/ 2932043 w 6237659"/>
                        <a:gd name="connsiteY160" fmla="*/ 770283 h 5408544"/>
                        <a:gd name="connsiteX161" fmla="*/ 2932043 w 6237659"/>
                        <a:gd name="connsiteY161" fmla="*/ 770283 h 5408544"/>
                        <a:gd name="connsiteX162" fmla="*/ 2915478 w 6237659"/>
                        <a:gd name="connsiteY162" fmla="*/ 629479 h 5408544"/>
                        <a:gd name="connsiteX163" fmla="*/ 2915478 w 6237659"/>
                        <a:gd name="connsiteY163" fmla="*/ 579783 h 5408544"/>
                        <a:gd name="connsiteX164" fmla="*/ 2915478 w 6237659"/>
                        <a:gd name="connsiteY164" fmla="*/ 472109 h 5408544"/>
                        <a:gd name="connsiteX165" fmla="*/ 2932043 w 6237659"/>
                        <a:gd name="connsiteY165" fmla="*/ 430696 h 5408544"/>
                        <a:gd name="connsiteX166" fmla="*/ 2923761 w 6237659"/>
                        <a:gd name="connsiteY166" fmla="*/ 298174 h 5408544"/>
                        <a:gd name="connsiteX167" fmla="*/ 2782956 w 6237659"/>
                        <a:gd name="connsiteY167" fmla="*/ 207065 h 5408544"/>
                        <a:gd name="connsiteX168" fmla="*/ 2600739 w 6237659"/>
                        <a:gd name="connsiteY168" fmla="*/ 115957 h 5408544"/>
                        <a:gd name="connsiteX169" fmla="*/ 2418522 w 6237659"/>
                        <a:gd name="connsiteY169" fmla="*/ 57979 h 5408544"/>
                        <a:gd name="connsiteX170" fmla="*/ 2244587 w 6237659"/>
                        <a:gd name="connsiteY170" fmla="*/ 24848 h 5408544"/>
                        <a:gd name="connsiteX171" fmla="*/ 2103782 w 6237659"/>
                        <a:gd name="connsiteY171" fmla="*/ 8283 h 5408544"/>
                        <a:gd name="connsiteX172" fmla="*/ 1954695 w 6237659"/>
                        <a:gd name="connsiteY172" fmla="*/ 0 h 5408544"/>
                        <a:gd name="connsiteX173" fmla="*/ 1838739 w 6237659"/>
                        <a:gd name="connsiteY173" fmla="*/ 0 h 5408544"/>
                        <a:gd name="connsiteX174" fmla="*/ 1656522 w 6237659"/>
                        <a:gd name="connsiteY174" fmla="*/ 33131 h 5408544"/>
                        <a:gd name="connsiteX175" fmla="*/ 1449456 w 6237659"/>
                        <a:gd name="connsiteY175" fmla="*/ 91109 h 5408544"/>
                        <a:gd name="connsiteX176" fmla="*/ 1275522 w 6237659"/>
                        <a:gd name="connsiteY176" fmla="*/ 157370 h 5408544"/>
                        <a:gd name="connsiteX177" fmla="*/ 1176130 w 6237659"/>
                        <a:gd name="connsiteY177" fmla="*/ 215348 h 5408544"/>
                        <a:gd name="connsiteX178" fmla="*/ 1060174 w 6237659"/>
                        <a:gd name="connsiteY178" fmla="*/ 289892 h 5408544"/>
                        <a:gd name="connsiteX179" fmla="*/ 902804 w 6237659"/>
                        <a:gd name="connsiteY179" fmla="*/ 430696 h 5408544"/>
                        <a:gd name="connsiteX180" fmla="*/ 844826 w 6237659"/>
                        <a:gd name="connsiteY180" fmla="*/ 538370 h 5408544"/>
                        <a:gd name="connsiteX181" fmla="*/ 819978 w 6237659"/>
                        <a:gd name="connsiteY181" fmla="*/ 712305 h 5408544"/>
                        <a:gd name="connsiteX182" fmla="*/ 795130 w 6237659"/>
                        <a:gd name="connsiteY182" fmla="*/ 877957 h 5408544"/>
                        <a:gd name="connsiteX183" fmla="*/ 795130 w 6237659"/>
                        <a:gd name="connsiteY183" fmla="*/ 894522 h 5408544"/>
                        <a:gd name="connsiteX184" fmla="*/ 778565 w 6237659"/>
                        <a:gd name="connsiteY184" fmla="*/ 1242392 h 5408544"/>
                        <a:gd name="connsiteX185" fmla="*/ 853108 w 6237659"/>
                        <a:gd name="connsiteY185" fmla="*/ 1308652 h 5408544"/>
                        <a:gd name="connsiteX186" fmla="*/ 877956 w 6237659"/>
                        <a:gd name="connsiteY186" fmla="*/ 1366631 h 5408544"/>
                        <a:gd name="connsiteX187" fmla="*/ 1018761 w 6237659"/>
                        <a:gd name="connsiteY187" fmla="*/ 1383196 h 5408544"/>
                        <a:gd name="connsiteX188" fmla="*/ 1068456 w 6237659"/>
                        <a:gd name="connsiteY188" fmla="*/ 1383196 h 5408544"/>
                        <a:gd name="connsiteX189" fmla="*/ 1101587 w 6237659"/>
                        <a:gd name="connsiteY189" fmla="*/ 1449457 h 5408544"/>
                        <a:gd name="connsiteX190" fmla="*/ 1118152 w 6237659"/>
                        <a:gd name="connsiteY190" fmla="*/ 1499152 h 5408544"/>
                        <a:gd name="connsiteX191" fmla="*/ 1068456 w 6237659"/>
                        <a:gd name="connsiteY191" fmla="*/ 1524000 h 5408544"/>
                        <a:gd name="connsiteX192" fmla="*/ 1010478 w 6237659"/>
                        <a:gd name="connsiteY192" fmla="*/ 1565413 h 5408544"/>
                        <a:gd name="connsiteX193" fmla="*/ 935935 w 6237659"/>
                        <a:gd name="connsiteY193" fmla="*/ 1689652 h 5408544"/>
                        <a:gd name="connsiteX194" fmla="*/ 911087 w 6237659"/>
                        <a:gd name="connsiteY194" fmla="*/ 1731065 h 5408544"/>
                        <a:gd name="connsiteX195" fmla="*/ 795130 w 6237659"/>
                        <a:gd name="connsiteY195" fmla="*/ 1747631 h 5408544"/>
                        <a:gd name="connsiteX196" fmla="*/ 670891 w 6237659"/>
                        <a:gd name="connsiteY196" fmla="*/ 1731065 h 5408544"/>
                        <a:gd name="connsiteX197" fmla="*/ 496956 w 6237659"/>
                        <a:gd name="connsiteY197" fmla="*/ 1813892 h 5408544"/>
                        <a:gd name="connsiteX198" fmla="*/ 405848 w 6237659"/>
                        <a:gd name="connsiteY198" fmla="*/ 1847022 h 5408544"/>
                        <a:gd name="connsiteX199" fmla="*/ 240195 w 6237659"/>
                        <a:gd name="connsiteY199" fmla="*/ 1921565 h 5408544"/>
                        <a:gd name="connsiteX200" fmla="*/ 190500 w 6237659"/>
                        <a:gd name="connsiteY200" fmla="*/ 2020957 h 5408544"/>
                        <a:gd name="connsiteX201" fmla="*/ 74543 w 6237659"/>
                        <a:gd name="connsiteY201" fmla="*/ 2261152 h 5408544"/>
                        <a:gd name="connsiteX202" fmla="*/ 16565 w 6237659"/>
                        <a:gd name="connsiteY202" fmla="*/ 2484783 h 5408544"/>
                        <a:gd name="connsiteX203" fmla="*/ 0 w 6237659"/>
                        <a:gd name="connsiteY203" fmla="*/ 2675283 h 5408544"/>
                        <a:gd name="connsiteX204" fmla="*/ 16565 w 6237659"/>
                        <a:gd name="connsiteY204" fmla="*/ 2940326 h 5408544"/>
                        <a:gd name="connsiteX205" fmla="*/ 41413 w 6237659"/>
                        <a:gd name="connsiteY205" fmla="*/ 3114261 h 5408544"/>
                        <a:gd name="connsiteX206" fmla="*/ 107674 w 6237659"/>
                        <a:gd name="connsiteY206" fmla="*/ 3329609 h 5408544"/>
                        <a:gd name="connsiteX207" fmla="*/ 182217 w 6237659"/>
                        <a:gd name="connsiteY207" fmla="*/ 3495261 h 5408544"/>
                        <a:gd name="connsiteX208" fmla="*/ 256761 w 6237659"/>
                        <a:gd name="connsiteY208" fmla="*/ 3685761 h 5408544"/>
                        <a:gd name="connsiteX209" fmla="*/ 438978 w 6237659"/>
                        <a:gd name="connsiteY209" fmla="*/ 3934239 h 5408544"/>
                        <a:gd name="connsiteX210" fmla="*/ 604630 w 6237659"/>
                        <a:gd name="connsiteY210" fmla="*/ 4133022 h 5408544"/>
                        <a:gd name="connsiteX211" fmla="*/ 762000 w 6237659"/>
                        <a:gd name="connsiteY211" fmla="*/ 4248979 h 5408544"/>
                        <a:gd name="connsiteX212" fmla="*/ 960782 w 6237659"/>
                        <a:gd name="connsiteY212" fmla="*/ 4315239 h 5408544"/>
                        <a:gd name="connsiteX213" fmla="*/ 1184413 w 6237659"/>
                        <a:gd name="connsiteY213" fmla="*/ 4315239 h 5408544"/>
                        <a:gd name="connsiteX214" fmla="*/ 1449456 w 6237659"/>
                        <a:gd name="connsiteY214" fmla="*/ 4248979 h 5408544"/>
                        <a:gd name="connsiteX215" fmla="*/ 1664804 w 6237659"/>
                        <a:gd name="connsiteY215" fmla="*/ 4174435 h 5408544"/>
                        <a:gd name="connsiteX216" fmla="*/ 1772478 w 6237659"/>
                        <a:gd name="connsiteY216" fmla="*/ 4116457 h 5408544"/>
                        <a:gd name="connsiteX217" fmla="*/ 1855304 w 6237659"/>
                        <a:gd name="connsiteY217" fmla="*/ 3992218 h 5408544"/>
                        <a:gd name="connsiteX218" fmla="*/ 1921565 w 6237659"/>
                        <a:gd name="connsiteY218" fmla="*/ 3934239 h 5408544"/>
                        <a:gd name="connsiteX219" fmla="*/ 1888435 w 6237659"/>
                        <a:gd name="connsiteY219" fmla="*/ 4124739 h 5408544"/>
                        <a:gd name="connsiteX220" fmla="*/ 1764195 w 6237659"/>
                        <a:gd name="connsiteY220" fmla="*/ 4745935 h 5408544"/>
                        <a:gd name="connsiteX221" fmla="*/ 1714500 w 6237659"/>
                        <a:gd name="connsiteY221" fmla="*/ 4969565 h 5408544"/>
                        <a:gd name="connsiteX222" fmla="*/ 1731065 w 6237659"/>
                        <a:gd name="connsiteY222" fmla="*/ 5027544 h 5408544"/>
                        <a:gd name="connsiteX223" fmla="*/ 1822174 w 6237659"/>
                        <a:gd name="connsiteY223" fmla="*/ 5068957 h 5408544"/>
                        <a:gd name="connsiteX0" fmla="*/ 1855304 w 6237659"/>
                        <a:gd name="connsiteY0" fmla="*/ 4199283 h 5408544"/>
                        <a:gd name="connsiteX1" fmla="*/ 1731065 w 6237659"/>
                        <a:gd name="connsiteY1" fmla="*/ 5010979 h 5408544"/>
                        <a:gd name="connsiteX2" fmla="*/ 2145195 w 6237659"/>
                        <a:gd name="connsiteY2" fmla="*/ 5408544 h 5408544"/>
                        <a:gd name="connsiteX3" fmla="*/ 3445565 w 6237659"/>
                        <a:gd name="connsiteY3" fmla="*/ 5060674 h 5408544"/>
                        <a:gd name="connsiteX4" fmla="*/ 3404152 w 6237659"/>
                        <a:gd name="connsiteY4" fmla="*/ 4953000 h 5408544"/>
                        <a:gd name="connsiteX5" fmla="*/ 3072848 w 6237659"/>
                        <a:gd name="connsiteY5" fmla="*/ 4629979 h 5408544"/>
                        <a:gd name="connsiteX6" fmla="*/ 2965174 w 6237659"/>
                        <a:gd name="connsiteY6" fmla="*/ 4157870 h 5408544"/>
                        <a:gd name="connsiteX7" fmla="*/ 3072848 w 6237659"/>
                        <a:gd name="connsiteY7" fmla="*/ 3909392 h 5408544"/>
                        <a:gd name="connsiteX8" fmla="*/ 3412435 w 6237659"/>
                        <a:gd name="connsiteY8" fmla="*/ 3818283 h 5408544"/>
                        <a:gd name="connsiteX9" fmla="*/ 3486978 w 6237659"/>
                        <a:gd name="connsiteY9" fmla="*/ 3776870 h 5408544"/>
                        <a:gd name="connsiteX10" fmla="*/ 3503543 w 6237659"/>
                        <a:gd name="connsiteY10" fmla="*/ 3660913 h 5408544"/>
                        <a:gd name="connsiteX11" fmla="*/ 3478695 w 6237659"/>
                        <a:gd name="connsiteY11" fmla="*/ 3528392 h 5408544"/>
                        <a:gd name="connsiteX12" fmla="*/ 3412435 w 6237659"/>
                        <a:gd name="connsiteY12" fmla="*/ 3445565 h 5408544"/>
                        <a:gd name="connsiteX13" fmla="*/ 3602935 w 6237659"/>
                        <a:gd name="connsiteY13" fmla="*/ 3395870 h 5408544"/>
                        <a:gd name="connsiteX14" fmla="*/ 3942522 w 6237659"/>
                        <a:gd name="connsiteY14" fmla="*/ 3230218 h 5408544"/>
                        <a:gd name="connsiteX15" fmla="*/ 4108174 w 6237659"/>
                        <a:gd name="connsiteY15" fmla="*/ 3105979 h 5408544"/>
                        <a:gd name="connsiteX16" fmla="*/ 4298674 w 6237659"/>
                        <a:gd name="connsiteY16" fmla="*/ 2907196 h 5408544"/>
                        <a:gd name="connsiteX17" fmla="*/ 4356652 w 6237659"/>
                        <a:gd name="connsiteY17" fmla="*/ 2840935 h 5408544"/>
                        <a:gd name="connsiteX18" fmla="*/ 4456043 w 6237659"/>
                        <a:gd name="connsiteY18" fmla="*/ 2782957 h 5408544"/>
                        <a:gd name="connsiteX19" fmla="*/ 4795630 w 6237659"/>
                        <a:gd name="connsiteY19" fmla="*/ 2658718 h 5408544"/>
                        <a:gd name="connsiteX20" fmla="*/ 4961682 w 6237659"/>
                        <a:gd name="connsiteY20" fmla="*/ 2596326 h 5408544"/>
                        <a:gd name="connsiteX21" fmla="*/ 5850950 w 6237659"/>
                        <a:gd name="connsiteY21" fmla="*/ 3393283 h 5408544"/>
                        <a:gd name="connsiteX22" fmla="*/ 5859672 w 6237659"/>
                        <a:gd name="connsiteY22" fmla="*/ 3437108 h 5408544"/>
                        <a:gd name="connsiteX23" fmla="*/ 6234753 w 6237659"/>
                        <a:gd name="connsiteY23" fmla="*/ 3315371 h 5408544"/>
                        <a:gd name="connsiteX24" fmla="*/ 6195501 w 6237659"/>
                        <a:gd name="connsiteY24" fmla="*/ 3261807 h 5408544"/>
                        <a:gd name="connsiteX25" fmla="*/ 5811697 w 6237659"/>
                        <a:gd name="connsiteY25" fmla="*/ 2877120 h 5408544"/>
                        <a:gd name="connsiteX26" fmla="*/ 5209761 w 6237659"/>
                        <a:gd name="connsiteY26" fmla="*/ 2443370 h 5408544"/>
                        <a:gd name="connsiteX27" fmla="*/ 5383695 w 6237659"/>
                        <a:gd name="connsiteY27" fmla="*/ 2261152 h 5408544"/>
                        <a:gd name="connsiteX28" fmla="*/ 5507935 w 6237659"/>
                        <a:gd name="connsiteY28" fmla="*/ 2161761 h 5408544"/>
                        <a:gd name="connsiteX29" fmla="*/ 5632174 w 6237659"/>
                        <a:gd name="connsiteY29" fmla="*/ 2120348 h 5408544"/>
                        <a:gd name="connsiteX30" fmla="*/ 5772978 w 6237659"/>
                        <a:gd name="connsiteY30" fmla="*/ 2004392 h 5408544"/>
                        <a:gd name="connsiteX31" fmla="*/ 5781261 w 6237659"/>
                        <a:gd name="connsiteY31" fmla="*/ 1847022 h 5408544"/>
                        <a:gd name="connsiteX32" fmla="*/ 5715000 w 6237659"/>
                        <a:gd name="connsiteY32" fmla="*/ 1722783 h 5408544"/>
                        <a:gd name="connsiteX33" fmla="*/ 5681869 w 6237659"/>
                        <a:gd name="connsiteY33" fmla="*/ 1706218 h 5408544"/>
                        <a:gd name="connsiteX34" fmla="*/ 5607326 w 6237659"/>
                        <a:gd name="connsiteY34" fmla="*/ 1706218 h 5408544"/>
                        <a:gd name="connsiteX35" fmla="*/ 5590761 w 6237659"/>
                        <a:gd name="connsiteY35" fmla="*/ 1830457 h 5408544"/>
                        <a:gd name="connsiteX36" fmla="*/ 5574195 w 6237659"/>
                        <a:gd name="connsiteY36" fmla="*/ 1871870 h 5408544"/>
                        <a:gd name="connsiteX37" fmla="*/ 5433391 w 6237659"/>
                        <a:gd name="connsiteY37" fmla="*/ 1888435 h 5408544"/>
                        <a:gd name="connsiteX38" fmla="*/ 5309152 w 6237659"/>
                        <a:gd name="connsiteY38" fmla="*/ 1962979 h 5408544"/>
                        <a:gd name="connsiteX39" fmla="*/ 5184913 w 6237659"/>
                        <a:gd name="connsiteY39" fmla="*/ 2029239 h 5408544"/>
                        <a:gd name="connsiteX40" fmla="*/ 5160065 w 6237659"/>
                        <a:gd name="connsiteY40" fmla="*/ 1971261 h 5408544"/>
                        <a:gd name="connsiteX41" fmla="*/ 5126935 w 6237659"/>
                        <a:gd name="connsiteY41" fmla="*/ 1929848 h 5408544"/>
                        <a:gd name="connsiteX42" fmla="*/ 5077239 w 6237659"/>
                        <a:gd name="connsiteY42" fmla="*/ 1838739 h 5408544"/>
                        <a:gd name="connsiteX43" fmla="*/ 4224130 w 6237659"/>
                        <a:gd name="connsiteY43" fmla="*/ 2087218 h 5408544"/>
                        <a:gd name="connsiteX44" fmla="*/ 4224130 w 6237659"/>
                        <a:gd name="connsiteY44" fmla="*/ 2170044 h 5408544"/>
                        <a:gd name="connsiteX45" fmla="*/ 4199282 w 6237659"/>
                        <a:gd name="connsiteY45" fmla="*/ 2277718 h 5408544"/>
                        <a:gd name="connsiteX46" fmla="*/ 4215848 w 6237659"/>
                        <a:gd name="connsiteY46" fmla="*/ 2319131 h 5408544"/>
                        <a:gd name="connsiteX47" fmla="*/ 3983935 w 6237659"/>
                        <a:gd name="connsiteY47" fmla="*/ 2385392 h 5408544"/>
                        <a:gd name="connsiteX48" fmla="*/ 3917674 w 6237659"/>
                        <a:gd name="connsiteY48" fmla="*/ 2302565 h 5408544"/>
                        <a:gd name="connsiteX49" fmla="*/ 3826565 w 6237659"/>
                        <a:gd name="connsiteY49" fmla="*/ 2310848 h 5408544"/>
                        <a:gd name="connsiteX50" fmla="*/ 3801717 w 6237659"/>
                        <a:gd name="connsiteY50" fmla="*/ 2393674 h 5408544"/>
                        <a:gd name="connsiteX51" fmla="*/ 3760304 w 6237659"/>
                        <a:gd name="connsiteY51" fmla="*/ 2451652 h 5408544"/>
                        <a:gd name="connsiteX52" fmla="*/ 3660913 w 6237659"/>
                        <a:gd name="connsiteY52" fmla="*/ 2451652 h 5408544"/>
                        <a:gd name="connsiteX53" fmla="*/ 3594652 w 6237659"/>
                        <a:gd name="connsiteY53" fmla="*/ 2567609 h 5408544"/>
                        <a:gd name="connsiteX54" fmla="*/ 3553239 w 6237659"/>
                        <a:gd name="connsiteY54" fmla="*/ 2567609 h 5408544"/>
                        <a:gd name="connsiteX55" fmla="*/ 3453848 w 6237659"/>
                        <a:gd name="connsiteY55" fmla="*/ 2551044 h 5408544"/>
                        <a:gd name="connsiteX56" fmla="*/ 3371022 w 6237659"/>
                        <a:gd name="connsiteY56" fmla="*/ 2575892 h 5408544"/>
                        <a:gd name="connsiteX57" fmla="*/ 3271630 w 6237659"/>
                        <a:gd name="connsiteY57" fmla="*/ 2592457 h 5408544"/>
                        <a:gd name="connsiteX58" fmla="*/ 3147391 w 6237659"/>
                        <a:gd name="connsiteY58" fmla="*/ 2584174 h 5408544"/>
                        <a:gd name="connsiteX59" fmla="*/ 3114261 w 6237659"/>
                        <a:gd name="connsiteY59" fmla="*/ 2542761 h 5408544"/>
                        <a:gd name="connsiteX60" fmla="*/ 2716695 w 6237659"/>
                        <a:gd name="connsiteY60" fmla="*/ 2642152 h 5408544"/>
                        <a:gd name="connsiteX61" fmla="*/ 2774674 w 6237659"/>
                        <a:gd name="connsiteY61" fmla="*/ 2774674 h 5408544"/>
                        <a:gd name="connsiteX62" fmla="*/ 2774674 w 6237659"/>
                        <a:gd name="connsiteY62" fmla="*/ 2973457 h 5408544"/>
                        <a:gd name="connsiteX63" fmla="*/ 2782956 w 6237659"/>
                        <a:gd name="connsiteY63" fmla="*/ 3130826 h 5408544"/>
                        <a:gd name="connsiteX64" fmla="*/ 2782956 w 6237659"/>
                        <a:gd name="connsiteY64" fmla="*/ 3313044 h 5408544"/>
                        <a:gd name="connsiteX65" fmla="*/ 2749826 w 6237659"/>
                        <a:gd name="connsiteY65" fmla="*/ 3536674 h 5408544"/>
                        <a:gd name="connsiteX66" fmla="*/ 2716695 w 6237659"/>
                        <a:gd name="connsiteY66" fmla="*/ 3677479 h 5408544"/>
                        <a:gd name="connsiteX67" fmla="*/ 2675282 w 6237659"/>
                        <a:gd name="connsiteY67" fmla="*/ 3702326 h 5408544"/>
                        <a:gd name="connsiteX68" fmla="*/ 2600739 w 6237659"/>
                        <a:gd name="connsiteY68" fmla="*/ 3586370 h 5408544"/>
                        <a:gd name="connsiteX69" fmla="*/ 2509630 w 6237659"/>
                        <a:gd name="connsiteY69" fmla="*/ 3437283 h 5408544"/>
                        <a:gd name="connsiteX70" fmla="*/ 2368826 w 6237659"/>
                        <a:gd name="connsiteY70" fmla="*/ 3354457 h 5408544"/>
                        <a:gd name="connsiteX71" fmla="*/ 2277717 w 6237659"/>
                        <a:gd name="connsiteY71" fmla="*/ 3304761 h 5408544"/>
                        <a:gd name="connsiteX72" fmla="*/ 2128630 w 6237659"/>
                        <a:gd name="connsiteY72" fmla="*/ 3271631 h 5408544"/>
                        <a:gd name="connsiteX73" fmla="*/ 2087217 w 6237659"/>
                        <a:gd name="connsiteY73" fmla="*/ 3271631 h 5408544"/>
                        <a:gd name="connsiteX74" fmla="*/ 2087217 w 6237659"/>
                        <a:gd name="connsiteY74" fmla="*/ 3155674 h 5408544"/>
                        <a:gd name="connsiteX75" fmla="*/ 2062369 w 6237659"/>
                        <a:gd name="connsiteY75" fmla="*/ 3172239 h 5408544"/>
                        <a:gd name="connsiteX76" fmla="*/ 1996108 w 6237659"/>
                        <a:gd name="connsiteY76" fmla="*/ 3197087 h 5408544"/>
                        <a:gd name="connsiteX77" fmla="*/ 1921565 w 6237659"/>
                        <a:gd name="connsiteY77" fmla="*/ 3180522 h 5408544"/>
                        <a:gd name="connsiteX78" fmla="*/ 1921565 w 6237659"/>
                        <a:gd name="connsiteY78" fmla="*/ 3180522 h 5408544"/>
                        <a:gd name="connsiteX79" fmla="*/ 1822174 w 6237659"/>
                        <a:gd name="connsiteY79" fmla="*/ 3130826 h 5408544"/>
                        <a:gd name="connsiteX80" fmla="*/ 1739348 w 6237659"/>
                        <a:gd name="connsiteY80" fmla="*/ 3172239 h 5408544"/>
                        <a:gd name="connsiteX81" fmla="*/ 1681369 w 6237659"/>
                        <a:gd name="connsiteY81" fmla="*/ 3197087 h 5408544"/>
                        <a:gd name="connsiteX82" fmla="*/ 1623391 w 6237659"/>
                        <a:gd name="connsiteY82" fmla="*/ 3221935 h 5408544"/>
                        <a:gd name="connsiteX83" fmla="*/ 1565413 w 6237659"/>
                        <a:gd name="connsiteY83" fmla="*/ 3230218 h 5408544"/>
                        <a:gd name="connsiteX84" fmla="*/ 1474304 w 6237659"/>
                        <a:gd name="connsiteY84" fmla="*/ 3139109 h 5408544"/>
                        <a:gd name="connsiteX85" fmla="*/ 1408043 w 6237659"/>
                        <a:gd name="connsiteY85" fmla="*/ 3056283 h 5408544"/>
                        <a:gd name="connsiteX86" fmla="*/ 1350065 w 6237659"/>
                        <a:gd name="connsiteY86" fmla="*/ 2932044 h 5408544"/>
                        <a:gd name="connsiteX87" fmla="*/ 1316935 w 6237659"/>
                        <a:gd name="connsiteY87" fmla="*/ 2782957 h 5408544"/>
                        <a:gd name="connsiteX88" fmla="*/ 1308652 w 6237659"/>
                        <a:gd name="connsiteY88" fmla="*/ 2592457 h 5408544"/>
                        <a:gd name="connsiteX89" fmla="*/ 1308652 w 6237659"/>
                        <a:gd name="connsiteY89" fmla="*/ 2501348 h 5408544"/>
                        <a:gd name="connsiteX90" fmla="*/ 1573695 w 6237659"/>
                        <a:gd name="connsiteY90" fmla="*/ 2410239 h 5408544"/>
                        <a:gd name="connsiteX91" fmla="*/ 1565413 w 6237659"/>
                        <a:gd name="connsiteY91" fmla="*/ 2360544 h 5408544"/>
                        <a:gd name="connsiteX92" fmla="*/ 1664804 w 6237659"/>
                        <a:gd name="connsiteY92" fmla="*/ 2310848 h 5408544"/>
                        <a:gd name="connsiteX93" fmla="*/ 1681369 w 6237659"/>
                        <a:gd name="connsiteY93" fmla="*/ 2294283 h 5408544"/>
                        <a:gd name="connsiteX94" fmla="*/ 1722782 w 6237659"/>
                        <a:gd name="connsiteY94" fmla="*/ 2277718 h 5408544"/>
                        <a:gd name="connsiteX95" fmla="*/ 1722782 w 6237659"/>
                        <a:gd name="connsiteY95" fmla="*/ 2203174 h 5408544"/>
                        <a:gd name="connsiteX96" fmla="*/ 1706217 w 6237659"/>
                        <a:gd name="connsiteY96" fmla="*/ 2170044 h 5408544"/>
                        <a:gd name="connsiteX97" fmla="*/ 1673087 w 6237659"/>
                        <a:gd name="connsiteY97" fmla="*/ 2120348 h 5408544"/>
                        <a:gd name="connsiteX98" fmla="*/ 1739348 w 6237659"/>
                        <a:gd name="connsiteY98" fmla="*/ 2029239 h 5408544"/>
                        <a:gd name="connsiteX99" fmla="*/ 1764195 w 6237659"/>
                        <a:gd name="connsiteY99" fmla="*/ 1929848 h 5408544"/>
                        <a:gd name="connsiteX100" fmla="*/ 1838739 w 6237659"/>
                        <a:gd name="connsiteY100" fmla="*/ 1813892 h 5408544"/>
                        <a:gd name="connsiteX101" fmla="*/ 1838739 w 6237659"/>
                        <a:gd name="connsiteY101" fmla="*/ 1631674 h 5408544"/>
                        <a:gd name="connsiteX102" fmla="*/ 1871869 w 6237659"/>
                        <a:gd name="connsiteY102" fmla="*/ 1557131 h 5408544"/>
                        <a:gd name="connsiteX103" fmla="*/ 1913282 w 6237659"/>
                        <a:gd name="connsiteY103" fmla="*/ 1482587 h 5408544"/>
                        <a:gd name="connsiteX104" fmla="*/ 2062369 w 6237659"/>
                        <a:gd name="connsiteY104" fmla="*/ 1449457 h 5408544"/>
                        <a:gd name="connsiteX105" fmla="*/ 2153478 w 6237659"/>
                        <a:gd name="connsiteY105" fmla="*/ 1557131 h 5408544"/>
                        <a:gd name="connsiteX106" fmla="*/ 2261152 w 6237659"/>
                        <a:gd name="connsiteY106" fmla="*/ 1697935 h 5408544"/>
                        <a:gd name="connsiteX107" fmla="*/ 2335695 w 6237659"/>
                        <a:gd name="connsiteY107" fmla="*/ 1822174 h 5408544"/>
                        <a:gd name="connsiteX108" fmla="*/ 2435087 w 6237659"/>
                        <a:gd name="connsiteY108" fmla="*/ 1962979 h 5408544"/>
                        <a:gd name="connsiteX109" fmla="*/ 2501348 w 6237659"/>
                        <a:gd name="connsiteY109" fmla="*/ 2087218 h 5408544"/>
                        <a:gd name="connsiteX110" fmla="*/ 2534478 w 6237659"/>
                        <a:gd name="connsiteY110" fmla="*/ 2170044 h 5408544"/>
                        <a:gd name="connsiteX111" fmla="*/ 2799522 w 6237659"/>
                        <a:gd name="connsiteY111" fmla="*/ 2112065 h 5408544"/>
                        <a:gd name="connsiteX112" fmla="*/ 2932043 w 6237659"/>
                        <a:gd name="connsiteY112" fmla="*/ 2078935 h 5408544"/>
                        <a:gd name="connsiteX113" fmla="*/ 2990022 w 6237659"/>
                        <a:gd name="connsiteY113" fmla="*/ 2078935 h 5408544"/>
                        <a:gd name="connsiteX114" fmla="*/ 3081130 w 6237659"/>
                        <a:gd name="connsiteY114" fmla="*/ 2020957 h 5408544"/>
                        <a:gd name="connsiteX115" fmla="*/ 3180522 w 6237659"/>
                        <a:gd name="connsiteY115" fmla="*/ 1987826 h 5408544"/>
                        <a:gd name="connsiteX116" fmla="*/ 3246782 w 6237659"/>
                        <a:gd name="connsiteY116" fmla="*/ 1921565 h 5408544"/>
                        <a:gd name="connsiteX117" fmla="*/ 3288195 w 6237659"/>
                        <a:gd name="connsiteY117" fmla="*/ 1896718 h 5408544"/>
                        <a:gd name="connsiteX118" fmla="*/ 3395869 w 6237659"/>
                        <a:gd name="connsiteY118" fmla="*/ 1888435 h 5408544"/>
                        <a:gd name="connsiteX119" fmla="*/ 3569804 w 6237659"/>
                        <a:gd name="connsiteY119" fmla="*/ 1905000 h 5408544"/>
                        <a:gd name="connsiteX120" fmla="*/ 3669195 w 6237659"/>
                        <a:gd name="connsiteY120" fmla="*/ 1896718 h 5408544"/>
                        <a:gd name="connsiteX121" fmla="*/ 3735456 w 6237659"/>
                        <a:gd name="connsiteY121" fmla="*/ 1888435 h 5408544"/>
                        <a:gd name="connsiteX122" fmla="*/ 3776869 w 6237659"/>
                        <a:gd name="connsiteY122" fmla="*/ 1731065 h 5408544"/>
                        <a:gd name="connsiteX123" fmla="*/ 3925956 w 6237659"/>
                        <a:gd name="connsiteY123" fmla="*/ 1722783 h 5408544"/>
                        <a:gd name="connsiteX124" fmla="*/ 3983935 w 6237659"/>
                        <a:gd name="connsiteY124" fmla="*/ 1747631 h 5408544"/>
                        <a:gd name="connsiteX125" fmla="*/ 4025348 w 6237659"/>
                        <a:gd name="connsiteY125" fmla="*/ 1772479 h 5408544"/>
                        <a:gd name="connsiteX126" fmla="*/ 4124739 w 6237659"/>
                        <a:gd name="connsiteY126" fmla="*/ 1847022 h 5408544"/>
                        <a:gd name="connsiteX127" fmla="*/ 4977848 w 6237659"/>
                        <a:gd name="connsiteY127" fmla="*/ 1565413 h 5408544"/>
                        <a:gd name="connsiteX128" fmla="*/ 5002695 w 6237659"/>
                        <a:gd name="connsiteY128" fmla="*/ 1490870 h 5408544"/>
                        <a:gd name="connsiteX129" fmla="*/ 5027543 w 6237659"/>
                        <a:gd name="connsiteY129" fmla="*/ 1374913 h 5408544"/>
                        <a:gd name="connsiteX130" fmla="*/ 5102087 w 6237659"/>
                        <a:gd name="connsiteY130" fmla="*/ 1308652 h 5408544"/>
                        <a:gd name="connsiteX131" fmla="*/ 5218043 w 6237659"/>
                        <a:gd name="connsiteY131" fmla="*/ 1292087 h 5408544"/>
                        <a:gd name="connsiteX132" fmla="*/ 5300869 w 6237659"/>
                        <a:gd name="connsiteY132" fmla="*/ 1267239 h 5408544"/>
                        <a:gd name="connsiteX133" fmla="*/ 5400261 w 6237659"/>
                        <a:gd name="connsiteY133" fmla="*/ 1275522 h 5408544"/>
                        <a:gd name="connsiteX134" fmla="*/ 5441674 w 6237659"/>
                        <a:gd name="connsiteY134" fmla="*/ 1350065 h 5408544"/>
                        <a:gd name="connsiteX135" fmla="*/ 5574195 w 6237659"/>
                        <a:gd name="connsiteY135" fmla="*/ 1325218 h 5408544"/>
                        <a:gd name="connsiteX136" fmla="*/ 5516217 w 6237659"/>
                        <a:gd name="connsiteY136" fmla="*/ 1283805 h 5408544"/>
                        <a:gd name="connsiteX137" fmla="*/ 5516217 w 6237659"/>
                        <a:gd name="connsiteY137" fmla="*/ 1126435 h 5408544"/>
                        <a:gd name="connsiteX138" fmla="*/ 5466522 w 6237659"/>
                        <a:gd name="connsiteY138" fmla="*/ 1076739 h 5408544"/>
                        <a:gd name="connsiteX139" fmla="*/ 5375413 w 6237659"/>
                        <a:gd name="connsiteY139" fmla="*/ 1060174 h 5408544"/>
                        <a:gd name="connsiteX140" fmla="*/ 5309152 w 6237659"/>
                        <a:gd name="connsiteY140" fmla="*/ 1060174 h 5408544"/>
                        <a:gd name="connsiteX141" fmla="*/ 5218043 w 6237659"/>
                        <a:gd name="connsiteY141" fmla="*/ 1068457 h 5408544"/>
                        <a:gd name="connsiteX142" fmla="*/ 5135217 w 6237659"/>
                        <a:gd name="connsiteY142" fmla="*/ 1093305 h 5408544"/>
                        <a:gd name="connsiteX143" fmla="*/ 4953000 w 6237659"/>
                        <a:gd name="connsiteY143" fmla="*/ 1043609 h 5408544"/>
                        <a:gd name="connsiteX144" fmla="*/ 4787348 w 6237659"/>
                        <a:gd name="connsiteY144" fmla="*/ 1027044 h 5408544"/>
                        <a:gd name="connsiteX145" fmla="*/ 4737652 w 6237659"/>
                        <a:gd name="connsiteY145" fmla="*/ 977348 h 5408544"/>
                        <a:gd name="connsiteX146" fmla="*/ 4522304 w 6237659"/>
                        <a:gd name="connsiteY146" fmla="*/ 985631 h 5408544"/>
                        <a:gd name="connsiteX147" fmla="*/ 4331804 w 6237659"/>
                        <a:gd name="connsiteY147" fmla="*/ 1018761 h 5408544"/>
                        <a:gd name="connsiteX148" fmla="*/ 4017065 w 6237659"/>
                        <a:gd name="connsiteY148" fmla="*/ 1068457 h 5408544"/>
                        <a:gd name="connsiteX149" fmla="*/ 3917674 w 6237659"/>
                        <a:gd name="connsiteY149" fmla="*/ 1076739 h 5408544"/>
                        <a:gd name="connsiteX150" fmla="*/ 3752022 w 6237659"/>
                        <a:gd name="connsiteY150" fmla="*/ 1018761 h 5408544"/>
                        <a:gd name="connsiteX151" fmla="*/ 3619500 w 6237659"/>
                        <a:gd name="connsiteY151" fmla="*/ 993913 h 5408544"/>
                        <a:gd name="connsiteX152" fmla="*/ 3429000 w 6237659"/>
                        <a:gd name="connsiteY152" fmla="*/ 993913 h 5408544"/>
                        <a:gd name="connsiteX153" fmla="*/ 3362739 w 6237659"/>
                        <a:gd name="connsiteY153" fmla="*/ 1018761 h 5408544"/>
                        <a:gd name="connsiteX154" fmla="*/ 3271630 w 6237659"/>
                        <a:gd name="connsiteY154" fmla="*/ 1085022 h 5408544"/>
                        <a:gd name="connsiteX155" fmla="*/ 3188804 w 6237659"/>
                        <a:gd name="connsiteY155" fmla="*/ 1109870 h 5408544"/>
                        <a:gd name="connsiteX156" fmla="*/ 2716695 w 6237659"/>
                        <a:gd name="connsiteY156" fmla="*/ 1275522 h 5408544"/>
                        <a:gd name="connsiteX157" fmla="*/ 2551043 w 6237659"/>
                        <a:gd name="connsiteY157" fmla="*/ 1051892 h 5408544"/>
                        <a:gd name="connsiteX158" fmla="*/ 2551043 w 6237659"/>
                        <a:gd name="connsiteY158" fmla="*/ 1002196 h 5408544"/>
                        <a:gd name="connsiteX159" fmla="*/ 2915478 w 6237659"/>
                        <a:gd name="connsiteY159" fmla="*/ 844826 h 5408544"/>
                        <a:gd name="connsiteX160" fmla="*/ 2940326 w 6237659"/>
                        <a:gd name="connsiteY160" fmla="*/ 844826 h 5408544"/>
                        <a:gd name="connsiteX161" fmla="*/ 2932043 w 6237659"/>
                        <a:gd name="connsiteY161" fmla="*/ 770283 h 5408544"/>
                        <a:gd name="connsiteX162" fmla="*/ 2932043 w 6237659"/>
                        <a:gd name="connsiteY162" fmla="*/ 770283 h 5408544"/>
                        <a:gd name="connsiteX163" fmla="*/ 2915478 w 6237659"/>
                        <a:gd name="connsiteY163" fmla="*/ 629479 h 5408544"/>
                        <a:gd name="connsiteX164" fmla="*/ 2915478 w 6237659"/>
                        <a:gd name="connsiteY164" fmla="*/ 579783 h 5408544"/>
                        <a:gd name="connsiteX165" fmla="*/ 2915478 w 6237659"/>
                        <a:gd name="connsiteY165" fmla="*/ 472109 h 5408544"/>
                        <a:gd name="connsiteX166" fmla="*/ 2932043 w 6237659"/>
                        <a:gd name="connsiteY166" fmla="*/ 430696 h 5408544"/>
                        <a:gd name="connsiteX167" fmla="*/ 2923761 w 6237659"/>
                        <a:gd name="connsiteY167" fmla="*/ 298174 h 5408544"/>
                        <a:gd name="connsiteX168" fmla="*/ 2782956 w 6237659"/>
                        <a:gd name="connsiteY168" fmla="*/ 207065 h 5408544"/>
                        <a:gd name="connsiteX169" fmla="*/ 2600739 w 6237659"/>
                        <a:gd name="connsiteY169" fmla="*/ 115957 h 5408544"/>
                        <a:gd name="connsiteX170" fmla="*/ 2418522 w 6237659"/>
                        <a:gd name="connsiteY170" fmla="*/ 57979 h 5408544"/>
                        <a:gd name="connsiteX171" fmla="*/ 2244587 w 6237659"/>
                        <a:gd name="connsiteY171" fmla="*/ 24848 h 5408544"/>
                        <a:gd name="connsiteX172" fmla="*/ 2103782 w 6237659"/>
                        <a:gd name="connsiteY172" fmla="*/ 8283 h 5408544"/>
                        <a:gd name="connsiteX173" fmla="*/ 1954695 w 6237659"/>
                        <a:gd name="connsiteY173" fmla="*/ 0 h 5408544"/>
                        <a:gd name="connsiteX174" fmla="*/ 1838739 w 6237659"/>
                        <a:gd name="connsiteY174" fmla="*/ 0 h 5408544"/>
                        <a:gd name="connsiteX175" fmla="*/ 1656522 w 6237659"/>
                        <a:gd name="connsiteY175" fmla="*/ 33131 h 5408544"/>
                        <a:gd name="connsiteX176" fmla="*/ 1449456 w 6237659"/>
                        <a:gd name="connsiteY176" fmla="*/ 91109 h 5408544"/>
                        <a:gd name="connsiteX177" fmla="*/ 1275522 w 6237659"/>
                        <a:gd name="connsiteY177" fmla="*/ 157370 h 5408544"/>
                        <a:gd name="connsiteX178" fmla="*/ 1176130 w 6237659"/>
                        <a:gd name="connsiteY178" fmla="*/ 215348 h 5408544"/>
                        <a:gd name="connsiteX179" fmla="*/ 1060174 w 6237659"/>
                        <a:gd name="connsiteY179" fmla="*/ 289892 h 5408544"/>
                        <a:gd name="connsiteX180" fmla="*/ 902804 w 6237659"/>
                        <a:gd name="connsiteY180" fmla="*/ 430696 h 5408544"/>
                        <a:gd name="connsiteX181" fmla="*/ 844826 w 6237659"/>
                        <a:gd name="connsiteY181" fmla="*/ 538370 h 5408544"/>
                        <a:gd name="connsiteX182" fmla="*/ 819978 w 6237659"/>
                        <a:gd name="connsiteY182" fmla="*/ 712305 h 5408544"/>
                        <a:gd name="connsiteX183" fmla="*/ 795130 w 6237659"/>
                        <a:gd name="connsiteY183" fmla="*/ 877957 h 5408544"/>
                        <a:gd name="connsiteX184" fmla="*/ 795130 w 6237659"/>
                        <a:gd name="connsiteY184" fmla="*/ 894522 h 5408544"/>
                        <a:gd name="connsiteX185" fmla="*/ 778565 w 6237659"/>
                        <a:gd name="connsiteY185" fmla="*/ 1242392 h 5408544"/>
                        <a:gd name="connsiteX186" fmla="*/ 853108 w 6237659"/>
                        <a:gd name="connsiteY186" fmla="*/ 1308652 h 5408544"/>
                        <a:gd name="connsiteX187" fmla="*/ 877956 w 6237659"/>
                        <a:gd name="connsiteY187" fmla="*/ 1366631 h 5408544"/>
                        <a:gd name="connsiteX188" fmla="*/ 1018761 w 6237659"/>
                        <a:gd name="connsiteY188" fmla="*/ 1383196 h 5408544"/>
                        <a:gd name="connsiteX189" fmla="*/ 1068456 w 6237659"/>
                        <a:gd name="connsiteY189" fmla="*/ 1383196 h 5408544"/>
                        <a:gd name="connsiteX190" fmla="*/ 1101587 w 6237659"/>
                        <a:gd name="connsiteY190" fmla="*/ 1449457 h 5408544"/>
                        <a:gd name="connsiteX191" fmla="*/ 1118152 w 6237659"/>
                        <a:gd name="connsiteY191" fmla="*/ 1499152 h 5408544"/>
                        <a:gd name="connsiteX192" fmla="*/ 1068456 w 6237659"/>
                        <a:gd name="connsiteY192" fmla="*/ 1524000 h 5408544"/>
                        <a:gd name="connsiteX193" fmla="*/ 1010478 w 6237659"/>
                        <a:gd name="connsiteY193" fmla="*/ 1565413 h 5408544"/>
                        <a:gd name="connsiteX194" fmla="*/ 935935 w 6237659"/>
                        <a:gd name="connsiteY194" fmla="*/ 1689652 h 5408544"/>
                        <a:gd name="connsiteX195" fmla="*/ 911087 w 6237659"/>
                        <a:gd name="connsiteY195" fmla="*/ 1731065 h 5408544"/>
                        <a:gd name="connsiteX196" fmla="*/ 795130 w 6237659"/>
                        <a:gd name="connsiteY196" fmla="*/ 1747631 h 5408544"/>
                        <a:gd name="connsiteX197" fmla="*/ 670891 w 6237659"/>
                        <a:gd name="connsiteY197" fmla="*/ 1731065 h 5408544"/>
                        <a:gd name="connsiteX198" fmla="*/ 496956 w 6237659"/>
                        <a:gd name="connsiteY198" fmla="*/ 1813892 h 5408544"/>
                        <a:gd name="connsiteX199" fmla="*/ 405848 w 6237659"/>
                        <a:gd name="connsiteY199" fmla="*/ 1847022 h 5408544"/>
                        <a:gd name="connsiteX200" fmla="*/ 240195 w 6237659"/>
                        <a:gd name="connsiteY200" fmla="*/ 1921565 h 5408544"/>
                        <a:gd name="connsiteX201" fmla="*/ 190500 w 6237659"/>
                        <a:gd name="connsiteY201" fmla="*/ 2020957 h 5408544"/>
                        <a:gd name="connsiteX202" fmla="*/ 74543 w 6237659"/>
                        <a:gd name="connsiteY202" fmla="*/ 2261152 h 5408544"/>
                        <a:gd name="connsiteX203" fmla="*/ 16565 w 6237659"/>
                        <a:gd name="connsiteY203" fmla="*/ 2484783 h 5408544"/>
                        <a:gd name="connsiteX204" fmla="*/ 0 w 6237659"/>
                        <a:gd name="connsiteY204" fmla="*/ 2675283 h 5408544"/>
                        <a:gd name="connsiteX205" fmla="*/ 16565 w 6237659"/>
                        <a:gd name="connsiteY205" fmla="*/ 2940326 h 5408544"/>
                        <a:gd name="connsiteX206" fmla="*/ 41413 w 6237659"/>
                        <a:gd name="connsiteY206" fmla="*/ 3114261 h 5408544"/>
                        <a:gd name="connsiteX207" fmla="*/ 107674 w 6237659"/>
                        <a:gd name="connsiteY207" fmla="*/ 3329609 h 5408544"/>
                        <a:gd name="connsiteX208" fmla="*/ 182217 w 6237659"/>
                        <a:gd name="connsiteY208" fmla="*/ 3495261 h 5408544"/>
                        <a:gd name="connsiteX209" fmla="*/ 256761 w 6237659"/>
                        <a:gd name="connsiteY209" fmla="*/ 3685761 h 5408544"/>
                        <a:gd name="connsiteX210" fmla="*/ 438978 w 6237659"/>
                        <a:gd name="connsiteY210" fmla="*/ 3934239 h 5408544"/>
                        <a:gd name="connsiteX211" fmla="*/ 604630 w 6237659"/>
                        <a:gd name="connsiteY211" fmla="*/ 4133022 h 5408544"/>
                        <a:gd name="connsiteX212" fmla="*/ 762000 w 6237659"/>
                        <a:gd name="connsiteY212" fmla="*/ 4248979 h 5408544"/>
                        <a:gd name="connsiteX213" fmla="*/ 960782 w 6237659"/>
                        <a:gd name="connsiteY213" fmla="*/ 4315239 h 5408544"/>
                        <a:gd name="connsiteX214" fmla="*/ 1184413 w 6237659"/>
                        <a:gd name="connsiteY214" fmla="*/ 4315239 h 5408544"/>
                        <a:gd name="connsiteX215" fmla="*/ 1449456 w 6237659"/>
                        <a:gd name="connsiteY215" fmla="*/ 4248979 h 5408544"/>
                        <a:gd name="connsiteX216" fmla="*/ 1664804 w 6237659"/>
                        <a:gd name="connsiteY216" fmla="*/ 4174435 h 5408544"/>
                        <a:gd name="connsiteX217" fmla="*/ 1772478 w 6237659"/>
                        <a:gd name="connsiteY217" fmla="*/ 4116457 h 5408544"/>
                        <a:gd name="connsiteX218" fmla="*/ 1855304 w 6237659"/>
                        <a:gd name="connsiteY218" fmla="*/ 3992218 h 5408544"/>
                        <a:gd name="connsiteX219" fmla="*/ 1921565 w 6237659"/>
                        <a:gd name="connsiteY219" fmla="*/ 3934239 h 5408544"/>
                        <a:gd name="connsiteX220" fmla="*/ 1888435 w 6237659"/>
                        <a:gd name="connsiteY220" fmla="*/ 4124739 h 5408544"/>
                        <a:gd name="connsiteX221" fmla="*/ 1764195 w 6237659"/>
                        <a:gd name="connsiteY221" fmla="*/ 4745935 h 5408544"/>
                        <a:gd name="connsiteX222" fmla="*/ 1714500 w 6237659"/>
                        <a:gd name="connsiteY222" fmla="*/ 4969565 h 5408544"/>
                        <a:gd name="connsiteX223" fmla="*/ 1731065 w 6237659"/>
                        <a:gd name="connsiteY223" fmla="*/ 5027544 h 5408544"/>
                        <a:gd name="connsiteX224" fmla="*/ 1822174 w 6237659"/>
                        <a:gd name="connsiteY224" fmla="*/ 5068957 h 5408544"/>
                        <a:gd name="connsiteX0" fmla="*/ 1855304 w 6237659"/>
                        <a:gd name="connsiteY0" fmla="*/ 4199283 h 5408544"/>
                        <a:gd name="connsiteX1" fmla="*/ 1731065 w 6237659"/>
                        <a:gd name="connsiteY1" fmla="*/ 5010979 h 5408544"/>
                        <a:gd name="connsiteX2" fmla="*/ 2145195 w 6237659"/>
                        <a:gd name="connsiteY2" fmla="*/ 5408544 h 5408544"/>
                        <a:gd name="connsiteX3" fmla="*/ 3445565 w 6237659"/>
                        <a:gd name="connsiteY3" fmla="*/ 5060674 h 5408544"/>
                        <a:gd name="connsiteX4" fmla="*/ 3404152 w 6237659"/>
                        <a:gd name="connsiteY4" fmla="*/ 4953000 h 5408544"/>
                        <a:gd name="connsiteX5" fmla="*/ 3072848 w 6237659"/>
                        <a:gd name="connsiteY5" fmla="*/ 4629979 h 5408544"/>
                        <a:gd name="connsiteX6" fmla="*/ 2965174 w 6237659"/>
                        <a:gd name="connsiteY6" fmla="*/ 4157870 h 5408544"/>
                        <a:gd name="connsiteX7" fmla="*/ 3072848 w 6237659"/>
                        <a:gd name="connsiteY7" fmla="*/ 3909392 h 5408544"/>
                        <a:gd name="connsiteX8" fmla="*/ 3412435 w 6237659"/>
                        <a:gd name="connsiteY8" fmla="*/ 3818283 h 5408544"/>
                        <a:gd name="connsiteX9" fmla="*/ 3486978 w 6237659"/>
                        <a:gd name="connsiteY9" fmla="*/ 3776870 h 5408544"/>
                        <a:gd name="connsiteX10" fmla="*/ 3503543 w 6237659"/>
                        <a:gd name="connsiteY10" fmla="*/ 3660913 h 5408544"/>
                        <a:gd name="connsiteX11" fmla="*/ 3478695 w 6237659"/>
                        <a:gd name="connsiteY11" fmla="*/ 3528392 h 5408544"/>
                        <a:gd name="connsiteX12" fmla="*/ 3412435 w 6237659"/>
                        <a:gd name="connsiteY12" fmla="*/ 3445565 h 5408544"/>
                        <a:gd name="connsiteX13" fmla="*/ 3602935 w 6237659"/>
                        <a:gd name="connsiteY13" fmla="*/ 3395870 h 5408544"/>
                        <a:gd name="connsiteX14" fmla="*/ 3942522 w 6237659"/>
                        <a:gd name="connsiteY14" fmla="*/ 3230218 h 5408544"/>
                        <a:gd name="connsiteX15" fmla="*/ 4108174 w 6237659"/>
                        <a:gd name="connsiteY15" fmla="*/ 3105979 h 5408544"/>
                        <a:gd name="connsiteX16" fmla="*/ 4298674 w 6237659"/>
                        <a:gd name="connsiteY16" fmla="*/ 2907196 h 5408544"/>
                        <a:gd name="connsiteX17" fmla="*/ 4356652 w 6237659"/>
                        <a:gd name="connsiteY17" fmla="*/ 2840935 h 5408544"/>
                        <a:gd name="connsiteX18" fmla="*/ 4456043 w 6237659"/>
                        <a:gd name="connsiteY18" fmla="*/ 2782957 h 5408544"/>
                        <a:gd name="connsiteX19" fmla="*/ 4795630 w 6237659"/>
                        <a:gd name="connsiteY19" fmla="*/ 2658718 h 5408544"/>
                        <a:gd name="connsiteX20" fmla="*/ 4961682 w 6237659"/>
                        <a:gd name="connsiteY20" fmla="*/ 2596326 h 5408544"/>
                        <a:gd name="connsiteX21" fmla="*/ 5850950 w 6237659"/>
                        <a:gd name="connsiteY21" fmla="*/ 3393283 h 5408544"/>
                        <a:gd name="connsiteX22" fmla="*/ 5859672 w 6237659"/>
                        <a:gd name="connsiteY22" fmla="*/ 3437108 h 5408544"/>
                        <a:gd name="connsiteX23" fmla="*/ 6234753 w 6237659"/>
                        <a:gd name="connsiteY23" fmla="*/ 3315371 h 5408544"/>
                        <a:gd name="connsiteX24" fmla="*/ 6195501 w 6237659"/>
                        <a:gd name="connsiteY24" fmla="*/ 3261807 h 5408544"/>
                        <a:gd name="connsiteX25" fmla="*/ 5811697 w 6237659"/>
                        <a:gd name="connsiteY25" fmla="*/ 2877120 h 5408544"/>
                        <a:gd name="connsiteX26" fmla="*/ 5693939 w 6237659"/>
                        <a:gd name="connsiteY26" fmla="*/ 2234353 h 5408544"/>
                        <a:gd name="connsiteX27" fmla="*/ 5209761 w 6237659"/>
                        <a:gd name="connsiteY27" fmla="*/ 2443370 h 5408544"/>
                        <a:gd name="connsiteX28" fmla="*/ 5383695 w 6237659"/>
                        <a:gd name="connsiteY28" fmla="*/ 2261152 h 5408544"/>
                        <a:gd name="connsiteX29" fmla="*/ 5507935 w 6237659"/>
                        <a:gd name="connsiteY29" fmla="*/ 2161761 h 5408544"/>
                        <a:gd name="connsiteX30" fmla="*/ 5632174 w 6237659"/>
                        <a:gd name="connsiteY30" fmla="*/ 2120348 h 5408544"/>
                        <a:gd name="connsiteX31" fmla="*/ 5772978 w 6237659"/>
                        <a:gd name="connsiteY31" fmla="*/ 2004392 h 5408544"/>
                        <a:gd name="connsiteX32" fmla="*/ 5781261 w 6237659"/>
                        <a:gd name="connsiteY32" fmla="*/ 1847022 h 5408544"/>
                        <a:gd name="connsiteX33" fmla="*/ 5715000 w 6237659"/>
                        <a:gd name="connsiteY33" fmla="*/ 1722783 h 5408544"/>
                        <a:gd name="connsiteX34" fmla="*/ 5681869 w 6237659"/>
                        <a:gd name="connsiteY34" fmla="*/ 1706218 h 5408544"/>
                        <a:gd name="connsiteX35" fmla="*/ 5607326 w 6237659"/>
                        <a:gd name="connsiteY35" fmla="*/ 1706218 h 5408544"/>
                        <a:gd name="connsiteX36" fmla="*/ 5590761 w 6237659"/>
                        <a:gd name="connsiteY36" fmla="*/ 1830457 h 5408544"/>
                        <a:gd name="connsiteX37" fmla="*/ 5574195 w 6237659"/>
                        <a:gd name="connsiteY37" fmla="*/ 1871870 h 5408544"/>
                        <a:gd name="connsiteX38" fmla="*/ 5433391 w 6237659"/>
                        <a:gd name="connsiteY38" fmla="*/ 1888435 h 5408544"/>
                        <a:gd name="connsiteX39" fmla="*/ 5309152 w 6237659"/>
                        <a:gd name="connsiteY39" fmla="*/ 1962979 h 5408544"/>
                        <a:gd name="connsiteX40" fmla="*/ 5184913 w 6237659"/>
                        <a:gd name="connsiteY40" fmla="*/ 2029239 h 5408544"/>
                        <a:gd name="connsiteX41" fmla="*/ 5160065 w 6237659"/>
                        <a:gd name="connsiteY41" fmla="*/ 1971261 h 5408544"/>
                        <a:gd name="connsiteX42" fmla="*/ 5126935 w 6237659"/>
                        <a:gd name="connsiteY42" fmla="*/ 1929848 h 5408544"/>
                        <a:gd name="connsiteX43" fmla="*/ 5077239 w 6237659"/>
                        <a:gd name="connsiteY43" fmla="*/ 1838739 h 5408544"/>
                        <a:gd name="connsiteX44" fmla="*/ 4224130 w 6237659"/>
                        <a:gd name="connsiteY44" fmla="*/ 2087218 h 5408544"/>
                        <a:gd name="connsiteX45" fmla="*/ 4224130 w 6237659"/>
                        <a:gd name="connsiteY45" fmla="*/ 2170044 h 5408544"/>
                        <a:gd name="connsiteX46" fmla="*/ 4199282 w 6237659"/>
                        <a:gd name="connsiteY46" fmla="*/ 2277718 h 5408544"/>
                        <a:gd name="connsiteX47" fmla="*/ 4215848 w 6237659"/>
                        <a:gd name="connsiteY47" fmla="*/ 2319131 h 5408544"/>
                        <a:gd name="connsiteX48" fmla="*/ 3983935 w 6237659"/>
                        <a:gd name="connsiteY48" fmla="*/ 2385392 h 5408544"/>
                        <a:gd name="connsiteX49" fmla="*/ 3917674 w 6237659"/>
                        <a:gd name="connsiteY49" fmla="*/ 2302565 h 5408544"/>
                        <a:gd name="connsiteX50" fmla="*/ 3826565 w 6237659"/>
                        <a:gd name="connsiteY50" fmla="*/ 2310848 h 5408544"/>
                        <a:gd name="connsiteX51" fmla="*/ 3801717 w 6237659"/>
                        <a:gd name="connsiteY51" fmla="*/ 2393674 h 5408544"/>
                        <a:gd name="connsiteX52" fmla="*/ 3760304 w 6237659"/>
                        <a:gd name="connsiteY52" fmla="*/ 2451652 h 5408544"/>
                        <a:gd name="connsiteX53" fmla="*/ 3660913 w 6237659"/>
                        <a:gd name="connsiteY53" fmla="*/ 2451652 h 5408544"/>
                        <a:gd name="connsiteX54" fmla="*/ 3594652 w 6237659"/>
                        <a:gd name="connsiteY54" fmla="*/ 2567609 h 5408544"/>
                        <a:gd name="connsiteX55" fmla="*/ 3553239 w 6237659"/>
                        <a:gd name="connsiteY55" fmla="*/ 2567609 h 5408544"/>
                        <a:gd name="connsiteX56" fmla="*/ 3453848 w 6237659"/>
                        <a:gd name="connsiteY56" fmla="*/ 2551044 h 5408544"/>
                        <a:gd name="connsiteX57" fmla="*/ 3371022 w 6237659"/>
                        <a:gd name="connsiteY57" fmla="*/ 2575892 h 5408544"/>
                        <a:gd name="connsiteX58" fmla="*/ 3271630 w 6237659"/>
                        <a:gd name="connsiteY58" fmla="*/ 2592457 h 5408544"/>
                        <a:gd name="connsiteX59" fmla="*/ 3147391 w 6237659"/>
                        <a:gd name="connsiteY59" fmla="*/ 2584174 h 5408544"/>
                        <a:gd name="connsiteX60" fmla="*/ 3114261 w 6237659"/>
                        <a:gd name="connsiteY60" fmla="*/ 2542761 h 5408544"/>
                        <a:gd name="connsiteX61" fmla="*/ 2716695 w 6237659"/>
                        <a:gd name="connsiteY61" fmla="*/ 2642152 h 5408544"/>
                        <a:gd name="connsiteX62" fmla="*/ 2774674 w 6237659"/>
                        <a:gd name="connsiteY62" fmla="*/ 2774674 h 5408544"/>
                        <a:gd name="connsiteX63" fmla="*/ 2774674 w 6237659"/>
                        <a:gd name="connsiteY63" fmla="*/ 2973457 h 5408544"/>
                        <a:gd name="connsiteX64" fmla="*/ 2782956 w 6237659"/>
                        <a:gd name="connsiteY64" fmla="*/ 3130826 h 5408544"/>
                        <a:gd name="connsiteX65" fmla="*/ 2782956 w 6237659"/>
                        <a:gd name="connsiteY65" fmla="*/ 3313044 h 5408544"/>
                        <a:gd name="connsiteX66" fmla="*/ 2749826 w 6237659"/>
                        <a:gd name="connsiteY66" fmla="*/ 3536674 h 5408544"/>
                        <a:gd name="connsiteX67" fmla="*/ 2716695 w 6237659"/>
                        <a:gd name="connsiteY67" fmla="*/ 3677479 h 5408544"/>
                        <a:gd name="connsiteX68" fmla="*/ 2675282 w 6237659"/>
                        <a:gd name="connsiteY68" fmla="*/ 3702326 h 5408544"/>
                        <a:gd name="connsiteX69" fmla="*/ 2600739 w 6237659"/>
                        <a:gd name="connsiteY69" fmla="*/ 3586370 h 5408544"/>
                        <a:gd name="connsiteX70" fmla="*/ 2509630 w 6237659"/>
                        <a:gd name="connsiteY70" fmla="*/ 3437283 h 5408544"/>
                        <a:gd name="connsiteX71" fmla="*/ 2368826 w 6237659"/>
                        <a:gd name="connsiteY71" fmla="*/ 3354457 h 5408544"/>
                        <a:gd name="connsiteX72" fmla="*/ 2277717 w 6237659"/>
                        <a:gd name="connsiteY72" fmla="*/ 3304761 h 5408544"/>
                        <a:gd name="connsiteX73" fmla="*/ 2128630 w 6237659"/>
                        <a:gd name="connsiteY73" fmla="*/ 3271631 h 5408544"/>
                        <a:gd name="connsiteX74" fmla="*/ 2087217 w 6237659"/>
                        <a:gd name="connsiteY74" fmla="*/ 3271631 h 5408544"/>
                        <a:gd name="connsiteX75" fmla="*/ 2087217 w 6237659"/>
                        <a:gd name="connsiteY75" fmla="*/ 3155674 h 5408544"/>
                        <a:gd name="connsiteX76" fmla="*/ 2062369 w 6237659"/>
                        <a:gd name="connsiteY76" fmla="*/ 3172239 h 5408544"/>
                        <a:gd name="connsiteX77" fmla="*/ 1996108 w 6237659"/>
                        <a:gd name="connsiteY77" fmla="*/ 3197087 h 5408544"/>
                        <a:gd name="connsiteX78" fmla="*/ 1921565 w 6237659"/>
                        <a:gd name="connsiteY78" fmla="*/ 3180522 h 5408544"/>
                        <a:gd name="connsiteX79" fmla="*/ 1921565 w 6237659"/>
                        <a:gd name="connsiteY79" fmla="*/ 3180522 h 5408544"/>
                        <a:gd name="connsiteX80" fmla="*/ 1822174 w 6237659"/>
                        <a:gd name="connsiteY80" fmla="*/ 3130826 h 5408544"/>
                        <a:gd name="connsiteX81" fmla="*/ 1739348 w 6237659"/>
                        <a:gd name="connsiteY81" fmla="*/ 3172239 h 5408544"/>
                        <a:gd name="connsiteX82" fmla="*/ 1681369 w 6237659"/>
                        <a:gd name="connsiteY82" fmla="*/ 3197087 h 5408544"/>
                        <a:gd name="connsiteX83" fmla="*/ 1623391 w 6237659"/>
                        <a:gd name="connsiteY83" fmla="*/ 3221935 h 5408544"/>
                        <a:gd name="connsiteX84" fmla="*/ 1565413 w 6237659"/>
                        <a:gd name="connsiteY84" fmla="*/ 3230218 h 5408544"/>
                        <a:gd name="connsiteX85" fmla="*/ 1474304 w 6237659"/>
                        <a:gd name="connsiteY85" fmla="*/ 3139109 h 5408544"/>
                        <a:gd name="connsiteX86" fmla="*/ 1408043 w 6237659"/>
                        <a:gd name="connsiteY86" fmla="*/ 3056283 h 5408544"/>
                        <a:gd name="connsiteX87" fmla="*/ 1350065 w 6237659"/>
                        <a:gd name="connsiteY87" fmla="*/ 2932044 h 5408544"/>
                        <a:gd name="connsiteX88" fmla="*/ 1316935 w 6237659"/>
                        <a:gd name="connsiteY88" fmla="*/ 2782957 h 5408544"/>
                        <a:gd name="connsiteX89" fmla="*/ 1308652 w 6237659"/>
                        <a:gd name="connsiteY89" fmla="*/ 2592457 h 5408544"/>
                        <a:gd name="connsiteX90" fmla="*/ 1308652 w 6237659"/>
                        <a:gd name="connsiteY90" fmla="*/ 2501348 h 5408544"/>
                        <a:gd name="connsiteX91" fmla="*/ 1573695 w 6237659"/>
                        <a:gd name="connsiteY91" fmla="*/ 2410239 h 5408544"/>
                        <a:gd name="connsiteX92" fmla="*/ 1565413 w 6237659"/>
                        <a:gd name="connsiteY92" fmla="*/ 2360544 h 5408544"/>
                        <a:gd name="connsiteX93" fmla="*/ 1664804 w 6237659"/>
                        <a:gd name="connsiteY93" fmla="*/ 2310848 h 5408544"/>
                        <a:gd name="connsiteX94" fmla="*/ 1681369 w 6237659"/>
                        <a:gd name="connsiteY94" fmla="*/ 2294283 h 5408544"/>
                        <a:gd name="connsiteX95" fmla="*/ 1722782 w 6237659"/>
                        <a:gd name="connsiteY95" fmla="*/ 2277718 h 5408544"/>
                        <a:gd name="connsiteX96" fmla="*/ 1722782 w 6237659"/>
                        <a:gd name="connsiteY96" fmla="*/ 2203174 h 5408544"/>
                        <a:gd name="connsiteX97" fmla="*/ 1706217 w 6237659"/>
                        <a:gd name="connsiteY97" fmla="*/ 2170044 h 5408544"/>
                        <a:gd name="connsiteX98" fmla="*/ 1673087 w 6237659"/>
                        <a:gd name="connsiteY98" fmla="*/ 2120348 h 5408544"/>
                        <a:gd name="connsiteX99" fmla="*/ 1739348 w 6237659"/>
                        <a:gd name="connsiteY99" fmla="*/ 2029239 h 5408544"/>
                        <a:gd name="connsiteX100" fmla="*/ 1764195 w 6237659"/>
                        <a:gd name="connsiteY100" fmla="*/ 1929848 h 5408544"/>
                        <a:gd name="connsiteX101" fmla="*/ 1838739 w 6237659"/>
                        <a:gd name="connsiteY101" fmla="*/ 1813892 h 5408544"/>
                        <a:gd name="connsiteX102" fmla="*/ 1838739 w 6237659"/>
                        <a:gd name="connsiteY102" fmla="*/ 1631674 h 5408544"/>
                        <a:gd name="connsiteX103" fmla="*/ 1871869 w 6237659"/>
                        <a:gd name="connsiteY103" fmla="*/ 1557131 h 5408544"/>
                        <a:gd name="connsiteX104" fmla="*/ 1913282 w 6237659"/>
                        <a:gd name="connsiteY104" fmla="*/ 1482587 h 5408544"/>
                        <a:gd name="connsiteX105" fmla="*/ 2062369 w 6237659"/>
                        <a:gd name="connsiteY105" fmla="*/ 1449457 h 5408544"/>
                        <a:gd name="connsiteX106" fmla="*/ 2153478 w 6237659"/>
                        <a:gd name="connsiteY106" fmla="*/ 1557131 h 5408544"/>
                        <a:gd name="connsiteX107" fmla="*/ 2261152 w 6237659"/>
                        <a:gd name="connsiteY107" fmla="*/ 1697935 h 5408544"/>
                        <a:gd name="connsiteX108" fmla="*/ 2335695 w 6237659"/>
                        <a:gd name="connsiteY108" fmla="*/ 1822174 h 5408544"/>
                        <a:gd name="connsiteX109" fmla="*/ 2435087 w 6237659"/>
                        <a:gd name="connsiteY109" fmla="*/ 1962979 h 5408544"/>
                        <a:gd name="connsiteX110" fmla="*/ 2501348 w 6237659"/>
                        <a:gd name="connsiteY110" fmla="*/ 2087218 h 5408544"/>
                        <a:gd name="connsiteX111" fmla="*/ 2534478 w 6237659"/>
                        <a:gd name="connsiteY111" fmla="*/ 2170044 h 5408544"/>
                        <a:gd name="connsiteX112" fmla="*/ 2799522 w 6237659"/>
                        <a:gd name="connsiteY112" fmla="*/ 2112065 h 5408544"/>
                        <a:gd name="connsiteX113" fmla="*/ 2932043 w 6237659"/>
                        <a:gd name="connsiteY113" fmla="*/ 2078935 h 5408544"/>
                        <a:gd name="connsiteX114" fmla="*/ 2990022 w 6237659"/>
                        <a:gd name="connsiteY114" fmla="*/ 2078935 h 5408544"/>
                        <a:gd name="connsiteX115" fmla="*/ 3081130 w 6237659"/>
                        <a:gd name="connsiteY115" fmla="*/ 2020957 h 5408544"/>
                        <a:gd name="connsiteX116" fmla="*/ 3180522 w 6237659"/>
                        <a:gd name="connsiteY116" fmla="*/ 1987826 h 5408544"/>
                        <a:gd name="connsiteX117" fmla="*/ 3246782 w 6237659"/>
                        <a:gd name="connsiteY117" fmla="*/ 1921565 h 5408544"/>
                        <a:gd name="connsiteX118" fmla="*/ 3288195 w 6237659"/>
                        <a:gd name="connsiteY118" fmla="*/ 1896718 h 5408544"/>
                        <a:gd name="connsiteX119" fmla="*/ 3395869 w 6237659"/>
                        <a:gd name="connsiteY119" fmla="*/ 1888435 h 5408544"/>
                        <a:gd name="connsiteX120" fmla="*/ 3569804 w 6237659"/>
                        <a:gd name="connsiteY120" fmla="*/ 1905000 h 5408544"/>
                        <a:gd name="connsiteX121" fmla="*/ 3669195 w 6237659"/>
                        <a:gd name="connsiteY121" fmla="*/ 1896718 h 5408544"/>
                        <a:gd name="connsiteX122" fmla="*/ 3735456 w 6237659"/>
                        <a:gd name="connsiteY122" fmla="*/ 1888435 h 5408544"/>
                        <a:gd name="connsiteX123" fmla="*/ 3776869 w 6237659"/>
                        <a:gd name="connsiteY123" fmla="*/ 1731065 h 5408544"/>
                        <a:gd name="connsiteX124" fmla="*/ 3925956 w 6237659"/>
                        <a:gd name="connsiteY124" fmla="*/ 1722783 h 5408544"/>
                        <a:gd name="connsiteX125" fmla="*/ 3983935 w 6237659"/>
                        <a:gd name="connsiteY125" fmla="*/ 1747631 h 5408544"/>
                        <a:gd name="connsiteX126" fmla="*/ 4025348 w 6237659"/>
                        <a:gd name="connsiteY126" fmla="*/ 1772479 h 5408544"/>
                        <a:gd name="connsiteX127" fmla="*/ 4124739 w 6237659"/>
                        <a:gd name="connsiteY127" fmla="*/ 1847022 h 5408544"/>
                        <a:gd name="connsiteX128" fmla="*/ 4977848 w 6237659"/>
                        <a:gd name="connsiteY128" fmla="*/ 1565413 h 5408544"/>
                        <a:gd name="connsiteX129" fmla="*/ 5002695 w 6237659"/>
                        <a:gd name="connsiteY129" fmla="*/ 1490870 h 5408544"/>
                        <a:gd name="connsiteX130" fmla="*/ 5027543 w 6237659"/>
                        <a:gd name="connsiteY130" fmla="*/ 1374913 h 5408544"/>
                        <a:gd name="connsiteX131" fmla="*/ 5102087 w 6237659"/>
                        <a:gd name="connsiteY131" fmla="*/ 1308652 h 5408544"/>
                        <a:gd name="connsiteX132" fmla="*/ 5218043 w 6237659"/>
                        <a:gd name="connsiteY132" fmla="*/ 1292087 h 5408544"/>
                        <a:gd name="connsiteX133" fmla="*/ 5300869 w 6237659"/>
                        <a:gd name="connsiteY133" fmla="*/ 1267239 h 5408544"/>
                        <a:gd name="connsiteX134" fmla="*/ 5400261 w 6237659"/>
                        <a:gd name="connsiteY134" fmla="*/ 1275522 h 5408544"/>
                        <a:gd name="connsiteX135" fmla="*/ 5441674 w 6237659"/>
                        <a:gd name="connsiteY135" fmla="*/ 1350065 h 5408544"/>
                        <a:gd name="connsiteX136" fmla="*/ 5574195 w 6237659"/>
                        <a:gd name="connsiteY136" fmla="*/ 1325218 h 5408544"/>
                        <a:gd name="connsiteX137" fmla="*/ 5516217 w 6237659"/>
                        <a:gd name="connsiteY137" fmla="*/ 1283805 h 5408544"/>
                        <a:gd name="connsiteX138" fmla="*/ 5516217 w 6237659"/>
                        <a:gd name="connsiteY138" fmla="*/ 1126435 h 5408544"/>
                        <a:gd name="connsiteX139" fmla="*/ 5466522 w 6237659"/>
                        <a:gd name="connsiteY139" fmla="*/ 1076739 h 5408544"/>
                        <a:gd name="connsiteX140" fmla="*/ 5375413 w 6237659"/>
                        <a:gd name="connsiteY140" fmla="*/ 1060174 h 5408544"/>
                        <a:gd name="connsiteX141" fmla="*/ 5309152 w 6237659"/>
                        <a:gd name="connsiteY141" fmla="*/ 1060174 h 5408544"/>
                        <a:gd name="connsiteX142" fmla="*/ 5218043 w 6237659"/>
                        <a:gd name="connsiteY142" fmla="*/ 1068457 h 5408544"/>
                        <a:gd name="connsiteX143" fmla="*/ 5135217 w 6237659"/>
                        <a:gd name="connsiteY143" fmla="*/ 1093305 h 5408544"/>
                        <a:gd name="connsiteX144" fmla="*/ 4953000 w 6237659"/>
                        <a:gd name="connsiteY144" fmla="*/ 1043609 h 5408544"/>
                        <a:gd name="connsiteX145" fmla="*/ 4787348 w 6237659"/>
                        <a:gd name="connsiteY145" fmla="*/ 1027044 h 5408544"/>
                        <a:gd name="connsiteX146" fmla="*/ 4737652 w 6237659"/>
                        <a:gd name="connsiteY146" fmla="*/ 977348 h 5408544"/>
                        <a:gd name="connsiteX147" fmla="*/ 4522304 w 6237659"/>
                        <a:gd name="connsiteY147" fmla="*/ 985631 h 5408544"/>
                        <a:gd name="connsiteX148" fmla="*/ 4331804 w 6237659"/>
                        <a:gd name="connsiteY148" fmla="*/ 1018761 h 5408544"/>
                        <a:gd name="connsiteX149" fmla="*/ 4017065 w 6237659"/>
                        <a:gd name="connsiteY149" fmla="*/ 1068457 h 5408544"/>
                        <a:gd name="connsiteX150" fmla="*/ 3917674 w 6237659"/>
                        <a:gd name="connsiteY150" fmla="*/ 1076739 h 5408544"/>
                        <a:gd name="connsiteX151" fmla="*/ 3752022 w 6237659"/>
                        <a:gd name="connsiteY151" fmla="*/ 1018761 h 5408544"/>
                        <a:gd name="connsiteX152" fmla="*/ 3619500 w 6237659"/>
                        <a:gd name="connsiteY152" fmla="*/ 993913 h 5408544"/>
                        <a:gd name="connsiteX153" fmla="*/ 3429000 w 6237659"/>
                        <a:gd name="connsiteY153" fmla="*/ 993913 h 5408544"/>
                        <a:gd name="connsiteX154" fmla="*/ 3362739 w 6237659"/>
                        <a:gd name="connsiteY154" fmla="*/ 1018761 h 5408544"/>
                        <a:gd name="connsiteX155" fmla="*/ 3271630 w 6237659"/>
                        <a:gd name="connsiteY155" fmla="*/ 1085022 h 5408544"/>
                        <a:gd name="connsiteX156" fmla="*/ 3188804 w 6237659"/>
                        <a:gd name="connsiteY156" fmla="*/ 1109870 h 5408544"/>
                        <a:gd name="connsiteX157" fmla="*/ 2716695 w 6237659"/>
                        <a:gd name="connsiteY157" fmla="*/ 1275522 h 5408544"/>
                        <a:gd name="connsiteX158" fmla="*/ 2551043 w 6237659"/>
                        <a:gd name="connsiteY158" fmla="*/ 1051892 h 5408544"/>
                        <a:gd name="connsiteX159" fmla="*/ 2551043 w 6237659"/>
                        <a:gd name="connsiteY159" fmla="*/ 1002196 h 5408544"/>
                        <a:gd name="connsiteX160" fmla="*/ 2915478 w 6237659"/>
                        <a:gd name="connsiteY160" fmla="*/ 844826 h 5408544"/>
                        <a:gd name="connsiteX161" fmla="*/ 2940326 w 6237659"/>
                        <a:gd name="connsiteY161" fmla="*/ 844826 h 5408544"/>
                        <a:gd name="connsiteX162" fmla="*/ 2932043 w 6237659"/>
                        <a:gd name="connsiteY162" fmla="*/ 770283 h 5408544"/>
                        <a:gd name="connsiteX163" fmla="*/ 2932043 w 6237659"/>
                        <a:gd name="connsiteY163" fmla="*/ 770283 h 5408544"/>
                        <a:gd name="connsiteX164" fmla="*/ 2915478 w 6237659"/>
                        <a:gd name="connsiteY164" fmla="*/ 629479 h 5408544"/>
                        <a:gd name="connsiteX165" fmla="*/ 2915478 w 6237659"/>
                        <a:gd name="connsiteY165" fmla="*/ 579783 h 5408544"/>
                        <a:gd name="connsiteX166" fmla="*/ 2915478 w 6237659"/>
                        <a:gd name="connsiteY166" fmla="*/ 472109 h 5408544"/>
                        <a:gd name="connsiteX167" fmla="*/ 2932043 w 6237659"/>
                        <a:gd name="connsiteY167" fmla="*/ 430696 h 5408544"/>
                        <a:gd name="connsiteX168" fmla="*/ 2923761 w 6237659"/>
                        <a:gd name="connsiteY168" fmla="*/ 298174 h 5408544"/>
                        <a:gd name="connsiteX169" fmla="*/ 2782956 w 6237659"/>
                        <a:gd name="connsiteY169" fmla="*/ 207065 h 5408544"/>
                        <a:gd name="connsiteX170" fmla="*/ 2600739 w 6237659"/>
                        <a:gd name="connsiteY170" fmla="*/ 115957 h 5408544"/>
                        <a:gd name="connsiteX171" fmla="*/ 2418522 w 6237659"/>
                        <a:gd name="connsiteY171" fmla="*/ 57979 h 5408544"/>
                        <a:gd name="connsiteX172" fmla="*/ 2244587 w 6237659"/>
                        <a:gd name="connsiteY172" fmla="*/ 24848 h 5408544"/>
                        <a:gd name="connsiteX173" fmla="*/ 2103782 w 6237659"/>
                        <a:gd name="connsiteY173" fmla="*/ 8283 h 5408544"/>
                        <a:gd name="connsiteX174" fmla="*/ 1954695 w 6237659"/>
                        <a:gd name="connsiteY174" fmla="*/ 0 h 5408544"/>
                        <a:gd name="connsiteX175" fmla="*/ 1838739 w 6237659"/>
                        <a:gd name="connsiteY175" fmla="*/ 0 h 5408544"/>
                        <a:gd name="connsiteX176" fmla="*/ 1656522 w 6237659"/>
                        <a:gd name="connsiteY176" fmla="*/ 33131 h 5408544"/>
                        <a:gd name="connsiteX177" fmla="*/ 1449456 w 6237659"/>
                        <a:gd name="connsiteY177" fmla="*/ 91109 h 5408544"/>
                        <a:gd name="connsiteX178" fmla="*/ 1275522 w 6237659"/>
                        <a:gd name="connsiteY178" fmla="*/ 157370 h 5408544"/>
                        <a:gd name="connsiteX179" fmla="*/ 1176130 w 6237659"/>
                        <a:gd name="connsiteY179" fmla="*/ 215348 h 5408544"/>
                        <a:gd name="connsiteX180" fmla="*/ 1060174 w 6237659"/>
                        <a:gd name="connsiteY180" fmla="*/ 289892 h 5408544"/>
                        <a:gd name="connsiteX181" fmla="*/ 902804 w 6237659"/>
                        <a:gd name="connsiteY181" fmla="*/ 430696 h 5408544"/>
                        <a:gd name="connsiteX182" fmla="*/ 844826 w 6237659"/>
                        <a:gd name="connsiteY182" fmla="*/ 538370 h 5408544"/>
                        <a:gd name="connsiteX183" fmla="*/ 819978 w 6237659"/>
                        <a:gd name="connsiteY183" fmla="*/ 712305 h 5408544"/>
                        <a:gd name="connsiteX184" fmla="*/ 795130 w 6237659"/>
                        <a:gd name="connsiteY184" fmla="*/ 877957 h 5408544"/>
                        <a:gd name="connsiteX185" fmla="*/ 795130 w 6237659"/>
                        <a:gd name="connsiteY185" fmla="*/ 894522 h 5408544"/>
                        <a:gd name="connsiteX186" fmla="*/ 778565 w 6237659"/>
                        <a:gd name="connsiteY186" fmla="*/ 1242392 h 5408544"/>
                        <a:gd name="connsiteX187" fmla="*/ 853108 w 6237659"/>
                        <a:gd name="connsiteY187" fmla="*/ 1308652 h 5408544"/>
                        <a:gd name="connsiteX188" fmla="*/ 877956 w 6237659"/>
                        <a:gd name="connsiteY188" fmla="*/ 1366631 h 5408544"/>
                        <a:gd name="connsiteX189" fmla="*/ 1018761 w 6237659"/>
                        <a:gd name="connsiteY189" fmla="*/ 1383196 h 5408544"/>
                        <a:gd name="connsiteX190" fmla="*/ 1068456 w 6237659"/>
                        <a:gd name="connsiteY190" fmla="*/ 1383196 h 5408544"/>
                        <a:gd name="connsiteX191" fmla="*/ 1101587 w 6237659"/>
                        <a:gd name="connsiteY191" fmla="*/ 1449457 h 5408544"/>
                        <a:gd name="connsiteX192" fmla="*/ 1118152 w 6237659"/>
                        <a:gd name="connsiteY192" fmla="*/ 1499152 h 5408544"/>
                        <a:gd name="connsiteX193" fmla="*/ 1068456 w 6237659"/>
                        <a:gd name="connsiteY193" fmla="*/ 1524000 h 5408544"/>
                        <a:gd name="connsiteX194" fmla="*/ 1010478 w 6237659"/>
                        <a:gd name="connsiteY194" fmla="*/ 1565413 h 5408544"/>
                        <a:gd name="connsiteX195" fmla="*/ 935935 w 6237659"/>
                        <a:gd name="connsiteY195" fmla="*/ 1689652 h 5408544"/>
                        <a:gd name="connsiteX196" fmla="*/ 911087 w 6237659"/>
                        <a:gd name="connsiteY196" fmla="*/ 1731065 h 5408544"/>
                        <a:gd name="connsiteX197" fmla="*/ 795130 w 6237659"/>
                        <a:gd name="connsiteY197" fmla="*/ 1747631 h 5408544"/>
                        <a:gd name="connsiteX198" fmla="*/ 670891 w 6237659"/>
                        <a:gd name="connsiteY198" fmla="*/ 1731065 h 5408544"/>
                        <a:gd name="connsiteX199" fmla="*/ 496956 w 6237659"/>
                        <a:gd name="connsiteY199" fmla="*/ 1813892 h 5408544"/>
                        <a:gd name="connsiteX200" fmla="*/ 405848 w 6237659"/>
                        <a:gd name="connsiteY200" fmla="*/ 1847022 h 5408544"/>
                        <a:gd name="connsiteX201" fmla="*/ 240195 w 6237659"/>
                        <a:gd name="connsiteY201" fmla="*/ 1921565 h 5408544"/>
                        <a:gd name="connsiteX202" fmla="*/ 190500 w 6237659"/>
                        <a:gd name="connsiteY202" fmla="*/ 2020957 h 5408544"/>
                        <a:gd name="connsiteX203" fmla="*/ 74543 w 6237659"/>
                        <a:gd name="connsiteY203" fmla="*/ 2261152 h 5408544"/>
                        <a:gd name="connsiteX204" fmla="*/ 16565 w 6237659"/>
                        <a:gd name="connsiteY204" fmla="*/ 2484783 h 5408544"/>
                        <a:gd name="connsiteX205" fmla="*/ 0 w 6237659"/>
                        <a:gd name="connsiteY205" fmla="*/ 2675283 h 5408544"/>
                        <a:gd name="connsiteX206" fmla="*/ 16565 w 6237659"/>
                        <a:gd name="connsiteY206" fmla="*/ 2940326 h 5408544"/>
                        <a:gd name="connsiteX207" fmla="*/ 41413 w 6237659"/>
                        <a:gd name="connsiteY207" fmla="*/ 3114261 h 5408544"/>
                        <a:gd name="connsiteX208" fmla="*/ 107674 w 6237659"/>
                        <a:gd name="connsiteY208" fmla="*/ 3329609 h 5408544"/>
                        <a:gd name="connsiteX209" fmla="*/ 182217 w 6237659"/>
                        <a:gd name="connsiteY209" fmla="*/ 3495261 h 5408544"/>
                        <a:gd name="connsiteX210" fmla="*/ 256761 w 6237659"/>
                        <a:gd name="connsiteY210" fmla="*/ 3685761 h 5408544"/>
                        <a:gd name="connsiteX211" fmla="*/ 438978 w 6237659"/>
                        <a:gd name="connsiteY211" fmla="*/ 3934239 h 5408544"/>
                        <a:gd name="connsiteX212" fmla="*/ 604630 w 6237659"/>
                        <a:gd name="connsiteY212" fmla="*/ 4133022 h 5408544"/>
                        <a:gd name="connsiteX213" fmla="*/ 762000 w 6237659"/>
                        <a:gd name="connsiteY213" fmla="*/ 4248979 h 5408544"/>
                        <a:gd name="connsiteX214" fmla="*/ 960782 w 6237659"/>
                        <a:gd name="connsiteY214" fmla="*/ 4315239 h 5408544"/>
                        <a:gd name="connsiteX215" fmla="*/ 1184413 w 6237659"/>
                        <a:gd name="connsiteY215" fmla="*/ 4315239 h 5408544"/>
                        <a:gd name="connsiteX216" fmla="*/ 1449456 w 6237659"/>
                        <a:gd name="connsiteY216" fmla="*/ 4248979 h 5408544"/>
                        <a:gd name="connsiteX217" fmla="*/ 1664804 w 6237659"/>
                        <a:gd name="connsiteY217" fmla="*/ 4174435 h 5408544"/>
                        <a:gd name="connsiteX218" fmla="*/ 1772478 w 6237659"/>
                        <a:gd name="connsiteY218" fmla="*/ 4116457 h 5408544"/>
                        <a:gd name="connsiteX219" fmla="*/ 1855304 w 6237659"/>
                        <a:gd name="connsiteY219" fmla="*/ 3992218 h 5408544"/>
                        <a:gd name="connsiteX220" fmla="*/ 1921565 w 6237659"/>
                        <a:gd name="connsiteY220" fmla="*/ 3934239 h 5408544"/>
                        <a:gd name="connsiteX221" fmla="*/ 1888435 w 6237659"/>
                        <a:gd name="connsiteY221" fmla="*/ 4124739 h 5408544"/>
                        <a:gd name="connsiteX222" fmla="*/ 1764195 w 6237659"/>
                        <a:gd name="connsiteY222" fmla="*/ 4745935 h 5408544"/>
                        <a:gd name="connsiteX223" fmla="*/ 1714500 w 6237659"/>
                        <a:gd name="connsiteY223" fmla="*/ 4969565 h 5408544"/>
                        <a:gd name="connsiteX224" fmla="*/ 1731065 w 6237659"/>
                        <a:gd name="connsiteY224" fmla="*/ 5027544 h 5408544"/>
                        <a:gd name="connsiteX225" fmla="*/ 1822174 w 6237659"/>
                        <a:gd name="connsiteY225" fmla="*/ 5068957 h 5408544"/>
                        <a:gd name="connsiteX0" fmla="*/ 1855304 w 6237659"/>
                        <a:gd name="connsiteY0" fmla="*/ 4199283 h 5408544"/>
                        <a:gd name="connsiteX1" fmla="*/ 1731065 w 6237659"/>
                        <a:gd name="connsiteY1" fmla="*/ 5010979 h 5408544"/>
                        <a:gd name="connsiteX2" fmla="*/ 2145195 w 6237659"/>
                        <a:gd name="connsiteY2" fmla="*/ 5408544 h 5408544"/>
                        <a:gd name="connsiteX3" fmla="*/ 3445565 w 6237659"/>
                        <a:gd name="connsiteY3" fmla="*/ 5060674 h 5408544"/>
                        <a:gd name="connsiteX4" fmla="*/ 3404152 w 6237659"/>
                        <a:gd name="connsiteY4" fmla="*/ 4953000 h 5408544"/>
                        <a:gd name="connsiteX5" fmla="*/ 3072848 w 6237659"/>
                        <a:gd name="connsiteY5" fmla="*/ 4629979 h 5408544"/>
                        <a:gd name="connsiteX6" fmla="*/ 2965174 w 6237659"/>
                        <a:gd name="connsiteY6" fmla="*/ 4157870 h 5408544"/>
                        <a:gd name="connsiteX7" fmla="*/ 3072848 w 6237659"/>
                        <a:gd name="connsiteY7" fmla="*/ 3909392 h 5408544"/>
                        <a:gd name="connsiteX8" fmla="*/ 3412435 w 6237659"/>
                        <a:gd name="connsiteY8" fmla="*/ 3818283 h 5408544"/>
                        <a:gd name="connsiteX9" fmla="*/ 3486978 w 6237659"/>
                        <a:gd name="connsiteY9" fmla="*/ 3776870 h 5408544"/>
                        <a:gd name="connsiteX10" fmla="*/ 3503543 w 6237659"/>
                        <a:gd name="connsiteY10" fmla="*/ 3660913 h 5408544"/>
                        <a:gd name="connsiteX11" fmla="*/ 3478695 w 6237659"/>
                        <a:gd name="connsiteY11" fmla="*/ 3528392 h 5408544"/>
                        <a:gd name="connsiteX12" fmla="*/ 3412435 w 6237659"/>
                        <a:gd name="connsiteY12" fmla="*/ 3445565 h 5408544"/>
                        <a:gd name="connsiteX13" fmla="*/ 3602935 w 6237659"/>
                        <a:gd name="connsiteY13" fmla="*/ 3395870 h 5408544"/>
                        <a:gd name="connsiteX14" fmla="*/ 3942522 w 6237659"/>
                        <a:gd name="connsiteY14" fmla="*/ 3230218 h 5408544"/>
                        <a:gd name="connsiteX15" fmla="*/ 4108174 w 6237659"/>
                        <a:gd name="connsiteY15" fmla="*/ 3105979 h 5408544"/>
                        <a:gd name="connsiteX16" fmla="*/ 4298674 w 6237659"/>
                        <a:gd name="connsiteY16" fmla="*/ 2907196 h 5408544"/>
                        <a:gd name="connsiteX17" fmla="*/ 4356652 w 6237659"/>
                        <a:gd name="connsiteY17" fmla="*/ 2840935 h 5408544"/>
                        <a:gd name="connsiteX18" fmla="*/ 4456043 w 6237659"/>
                        <a:gd name="connsiteY18" fmla="*/ 2782957 h 5408544"/>
                        <a:gd name="connsiteX19" fmla="*/ 4795630 w 6237659"/>
                        <a:gd name="connsiteY19" fmla="*/ 2658718 h 5408544"/>
                        <a:gd name="connsiteX20" fmla="*/ 4961682 w 6237659"/>
                        <a:gd name="connsiteY20" fmla="*/ 2596326 h 5408544"/>
                        <a:gd name="connsiteX21" fmla="*/ 5850950 w 6237659"/>
                        <a:gd name="connsiteY21" fmla="*/ 3393283 h 5408544"/>
                        <a:gd name="connsiteX22" fmla="*/ 5859672 w 6237659"/>
                        <a:gd name="connsiteY22" fmla="*/ 3437108 h 5408544"/>
                        <a:gd name="connsiteX23" fmla="*/ 6234753 w 6237659"/>
                        <a:gd name="connsiteY23" fmla="*/ 3315371 h 5408544"/>
                        <a:gd name="connsiteX24" fmla="*/ 6195501 w 6237659"/>
                        <a:gd name="connsiteY24" fmla="*/ 3261807 h 5408544"/>
                        <a:gd name="connsiteX25" fmla="*/ 5811697 w 6237659"/>
                        <a:gd name="connsiteY25" fmla="*/ 2877120 h 5408544"/>
                        <a:gd name="connsiteX26" fmla="*/ 5693939 w 6237659"/>
                        <a:gd name="connsiteY26" fmla="*/ 2234353 h 5408544"/>
                        <a:gd name="connsiteX27" fmla="*/ 5192315 w 6237659"/>
                        <a:gd name="connsiteY27" fmla="*/ 2423892 h 5408544"/>
                        <a:gd name="connsiteX28" fmla="*/ 5383695 w 6237659"/>
                        <a:gd name="connsiteY28" fmla="*/ 2261152 h 5408544"/>
                        <a:gd name="connsiteX29" fmla="*/ 5507935 w 6237659"/>
                        <a:gd name="connsiteY29" fmla="*/ 2161761 h 5408544"/>
                        <a:gd name="connsiteX30" fmla="*/ 5632174 w 6237659"/>
                        <a:gd name="connsiteY30" fmla="*/ 2120348 h 5408544"/>
                        <a:gd name="connsiteX31" fmla="*/ 5772978 w 6237659"/>
                        <a:gd name="connsiteY31" fmla="*/ 2004392 h 5408544"/>
                        <a:gd name="connsiteX32" fmla="*/ 5781261 w 6237659"/>
                        <a:gd name="connsiteY32" fmla="*/ 1847022 h 5408544"/>
                        <a:gd name="connsiteX33" fmla="*/ 5715000 w 6237659"/>
                        <a:gd name="connsiteY33" fmla="*/ 1722783 h 5408544"/>
                        <a:gd name="connsiteX34" fmla="*/ 5681869 w 6237659"/>
                        <a:gd name="connsiteY34" fmla="*/ 1706218 h 5408544"/>
                        <a:gd name="connsiteX35" fmla="*/ 5607326 w 6237659"/>
                        <a:gd name="connsiteY35" fmla="*/ 1706218 h 5408544"/>
                        <a:gd name="connsiteX36" fmla="*/ 5590761 w 6237659"/>
                        <a:gd name="connsiteY36" fmla="*/ 1830457 h 5408544"/>
                        <a:gd name="connsiteX37" fmla="*/ 5574195 w 6237659"/>
                        <a:gd name="connsiteY37" fmla="*/ 1871870 h 5408544"/>
                        <a:gd name="connsiteX38" fmla="*/ 5433391 w 6237659"/>
                        <a:gd name="connsiteY38" fmla="*/ 1888435 h 5408544"/>
                        <a:gd name="connsiteX39" fmla="*/ 5309152 w 6237659"/>
                        <a:gd name="connsiteY39" fmla="*/ 1962979 h 5408544"/>
                        <a:gd name="connsiteX40" fmla="*/ 5184913 w 6237659"/>
                        <a:gd name="connsiteY40" fmla="*/ 2029239 h 5408544"/>
                        <a:gd name="connsiteX41" fmla="*/ 5160065 w 6237659"/>
                        <a:gd name="connsiteY41" fmla="*/ 1971261 h 5408544"/>
                        <a:gd name="connsiteX42" fmla="*/ 5126935 w 6237659"/>
                        <a:gd name="connsiteY42" fmla="*/ 1929848 h 5408544"/>
                        <a:gd name="connsiteX43" fmla="*/ 5077239 w 6237659"/>
                        <a:gd name="connsiteY43" fmla="*/ 1838739 h 5408544"/>
                        <a:gd name="connsiteX44" fmla="*/ 4224130 w 6237659"/>
                        <a:gd name="connsiteY44" fmla="*/ 2087218 h 5408544"/>
                        <a:gd name="connsiteX45" fmla="*/ 4224130 w 6237659"/>
                        <a:gd name="connsiteY45" fmla="*/ 2170044 h 5408544"/>
                        <a:gd name="connsiteX46" fmla="*/ 4199282 w 6237659"/>
                        <a:gd name="connsiteY46" fmla="*/ 2277718 h 5408544"/>
                        <a:gd name="connsiteX47" fmla="*/ 4215848 w 6237659"/>
                        <a:gd name="connsiteY47" fmla="*/ 2319131 h 5408544"/>
                        <a:gd name="connsiteX48" fmla="*/ 3983935 w 6237659"/>
                        <a:gd name="connsiteY48" fmla="*/ 2385392 h 5408544"/>
                        <a:gd name="connsiteX49" fmla="*/ 3917674 w 6237659"/>
                        <a:gd name="connsiteY49" fmla="*/ 2302565 h 5408544"/>
                        <a:gd name="connsiteX50" fmla="*/ 3826565 w 6237659"/>
                        <a:gd name="connsiteY50" fmla="*/ 2310848 h 5408544"/>
                        <a:gd name="connsiteX51" fmla="*/ 3801717 w 6237659"/>
                        <a:gd name="connsiteY51" fmla="*/ 2393674 h 5408544"/>
                        <a:gd name="connsiteX52" fmla="*/ 3760304 w 6237659"/>
                        <a:gd name="connsiteY52" fmla="*/ 2451652 h 5408544"/>
                        <a:gd name="connsiteX53" fmla="*/ 3660913 w 6237659"/>
                        <a:gd name="connsiteY53" fmla="*/ 2451652 h 5408544"/>
                        <a:gd name="connsiteX54" fmla="*/ 3594652 w 6237659"/>
                        <a:gd name="connsiteY54" fmla="*/ 2567609 h 5408544"/>
                        <a:gd name="connsiteX55" fmla="*/ 3553239 w 6237659"/>
                        <a:gd name="connsiteY55" fmla="*/ 2567609 h 5408544"/>
                        <a:gd name="connsiteX56" fmla="*/ 3453848 w 6237659"/>
                        <a:gd name="connsiteY56" fmla="*/ 2551044 h 5408544"/>
                        <a:gd name="connsiteX57" fmla="*/ 3371022 w 6237659"/>
                        <a:gd name="connsiteY57" fmla="*/ 2575892 h 5408544"/>
                        <a:gd name="connsiteX58" fmla="*/ 3271630 w 6237659"/>
                        <a:gd name="connsiteY58" fmla="*/ 2592457 h 5408544"/>
                        <a:gd name="connsiteX59" fmla="*/ 3147391 w 6237659"/>
                        <a:gd name="connsiteY59" fmla="*/ 2584174 h 5408544"/>
                        <a:gd name="connsiteX60" fmla="*/ 3114261 w 6237659"/>
                        <a:gd name="connsiteY60" fmla="*/ 2542761 h 5408544"/>
                        <a:gd name="connsiteX61" fmla="*/ 2716695 w 6237659"/>
                        <a:gd name="connsiteY61" fmla="*/ 2642152 h 5408544"/>
                        <a:gd name="connsiteX62" fmla="*/ 2774674 w 6237659"/>
                        <a:gd name="connsiteY62" fmla="*/ 2774674 h 5408544"/>
                        <a:gd name="connsiteX63" fmla="*/ 2774674 w 6237659"/>
                        <a:gd name="connsiteY63" fmla="*/ 2973457 h 5408544"/>
                        <a:gd name="connsiteX64" fmla="*/ 2782956 w 6237659"/>
                        <a:gd name="connsiteY64" fmla="*/ 3130826 h 5408544"/>
                        <a:gd name="connsiteX65" fmla="*/ 2782956 w 6237659"/>
                        <a:gd name="connsiteY65" fmla="*/ 3313044 h 5408544"/>
                        <a:gd name="connsiteX66" fmla="*/ 2749826 w 6237659"/>
                        <a:gd name="connsiteY66" fmla="*/ 3536674 h 5408544"/>
                        <a:gd name="connsiteX67" fmla="*/ 2716695 w 6237659"/>
                        <a:gd name="connsiteY67" fmla="*/ 3677479 h 5408544"/>
                        <a:gd name="connsiteX68" fmla="*/ 2675282 w 6237659"/>
                        <a:gd name="connsiteY68" fmla="*/ 3702326 h 5408544"/>
                        <a:gd name="connsiteX69" fmla="*/ 2600739 w 6237659"/>
                        <a:gd name="connsiteY69" fmla="*/ 3586370 h 5408544"/>
                        <a:gd name="connsiteX70" fmla="*/ 2509630 w 6237659"/>
                        <a:gd name="connsiteY70" fmla="*/ 3437283 h 5408544"/>
                        <a:gd name="connsiteX71" fmla="*/ 2368826 w 6237659"/>
                        <a:gd name="connsiteY71" fmla="*/ 3354457 h 5408544"/>
                        <a:gd name="connsiteX72" fmla="*/ 2277717 w 6237659"/>
                        <a:gd name="connsiteY72" fmla="*/ 3304761 h 5408544"/>
                        <a:gd name="connsiteX73" fmla="*/ 2128630 w 6237659"/>
                        <a:gd name="connsiteY73" fmla="*/ 3271631 h 5408544"/>
                        <a:gd name="connsiteX74" fmla="*/ 2087217 w 6237659"/>
                        <a:gd name="connsiteY74" fmla="*/ 3271631 h 5408544"/>
                        <a:gd name="connsiteX75" fmla="*/ 2087217 w 6237659"/>
                        <a:gd name="connsiteY75" fmla="*/ 3155674 h 5408544"/>
                        <a:gd name="connsiteX76" fmla="*/ 2062369 w 6237659"/>
                        <a:gd name="connsiteY76" fmla="*/ 3172239 h 5408544"/>
                        <a:gd name="connsiteX77" fmla="*/ 1996108 w 6237659"/>
                        <a:gd name="connsiteY77" fmla="*/ 3197087 h 5408544"/>
                        <a:gd name="connsiteX78" fmla="*/ 1921565 w 6237659"/>
                        <a:gd name="connsiteY78" fmla="*/ 3180522 h 5408544"/>
                        <a:gd name="connsiteX79" fmla="*/ 1921565 w 6237659"/>
                        <a:gd name="connsiteY79" fmla="*/ 3180522 h 5408544"/>
                        <a:gd name="connsiteX80" fmla="*/ 1822174 w 6237659"/>
                        <a:gd name="connsiteY80" fmla="*/ 3130826 h 5408544"/>
                        <a:gd name="connsiteX81" fmla="*/ 1739348 w 6237659"/>
                        <a:gd name="connsiteY81" fmla="*/ 3172239 h 5408544"/>
                        <a:gd name="connsiteX82" fmla="*/ 1681369 w 6237659"/>
                        <a:gd name="connsiteY82" fmla="*/ 3197087 h 5408544"/>
                        <a:gd name="connsiteX83" fmla="*/ 1623391 w 6237659"/>
                        <a:gd name="connsiteY83" fmla="*/ 3221935 h 5408544"/>
                        <a:gd name="connsiteX84" fmla="*/ 1565413 w 6237659"/>
                        <a:gd name="connsiteY84" fmla="*/ 3230218 h 5408544"/>
                        <a:gd name="connsiteX85" fmla="*/ 1474304 w 6237659"/>
                        <a:gd name="connsiteY85" fmla="*/ 3139109 h 5408544"/>
                        <a:gd name="connsiteX86" fmla="*/ 1408043 w 6237659"/>
                        <a:gd name="connsiteY86" fmla="*/ 3056283 h 5408544"/>
                        <a:gd name="connsiteX87" fmla="*/ 1350065 w 6237659"/>
                        <a:gd name="connsiteY87" fmla="*/ 2932044 h 5408544"/>
                        <a:gd name="connsiteX88" fmla="*/ 1316935 w 6237659"/>
                        <a:gd name="connsiteY88" fmla="*/ 2782957 h 5408544"/>
                        <a:gd name="connsiteX89" fmla="*/ 1308652 w 6237659"/>
                        <a:gd name="connsiteY89" fmla="*/ 2592457 h 5408544"/>
                        <a:gd name="connsiteX90" fmla="*/ 1308652 w 6237659"/>
                        <a:gd name="connsiteY90" fmla="*/ 2501348 h 5408544"/>
                        <a:gd name="connsiteX91" fmla="*/ 1573695 w 6237659"/>
                        <a:gd name="connsiteY91" fmla="*/ 2410239 h 5408544"/>
                        <a:gd name="connsiteX92" fmla="*/ 1565413 w 6237659"/>
                        <a:gd name="connsiteY92" fmla="*/ 2360544 h 5408544"/>
                        <a:gd name="connsiteX93" fmla="*/ 1664804 w 6237659"/>
                        <a:gd name="connsiteY93" fmla="*/ 2310848 h 5408544"/>
                        <a:gd name="connsiteX94" fmla="*/ 1681369 w 6237659"/>
                        <a:gd name="connsiteY94" fmla="*/ 2294283 h 5408544"/>
                        <a:gd name="connsiteX95" fmla="*/ 1722782 w 6237659"/>
                        <a:gd name="connsiteY95" fmla="*/ 2277718 h 5408544"/>
                        <a:gd name="connsiteX96" fmla="*/ 1722782 w 6237659"/>
                        <a:gd name="connsiteY96" fmla="*/ 2203174 h 5408544"/>
                        <a:gd name="connsiteX97" fmla="*/ 1706217 w 6237659"/>
                        <a:gd name="connsiteY97" fmla="*/ 2170044 h 5408544"/>
                        <a:gd name="connsiteX98" fmla="*/ 1673087 w 6237659"/>
                        <a:gd name="connsiteY98" fmla="*/ 2120348 h 5408544"/>
                        <a:gd name="connsiteX99" fmla="*/ 1739348 w 6237659"/>
                        <a:gd name="connsiteY99" fmla="*/ 2029239 h 5408544"/>
                        <a:gd name="connsiteX100" fmla="*/ 1764195 w 6237659"/>
                        <a:gd name="connsiteY100" fmla="*/ 1929848 h 5408544"/>
                        <a:gd name="connsiteX101" fmla="*/ 1838739 w 6237659"/>
                        <a:gd name="connsiteY101" fmla="*/ 1813892 h 5408544"/>
                        <a:gd name="connsiteX102" fmla="*/ 1838739 w 6237659"/>
                        <a:gd name="connsiteY102" fmla="*/ 1631674 h 5408544"/>
                        <a:gd name="connsiteX103" fmla="*/ 1871869 w 6237659"/>
                        <a:gd name="connsiteY103" fmla="*/ 1557131 h 5408544"/>
                        <a:gd name="connsiteX104" fmla="*/ 1913282 w 6237659"/>
                        <a:gd name="connsiteY104" fmla="*/ 1482587 h 5408544"/>
                        <a:gd name="connsiteX105" fmla="*/ 2062369 w 6237659"/>
                        <a:gd name="connsiteY105" fmla="*/ 1449457 h 5408544"/>
                        <a:gd name="connsiteX106" fmla="*/ 2153478 w 6237659"/>
                        <a:gd name="connsiteY106" fmla="*/ 1557131 h 5408544"/>
                        <a:gd name="connsiteX107" fmla="*/ 2261152 w 6237659"/>
                        <a:gd name="connsiteY107" fmla="*/ 1697935 h 5408544"/>
                        <a:gd name="connsiteX108" fmla="*/ 2335695 w 6237659"/>
                        <a:gd name="connsiteY108" fmla="*/ 1822174 h 5408544"/>
                        <a:gd name="connsiteX109" fmla="*/ 2435087 w 6237659"/>
                        <a:gd name="connsiteY109" fmla="*/ 1962979 h 5408544"/>
                        <a:gd name="connsiteX110" fmla="*/ 2501348 w 6237659"/>
                        <a:gd name="connsiteY110" fmla="*/ 2087218 h 5408544"/>
                        <a:gd name="connsiteX111" fmla="*/ 2534478 w 6237659"/>
                        <a:gd name="connsiteY111" fmla="*/ 2170044 h 5408544"/>
                        <a:gd name="connsiteX112" fmla="*/ 2799522 w 6237659"/>
                        <a:gd name="connsiteY112" fmla="*/ 2112065 h 5408544"/>
                        <a:gd name="connsiteX113" fmla="*/ 2932043 w 6237659"/>
                        <a:gd name="connsiteY113" fmla="*/ 2078935 h 5408544"/>
                        <a:gd name="connsiteX114" fmla="*/ 2990022 w 6237659"/>
                        <a:gd name="connsiteY114" fmla="*/ 2078935 h 5408544"/>
                        <a:gd name="connsiteX115" fmla="*/ 3081130 w 6237659"/>
                        <a:gd name="connsiteY115" fmla="*/ 2020957 h 5408544"/>
                        <a:gd name="connsiteX116" fmla="*/ 3180522 w 6237659"/>
                        <a:gd name="connsiteY116" fmla="*/ 1987826 h 5408544"/>
                        <a:gd name="connsiteX117" fmla="*/ 3246782 w 6237659"/>
                        <a:gd name="connsiteY117" fmla="*/ 1921565 h 5408544"/>
                        <a:gd name="connsiteX118" fmla="*/ 3288195 w 6237659"/>
                        <a:gd name="connsiteY118" fmla="*/ 1896718 h 5408544"/>
                        <a:gd name="connsiteX119" fmla="*/ 3395869 w 6237659"/>
                        <a:gd name="connsiteY119" fmla="*/ 1888435 h 5408544"/>
                        <a:gd name="connsiteX120" fmla="*/ 3569804 w 6237659"/>
                        <a:gd name="connsiteY120" fmla="*/ 1905000 h 5408544"/>
                        <a:gd name="connsiteX121" fmla="*/ 3669195 w 6237659"/>
                        <a:gd name="connsiteY121" fmla="*/ 1896718 h 5408544"/>
                        <a:gd name="connsiteX122" fmla="*/ 3735456 w 6237659"/>
                        <a:gd name="connsiteY122" fmla="*/ 1888435 h 5408544"/>
                        <a:gd name="connsiteX123" fmla="*/ 3776869 w 6237659"/>
                        <a:gd name="connsiteY123" fmla="*/ 1731065 h 5408544"/>
                        <a:gd name="connsiteX124" fmla="*/ 3925956 w 6237659"/>
                        <a:gd name="connsiteY124" fmla="*/ 1722783 h 5408544"/>
                        <a:gd name="connsiteX125" fmla="*/ 3983935 w 6237659"/>
                        <a:gd name="connsiteY125" fmla="*/ 1747631 h 5408544"/>
                        <a:gd name="connsiteX126" fmla="*/ 4025348 w 6237659"/>
                        <a:gd name="connsiteY126" fmla="*/ 1772479 h 5408544"/>
                        <a:gd name="connsiteX127" fmla="*/ 4124739 w 6237659"/>
                        <a:gd name="connsiteY127" fmla="*/ 1847022 h 5408544"/>
                        <a:gd name="connsiteX128" fmla="*/ 4977848 w 6237659"/>
                        <a:gd name="connsiteY128" fmla="*/ 1565413 h 5408544"/>
                        <a:gd name="connsiteX129" fmla="*/ 5002695 w 6237659"/>
                        <a:gd name="connsiteY129" fmla="*/ 1490870 h 5408544"/>
                        <a:gd name="connsiteX130" fmla="*/ 5027543 w 6237659"/>
                        <a:gd name="connsiteY130" fmla="*/ 1374913 h 5408544"/>
                        <a:gd name="connsiteX131" fmla="*/ 5102087 w 6237659"/>
                        <a:gd name="connsiteY131" fmla="*/ 1308652 h 5408544"/>
                        <a:gd name="connsiteX132" fmla="*/ 5218043 w 6237659"/>
                        <a:gd name="connsiteY132" fmla="*/ 1292087 h 5408544"/>
                        <a:gd name="connsiteX133" fmla="*/ 5300869 w 6237659"/>
                        <a:gd name="connsiteY133" fmla="*/ 1267239 h 5408544"/>
                        <a:gd name="connsiteX134" fmla="*/ 5400261 w 6237659"/>
                        <a:gd name="connsiteY134" fmla="*/ 1275522 h 5408544"/>
                        <a:gd name="connsiteX135" fmla="*/ 5441674 w 6237659"/>
                        <a:gd name="connsiteY135" fmla="*/ 1350065 h 5408544"/>
                        <a:gd name="connsiteX136" fmla="*/ 5574195 w 6237659"/>
                        <a:gd name="connsiteY136" fmla="*/ 1325218 h 5408544"/>
                        <a:gd name="connsiteX137" fmla="*/ 5516217 w 6237659"/>
                        <a:gd name="connsiteY137" fmla="*/ 1283805 h 5408544"/>
                        <a:gd name="connsiteX138" fmla="*/ 5516217 w 6237659"/>
                        <a:gd name="connsiteY138" fmla="*/ 1126435 h 5408544"/>
                        <a:gd name="connsiteX139" fmla="*/ 5466522 w 6237659"/>
                        <a:gd name="connsiteY139" fmla="*/ 1076739 h 5408544"/>
                        <a:gd name="connsiteX140" fmla="*/ 5375413 w 6237659"/>
                        <a:gd name="connsiteY140" fmla="*/ 1060174 h 5408544"/>
                        <a:gd name="connsiteX141" fmla="*/ 5309152 w 6237659"/>
                        <a:gd name="connsiteY141" fmla="*/ 1060174 h 5408544"/>
                        <a:gd name="connsiteX142" fmla="*/ 5218043 w 6237659"/>
                        <a:gd name="connsiteY142" fmla="*/ 1068457 h 5408544"/>
                        <a:gd name="connsiteX143" fmla="*/ 5135217 w 6237659"/>
                        <a:gd name="connsiteY143" fmla="*/ 1093305 h 5408544"/>
                        <a:gd name="connsiteX144" fmla="*/ 4953000 w 6237659"/>
                        <a:gd name="connsiteY144" fmla="*/ 1043609 h 5408544"/>
                        <a:gd name="connsiteX145" fmla="*/ 4787348 w 6237659"/>
                        <a:gd name="connsiteY145" fmla="*/ 1027044 h 5408544"/>
                        <a:gd name="connsiteX146" fmla="*/ 4737652 w 6237659"/>
                        <a:gd name="connsiteY146" fmla="*/ 977348 h 5408544"/>
                        <a:gd name="connsiteX147" fmla="*/ 4522304 w 6237659"/>
                        <a:gd name="connsiteY147" fmla="*/ 985631 h 5408544"/>
                        <a:gd name="connsiteX148" fmla="*/ 4331804 w 6237659"/>
                        <a:gd name="connsiteY148" fmla="*/ 1018761 h 5408544"/>
                        <a:gd name="connsiteX149" fmla="*/ 4017065 w 6237659"/>
                        <a:gd name="connsiteY149" fmla="*/ 1068457 h 5408544"/>
                        <a:gd name="connsiteX150" fmla="*/ 3917674 w 6237659"/>
                        <a:gd name="connsiteY150" fmla="*/ 1076739 h 5408544"/>
                        <a:gd name="connsiteX151" fmla="*/ 3752022 w 6237659"/>
                        <a:gd name="connsiteY151" fmla="*/ 1018761 h 5408544"/>
                        <a:gd name="connsiteX152" fmla="*/ 3619500 w 6237659"/>
                        <a:gd name="connsiteY152" fmla="*/ 993913 h 5408544"/>
                        <a:gd name="connsiteX153" fmla="*/ 3429000 w 6237659"/>
                        <a:gd name="connsiteY153" fmla="*/ 993913 h 5408544"/>
                        <a:gd name="connsiteX154" fmla="*/ 3362739 w 6237659"/>
                        <a:gd name="connsiteY154" fmla="*/ 1018761 h 5408544"/>
                        <a:gd name="connsiteX155" fmla="*/ 3271630 w 6237659"/>
                        <a:gd name="connsiteY155" fmla="*/ 1085022 h 5408544"/>
                        <a:gd name="connsiteX156" fmla="*/ 3188804 w 6237659"/>
                        <a:gd name="connsiteY156" fmla="*/ 1109870 h 5408544"/>
                        <a:gd name="connsiteX157" fmla="*/ 2716695 w 6237659"/>
                        <a:gd name="connsiteY157" fmla="*/ 1275522 h 5408544"/>
                        <a:gd name="connsiteX158" fmla="*/ 2551043 w 6237659"/>
                        <a:gd name="connsiteY158" fmla="*/ 1051892 h 5408544"/>
                        <a:gd name="connsiteX159" fmla="*/ 2551043 w 6237659"/>
                        <a:gd name="connsiteY159" fmla="*/ 1002196 h 5408544"/>
                        <a:gd name="connsiteX160" fmla="*/ 2915478 w 6237659"/>
                        <a:gd name="connsiteY160" fmla="*/ 844826 h 5408544"/>
                        <a:gd name="connsiteX161" fmla="*/ 2940326 w 6237659"/>
                        <a:gd name="connsiteY161" fmla="*/ 844826 h 5408544"/>
                        <a:gd name="connsiteX162" fmla="*/ 2932043 w 6237659"/>
                        <a:gd name="connsiteY162" fmla="*/ 770283 h 5408544"/>
                        <a:gd name="connsiteX163" fmla="*/ 2932043 w 6237659"/>
                        <a:gd name="connsiteY163" fmla="*/ 770283 h 5408544"/>
                        <a:gd name="connsiteX164" fmla="*/ 2915478 w 6237659"/>
                        <a:gd name="connsiteY164" fmla="*/ 629479 h 5408544"/>
                        <a:gd name="connsiteX165" fmla="*/ 2915478 w 6237659"/>
                        <a:gd name="connsiteY165" fmla="*/ 579783 h 5408544"/>
                        <a:gd name="connsiteX166" fmla="*/ 2915478 w 6237659"/>
                        <a:gd name="connsiteY166" fmla="*/ 472109 h 5408544"/>
                        <a:gd name="connsiteX167" fmla="*/ 2932043 w 6237659"/>
                        <a:gd name="connsiteY167" fmla="*/ 430696 h 5408544"/>
                        <a:gd name="connsiteX168" fmla="*/ 2923761 w 6237659"/>
                        <a:gd name="connsiteY168" fmla="*/ 298174 h 5408544"/>
                        <a:gd name="connsiteX169" fmla="*/ 2782956 w 6237659"/>
                        <a:gd name="connsiteY169" fmla="*/ 207065 h 5408544"/>
                        <a:gd name="connsiteX170" fmla="*/ 2600739 w 6237659"/>
                        <a:gd name="connsiteY170" fmla="*/ 115957 h 5408544"/>
                        <a:gd name="connsiteX171" fmla="*/ 2418522 w 6237659"/>
                        <a:gd name="connsiteY171" fmla="*/ 57979 h 5408544"/>
                        <a:gd name="connsiteX172" fmla="*/ 2244587 w 6237659"/>
                        <a:gd name="connsiteY172" fmla="*/ 24848 h 5408544"/>
                        <a:gd name="connsiteX173" fmla="*/ 2103782 w 6237659"/>
                        <a:gd name="connsiteY173" fmla="*/ 8283 h 5408544"/>
                        <a:gd name="connsiteX174" fmla="*/ 1954695 w 6237659"/>
                        <a:gd name="connsiteY174" fmla="*/ 0 h 5408544"/>
                        <a:gd name="connsiteX175" fmla="*/ 1838739 w 6237659"/>
                        <a:gd name="connsiteY175" fmla="*/ 0 h 5408544"/>
                        <a:gd name="connsiteX176" fmla="*/ 1656522 w 6237659"/>
                        <a:gd name="connsiteY176" fmla="*/ 33131 h 5408544"/>
                        <a:gd name="connsiteX177" fmla="*/ 1449456 w 6237659"/>
                        <a:gd name="connsiteY177" fmla="*/ 91109 h 5408544"/>
                        <a:gd name="connsiteX178" fmla="*/ 1275522 w 6237659"/>
                        <a:gd name="connsiteY178" fmla="*/ 157370 h 5408544"/>
                        <a:gd name="connsiteX179" fmla="*/ 1176130 w 6237659"/>
                        <a:gd name="connsiteY179" fmla="*/ 215348 h 5408544"/>
                        <a:gd name="connsiteX180" fmla="*/ 1060174 w 6237659"/>
                        <a:gd name="connsiteY180" fmla="*/ 289892 h 5408544"/>
                        <a:gd name="connsiteX181" fmla="*/ 902804 w 6237659"/>
                        <a:gd name="connsiteY181" fmla="*/ 430696 h 5408544"/>
                        <a:gd name="connsiteX182" fmla="*/ 844826 w 6237659"/>
                        <a:gd name="connsiteY182" fmla="*/ 538370 h 5408544"/>
                        <a:gd name="connsiteX183" fmla="*/ 819978 w 6237659"/>
                        <a:gd name="connsiteY183" fmla="*/ 712305 h 5408544"/>
                        <a:gd name="connsiteX184" fmla="*/ 795130 w 6237659"/>
                        <a:gd name="connsiteY184" fmla="*/ 877957 h 5408544"/>
                        <a:gd name="connsiteX185" fmla="*/ 795130 w 6237659"/>
                        <a:gd name="connsiteY185" fmla="*/ 894522 h 5408544"/>
                        <a:gd name="connsiteX186" fmla="*/ 778565 w 6237659"/>
                        <a:gd name="connsiteY186" fmla="*/ 1242392 h 5408544"/>
                        <a:gd name="connsiteX187" fmla="*/ 853108 w 6237659"/>
                        <a:gd name="connsiteY187" fmla="*/ 1308652 h 5408544"/>
                        <a:gd name="connsiteX188" fmla="*/ 877956 w 6237659"/>
                        <a:gd name="connsiteY188" fmla="*/ 1366631 h 5408544"/>
                        <a:gd name="connsiteX189" fmla="*/ 1018761 w 6237659"/>
                        <a:gd name="connsiteY189" fmla="*/ 1383196 h 5408544"/>
                        <a:gd name="connsiteX190" fmla="*/ 1068456 w 6237659"/>
                        <a:gd name="connsiteY190" fmla="*/ 1383196 h 5408544"/>
                        <a:gd name="connsiteX191" fmla="*/ 1101587 w 6237659"/>
                        <a:gd name="connsiteY191" fmla="*/ 1449457 h 5408544"/>
                        <a:gd name="connsiteX192" fmla="*/ 1118152 w 6237659"/>
                        <a:gd name="connsiteY192" fmla="*/ 1499152 h 5408544"/>
                        <a:gd name="connsiteX193" fmla="*/ 1068456 w 6237659"/>
                        <a:gd name="connsiteY193" fmla="*/ 1524000 h 5408544"/>
                        <a:gd name="connsiteX194" fmla="*/ 1010478 w 6237659"/>
                        <a:gd name="connsiteY194" fmla="*/ 1565413 h 5408544"/>
                        <a:gd name="connsiteX195" fmla="*/ 935935 w 6237659"/>
                        <a:gd name="connsiteY195" fmla="*/ 1689652 h 5408544"/>
                        <a:gd name="connsiteX196" fmla="*/ 911087 w 6237659"/>
                        <a:gd name="connsiteY196" fmla="*/ 1731065 h 5408544"/>
                        <a:gd name="connsiteX197" fmla="*/ 795130 w 6237659"/>
                        <a:gd name="connsiteY197" fmla="*/ 1747631 h 5408544"/>
                        <a:gd name="connsiteX198" fmla="*/ 670891 w 6237659"/>
                        <a:gd name="connsiteY198" fmla="*/ 1731065 h 5408544"/>
                        <a:gd name="connsiteX199" fmla="*/ 496956 w 6237659"/>
                        <a:gd name="connsiteY199" fmla="*/ 1813892 h 5408544"/>
                        <a:gd name="connsiteX200" fmla="*/ 405848 w 6237659"/>
                        <a:gd name="connsiteY200" fmla="*/ 1847022 h 5408544"/>
                        <a:gd name="connsiteX201" fmla="*/ 240195 w 6237659"/>
                        <a:gd name="connsiteY201" fmla="*/ 1921565 h 5408544"/>
                        <a:gd name="connsiteX202" fmla="*/ 190500 w 6237659"/>
                        <a:gd name="connsiteY202" fmla="*/ 2020957 h 5408544"/>
                        <a:gd name="connsiteX203" fmla="*/ 74543 w 6237659"/>
                        <a:gd name="connsiteY203" fmla="*/ 2261152 h 5408544"/>
                        <a:gd name="connsiteX204" fmla="*/ 16565 w 6237659"/>
                        <a:gd name="connsiteY204" fmla="*/ 2484783 h 5408544"/>
                        <a:gd name="connsiteX205" fmla="*/ 0 w 6237659"/>
                        <a:gd name="connsiteY205" fmla="*/ 2675283 h 5408544"/>
                        <a:gd name="connsiteX206" fmla="*/ 16565 w 6237659"/>
                        <a:gd name="connsiteY206" fmla="*/ 2940326 h 5408544"/>
                        <a:gd name="connsiteX207" fmla="*/ 41413 w 6237659"/>
                        <a:gd name="connsiteY207" fmla="*/ 3114261 h 5408544"/>
                        <a:gd name="connsiteX208" fmla="*/ 107674 w 6237659"/>
                        <a:gd name="connsiteY208" fmla="*/ 3329609 h 5408544"/>
                        <a:gd name="connsiteX209" fmla="*/ 182217 w 6237659"/>
                        <a:gd name="connsiteY209" fmla="*/ 3495261 h 5408544"/>
                        <a:gd name="connsiteX210" fmla="*/ 256761 w 6237659"/>
                        <a:gd name="connsiteY210" fmla="*/ 3685761 h 5408544"/>
                        <a:gd name="connsiteX211" fmla="*/ 438978 w 6237659"/>
                        <a:gd name="connsiteY211" fmla="*/ 3934239 h 5408544"/>
                        <a:gd name="connsiteX212" fmla="*/ 604630 w 6237659"/>
                        <a:gd name="connsiteY212" fmla="*/ 4133022 h 5408544"/>
                        <a:gd name="connsiteX213" fmla="*/ 762000 w 6237659"/>
                        <a:gd name="connsiteY213" fmla="*/ 4248979 h 5408544"/>
                        <a:gd name="connsiteX214" fmla="*/ 960782 w 6237659"/>
                        <a:gd name="connsiteY214" fmla="*/ 4315239 h 5408544"/>
                        <a:gd name="connsiteX215" fmla="*/ 1184413 w 6237659"/>
                        <a:gd name="connsiteY215" fmla="*/ 4315239 h 5408544"/>
                        <a:gd name="connsiteX216" fmla="*/ 1449456 w 6237659"/>
                        <a:gd name="connsiteY216" fmla="*/ 4248979 h 5408544"/>
                        <a:gd name="connsiteX217" fmla="*/ 1664804 w 6237659"/>
                        <a:gd name="connsiteY217" fmla="*/ 4174435 h 5408544"/>
                        <a:gd name="connsiteX218" fmla="*/ 1772478 w 6237659"/>
                        <a:gd name="connsiteY218" fmla="*/ 4116457 h 5408544"/>
                        <a:gd name="connsiteX219" fmla="*/ 1855304 w 6237659"/>
                        <a:gd name="connsiteY219" fmla="*/ 3992218 h 5408544"/>
                        <a:gd name="connsiteX220" fmla="*/ 1921565 w 6237659"/>
                        <a:gd name="connsiteY220" fmla="*/ 3934239 h 5408544"/>
                        <a:gd name="connsiteX221" fmla="*/ 1888435 w 6237659"/>
                        <a:gd name="connsiteY221" fmla="*/ 4124739 h 5408544"/>
                        <a:gd name="connsiteX222" fmla="*/ 1764195 w 6237659"/>
                        <a:gd name="connsiteY222" fmla="*/ 4745935 h 5408544"/>
                        <a:gd name="connsiteX223" fmla="*/ 1714500 w 6237659"/>
                        <a:gd name="connsiteY223" fmla="*/ 4969565 h 5408544"/>
                        <a:gd name="connsiteX224" fmla="*/ 1731065 w 6237659"/>
                        <a:gd name="connsiteY224" fmla="*/ 5027544 h 5408544"/>
                        <a:gd name="connsiteX225" fmla="*/ 1822174 w 6237659"/>
                        <a:gd name="connsiteY225" fmla="*/ 5068957 h 5408544"/>
                        <a:gd name="connsiteX0" fmla="*/ 1855304 w 6237659"/>
                        <a:gd name="connsiteY0" fmla="*/ 4199283 h 5408544"/>
                        <a:gd name="connsiteX1" fmla="*/ 1731065 w 6237659"/>
                        <a:gd name="connsiteY1" fmla="*/ 5010979 h 5408544"/>
                        <a:gd name="connsiteX2" fmla="*/ 2145195 w 6237659"/>
                        <a:gd name="connsiteY2" fmla="*/ 5408544 h 5408544"/>
                        <a:gd name="connsiteX3" fmla="*/ 3445565 w 6237659"/>
                        <a:gd name="connsiteY3" fmla="*/ 5060674 h 5408544"/>
                        <a:gd name="connsiteX4" fmla="*/ 3404152 w 6237659"/>
                        <a:gd name="connsiteY4" fmla="*/ 4953000 h 5408544"/>
                        <a:gd name="connsiteX5" fmla="*/ 3072848 w 6237659"/>
                        <a:gd name="connsiteY5" fmla="*/ 4629979 h 5408544"/>
                        <a:gd name="connsiteX6" fmla="*/ 2965174 w 6237659"/>
                        <a:gd name="connsiteY6" fmla="*/ 4157870 h 5408544"/>
                        <a:gd name="connsiteX7" fmla="*/ 3072848 w 6237659"/>
                        <a:gd name="connsiteY7" fmla="*/ 3909392 h 5408544"/>
                        <a:gd name="connsiteX8" fmla="*/ 3412435 w 6237659"/>
                        <a:gd name="connsiteY8" fmla="*/ 3818283 h 5408544"/>
                        <a:gd name="connsiteX9" fmla="*/ 3486978 w 6237659"/>
                        <a:gd name="connsiteY9" fmla="*/ 3776870 h 5408544"/>
                        <a:gd name="connsiteX10" fmla="*/ 3503543 w 6237659"/>
                        <a:gd name="connsiteY10" fmla="*/ 3660913 h 5408544"/>
                        <a:gd name="connsiteX11" fmla="*/ 3478695 w 6237659"/>
                        <a:gd name="connsiteY11" fmla="*/ 3528392 h 5408544"/>
                        <a:gd name="connsiteX12" fmla="*/ 3412435 w 6237659"/>
                        <a:gd name="connsiteY12" fmla="*/ 3445565 h 5408544"/>
                        <a:gd name="connsiteX13" fmla="*/ 3602935 w 6237659"/>
                        <a:gd name="connsiteY13" fmla="*/ 3395870 h 5408544"/>
                        <a:gd name="connsiteX14" fmla="*/ 3942522 w 6237659"/>
                        <a:gd name="connsiteY14" fmla="*/ 3230218 h 5408544"/>
                        <a:gd name="connsiteX15" fmla="*/ 4108174 w 6237659"/>
                        <a:gd name="connsiteY15" fmla="*/ 3105979 h 5408544"/>
                        <a:gd name="connsiteX16" fmla="*/ 4298674 w 6237659"/>
                        <a:gd name="connsiteY16" fmla="*/ 2907196 h 5408544"/>
                        <a:gd name="connsiteX17" fmla="*/ 4356652 w 6237659"/>
                        <a:gd name="connsiteY17" fmla="*/ 2840935 h 5408544"/>
                        <a:gd name="connsiteX18" fmla="*/ 4456043 w 6237659"/>
                        <a:gd name="connsiteY18" fmla="*/ 2782957 h 5408544"/>
                        <a:gd name="connsiteX19" fmla="*/ 4795630 w 6237659"/>
                        <a:gd name="connsiteY19" fmla="*/ 2658718 h 5408544"/>
                        <a:gd name="connsiteX20" fmla="*/ 4961682 w 6237659"/>
                        <a:gd name="connsiteY20" fmla="*/ 2596326 h 5408544"/>
                        <a:gd name="connsiteX21" fmla="*/ 5850950 w 6237659"/>
                        <a:gd name="connsiteY21" fmla="*/ 3393283 h 5408544"/>
                        <a:gd name="connsiteX22" fmla="*/ 5859672 w 6237659"/>
                        <a:gd name="connsiteY22" fmla="*/ 3437108 h 5408544"/>
                        <a:gd name="connsiteX23" fmla="*/ 6234753 w 6237659"/>
                        <a:gd name="connsiteY23" fmla="*/ 3315371 h 5408544"/>
                        <a:gd name="connsiteX24" fmla="*/ 6195501 w 6237659"/>
                        <a:gd name="connsiteY24" fmla="*/ 3261807 h 5408544"/>
                        <a:gd name="connsiteX25" fmla="*/ 5811697 w 6237659"/>
                        <a:gd name="connsiteY25" fmla="*/ 2877120 h 5408544"/>
                        <a:gd name="connsiteX26" fmla="*/ 5693939 w 6237659"/>
                        <a:gd name="connsiteY26" fmla="*/ 2234353 h 5408544"/>
                        <a:gd name="connsiteX27" fmla="*/ 5383695 w 6237659"/>
                        <a:gd name="connsiteY27" fmla="*/ 2261152 h 5408544"/>
                        <a:gd name="connsiteX28" fmla="*/ 5507935 w 6237659"/>
                        <a:gd name="connsiteY28" fmla="*/ 2161761 h 5408544"/>
                        <a:gd name="connsiteX29" fmla="*/ 5632174 w 6237659"/>
                        <a:gd name="connsiteY29" fmla="*/ 2120348 h 5408544"/>
                        <a:gd name="connsiteX30" fmla="*/ 5772978 w 6237659"/>
                        <a:gd name="connsiteY30" fmla="*/ 2004392 h 5408544"/>
                        <a:gd name="connsiteX31" fmla="*/ 5781261 w 6237659"/>
                        <a:gd name="connsiteY31" fmla="*/ 1847022 h 5408544"/>
                        <a:gd name="connsiteX32" fmla="*/ 5715000 w 6237659"/>
                        <a:gd name="connsiteY32" fmla="*/ 1722783 h 5408544"/>
                        <a:gd name="connsiteX33" fmla="*/ 5681869 w 6237659"/>
                        <a:gd name="connsiteY33" fmla="*/ 1706218 h 5408544"/>
                        <a:gd name="connsiteX34" fmla="*/ 5607326 w 6237659"/>
                        <a:gd name="connsiteY34" fmla="*/ 1706218 h 5408544"/>
                        <a:gd name="connsiteX35" fmla="*/ 5590761 w 6237659"/>
                        <a:gd name="connsiteY35" fmla="*/ 1830457 h 5408544"/>
                        <a:gd name="connsiteX36" fmla="*/ 5574195 w 6237659"/>
                        <a:gd name="connsiteY36" fmla="*/ 1871870 h 5408544"/>
                        <a:gd name="connsiteX37" fmla="*/ 5433391 w 6237659"/>
                        <a:gd name="connsiteY37" fmla="*/ 1888435 h 5408544"/>
                        <a:gd name="connsiteX38" fmla="*/ 5309152 w 6237659"/>
                        <a:gd name="connsiteY38" fmla="*/ 1962979 h 5408544"/>
                        <a:gd name="connsiteX39" fmla="*/ 5184913 w 6237659"/>
                        <a:gd name="connsiteY39" fmla="*/ 2029239 h 5408544"/>
                        <a:gd name="connsiteX40" fmla="*/ 5160065 w 6237659"/>
                        <a:gd name="connsiteY40" fmla="*/ 1971261 h 5408544"/>
                        <a:gd name="connsiteX41" fmla="*/ 5126935 w 6237659"/>
                        <a:gd name="connsiteY41" fmla="*/ 1929848 h 5408544"/>
                        <a:gd name="connsiteX42" fmla="*/ 5077239 w 6237659"/>
                        <a:gd name="connsiteY42" fmla="*/ 1838739 h 5408544"/>
                        <a:gd name="connsiteX43" fmla="*/ 4224130 w 6237659"/>
                        <a:gd name="connsiteY43" fmla="*/ 2087218 h 5408544"/>
                        <a:gd name="connsiteX44" fmla="*/ 4224130 w 6237659"/>
                        <a:gd name="connsiteY44" fmla="*/ 2170044 h 5408544"/>
                        <a:gd name="connsiteX45" fmla="*/ 4199282 w 6237659"/>
                        <a:gd name="connsiteY45" fmla="*/ 2277718 h 5408544"/>
                        <a:gd name="connsiteX46" fmla="*/ 4215848 w 6237659"/>
                        <a:gd name="connsiteY46" fmla="*/ 2319131 h 5408544"/>
                        <a:gd name="connsiteX47" fmla="*/ 3983935 w 6237659"/>
                        <a:gd name="connsiteY47" fmla="*/ 2385392 h 5408544"/>
                        <a:gd name="connsiteX48" fmla="*/ 3917674 w 6237659"/>
                        <a:gd name="connsiteY48" fmla="*/ 2302565 h 5408544"/>
                        <a:gd name="connsiteX49" fmla="*/ 3826565 w 6237659"/>
                        <a:gd name="connsiteY49" fmla="*/ 2310848 h 5408544"/>
                        <a:gd name="connsiteX50" fmla="*/ 3801717 w 6237659"/>
                        <a:gd name="connsiteY50" fmla="*/ 2393674 h 5408544"/>
                        <a:gd name="connsiteX51" fmla="*/ 3760304 w 6237659"/>
                        <a:gd name="connsiteY51" fmla="*/ 2451652 h 5408544"/>
                        <a:gd name="connsiteX52" fmla="*/ 3660913 w 6237659"/>
                        <a:gd name="connsiteY52" fmla="*/ 2451652 h 5408544"/>
                        <a:gd name="connsiteX53" fmla="*/ 3594652 w 6237659"/>
                        <a:gd name="connsiteY53" fmla="*/ 2567609 h 5408544"/>
                        <a:gd name="connsiteX54" fmla="*/ 3553239 w 6237659"/>
                        <a:gd name="connsiteY54" fmla="*/ 2567609 h 5408544"/>
                        <a:gd name="connsiteX55" fmla="*/ 3453848 w 6237659"/>
                        <a:gd name="connsiteY55" fmla="*/ 2551044 h 5408544"/>
                        <a:gd name="connsiteX56" fmla="*/ 3371022 w 6237659"/>
                        <a:gd name="connsiteY56" fmla="*/ 2575892 h 5408544"/>
                        <a:gd name="connsiteX57" fmla="*/ 3271630 w 6237659"/>
                        <a:gd name="connsiteY57" fmla="*/ 2592457 h 5408544"/>
                        <a:gd name="connsiteX58" fmla="*/ 3147391 w 6237659"/>
                        <a:gd name="connsiteY58" fmla="*/ 2584174 h 5408544"/>
                        <a:gd name="connsiteX59" fmla="*/ 3114261 w 6237659"/>
                        <a:gd name="connsiteY59" fmla="*/ 2542761 h 5408544"/>
                        <a:gd name="connsiteX60" fmla="*/ 2716695 w 6237659"/>
                        <a:gd name="connsiteY60" fmla="*/ 2642152 h 5408544"/>
                        <a:gd name="connsiteX61" fmla="*/ 2774674 w 6237659"/>
                        <a:gd name="connsiteY61" fmla="*/ 2774674 h 5408544"/>
                        <a:gd name="connsiteX62" fmla="*/ 2774674 w 6237659"/>
                        <a:gd name="connsiteY62" fmla="*/ 2973457 h 5408544"/>
                        <a:gd name="connsiteX63" fmla="*/ 2782956 w 6237659"/>
                        <a:gd name="connsiteY63" fmla="*/ 3130826 h 5408544"/>
                        <a:gd name="connsiteX64" fmla="*/ 2782956 w 6237659"/>
                        <a:gd name="connsiteY64" fmla="*/ 3313044 h 5408544"/>
                        <a:gd name="connsiteX65" fmla="*/ 2749826 w 6237659"/>
                        <a:gd name="connsiteY65" fmla="*/ 3536674 h 5408544"/>
                        <a:gd name="connsiteX66" fmla="*/ 2716695 w 6237659"/>
                        <a:gd name="connsiteY66" fmla="*/ 3677479 h 5408544"/>
                        <a:gd name="connsiteX67" fmla="*/ 2675282 w 6237659"/>
                        <a:gd name="connsiteY67" fmla="*/ 3702326 h 5408544"/>
                        <a:gd name="connsiteX68" fmla="*/ 2600739 w 6237659"/>
                        <a:gd name="connsiteY68" fmla="*/ 3586370 h 5408544"/>
                        <a:gd name="connsiteX69" fmla="*/ 2509630 w 6237659"/>
                        <a:gd name="connsiteY69" fmla="*/ 3437283 h 5408544"/>
                        <a:gd name="connsiteX70" fmla="*/ 2368826 w 6237659"/>
                        <a:gd name="connsiteY70" fmla="*/ 3354457 h 5408544"/>
                        <a:gd name="connsiteX71" fmla="*/ 2277717 w 6237659"/>
                        <a:gd name="connsiteY71" fmla="*/ 3304761 h 5408544"/>
                        <a:gd name="connsiteX72" fmla="*/ 2128630 w 6237659"/>
                        <a:gd name="connsiteY72" fmla="*/ 3271631 h 5408544"/>
                        <a:gd name="connsiteX73" fmla="*/ 2087217 w 6237659"/>
                        <a:gd name="connsiteY73" fmla="*/ 3271631 h 5408544"/>
                        <a:gd name="connsiteX74" fmla="*/ 2087217 w 6237659"/>
                        <a:gd name="connsiteY74" fmla="*/ 3155674 h 5408544"/>
                        <a:gd name="connsiteX75" fmla="*/ 2062369 w 6237659"/>
                        <a:gd name="connsiteY75" fmla="*/ 3172239 h 5408544"/>
                        <a:gd name="connsiteX76" fmla="*/ 1996108 w 6237659"/>
                        <a:gd name="connsiteY76" fmla="*/ 3197087 h 5408544"/>
                        <a:gd name="connsiteX77" fmla="*/ 1921565 w 6237659"/>
                        <a:gd name="connsiteY77" fmla="*/ 3180522 h 5408544"/>
                        <a:gd name="connsiteX78" fmla="*/ 1921565 w 6237659"/>
                        <a:gd name="connsiteY78" fmla="*/ 3180522 h 5408544"/>
                        <a:gd name="connsiteX79" fmla="*/ 1822174 w 6237659"/>
                        <a:gd name="connsiteY79" fmla="*/ 3130826 h 5408544"/>
                        <a:gd name="connsiteX80" fmla="*/ 1739348 w 6237659"/>
                        <a:gd name="connsiteY80" fmla="*/ 3172239 h 5408544"/>
                        <a:gd name="connsiteX81" fmla="*/ 1681369 w 6237659"/>
                        <a:gd name="connsiteY81" fmla="*/ 3197087 h 5408544"/>
                        <a:gd name="connsiteX82" fmla="*/ 1623391 w 6237659"/>
                        <a:gd name="connsiteY82" fmla="*/ 3221935 h 5408544"/>
                        <a:gd name="connsiteX83" fmla="*/ 1565413 w 6237659"/>
                        <a:gd name="connsiteY83" fmla="*/ 3230218 h 5408544"/>
                        <a:gd name="connsiteX84" fmla="*/ 1474304 w 6237659"/>
                        <a:gd name="connsiteY84" fmla="*/ 3139109 h 5408544"/>
                        <a:gd name="connsiteX85" fmla="*/ 1408043 w 6237659"/>
                        <a:gd name="connsiteY85" fmla="*/ 3056283 h 5408544"/>
                        <a:gd name="connsiteX86" fmla="*/ 1350065 w 6237659"/>
                        <a:gd name="connsiteY86" fmla="*/ 2932044 h 5408544"/>
                        <a:gd name="connsiteX87" fmla="*/ 1316935 w 6237659"/>
                        <a:gd name="connsiteY87" fmla="*/ 2782957 h 5408544"/>
                        <a:gd name="connsiteX88" fmla="*/ 1308652 w 6237659"/>
                        <a:gd name="connsiteY88" fmla="*/ 2592457 h 5408544"/>
                        <a:gd name="connsiteX89" fmla="*/ 1308652 w 6237659"/>
                        <a:gd name="connsiteY89" fmla="*/ 2501348 h 5408544"/>
                        <a:gd name="connsiteX90" fmla="*/ 1573695 w 6237659"/>
                        <a:gd name="connsiteY90" fmla="*/ 2410239 h 5408544"/>
                        <a:gd name="connsiteX91" fmla="*/ 1565413 w 6237659"/>
                        <a:gd name="connsiteY91" fmla="*/ 2360544 h 5408544"/>
                        <a:gd name="connsiteX92" fmla="*/ 1664804 w 6237659"/>
                        <a:gd name="connsiteY92" fmla="*/ 2310848 h 5408544"/>
                        <a:gd name="connsiteX93" fmla="*/ 1681369 w 6237659"/>
                        <a:gd name="connsiteY93" fmla="*/ 2294283 h 5408544"/>
                        <a:gd name="connsiteX94" fmla="*/ 1722782 w 6237659"/>
                        <a:gd name="connsiteY94" fmla="*/ 2277718 h 5408544"/>
                        <a:gd name="connsiteX95" fmla="*/ 1722782 w 6237659"/>
                        <a:gd name="connsiteY95" fmla="*/ 2203174 h 5408544"/>
                        <a:gd name="connsiteX96" fmla="*/ 1706217 w 6237659"/>
                        <a:gd name="connsiteY96" fmla="*/ 2170044 h 5408544"/>
                        <a:gd name="connsiteX97" fmla="*/ 1673087 w 6237659"/>
                        <a:gd name="connsiteY97" fmla="*/ 2120348 h 5408544"/>
                        <a:gd name="connsiteX98" fmla="*/ 1739348 w 6237659"/>
                        <a:gd name="connsiteY98" fmla="*/ 2029239 h 5408544"/>
                        <a:gd name="connsiteX99" fmla="*/ 1764195 w 6237659"/>
                        <a:gd name="connsiteY99" fmla="*/ 1929848 h 5408544"/>
                        <a:gd name="connsiteX100" fmla="*/ 1838739 w 6237659"/>
                        <a:gd name="connsiteY100" fmla="*/ 1813892 h 5408544"/>
                        <a:gd name="connsiteX101" fmla="*/ 1838739 w 6237659"/>
                        <a:gd name="connsiteY101" fmla="*/ 1631674 h 5408544"/>
                        <a:gd name="connsiteX102" fmla="*/ 1871869 w 6237659"/>
                        <a:gd name="connsiteY102" fmla="*/ 1557131 h 5408544"/>
                        <a:gd name="connsiteX103" fmla="*/ 1913282 w 6237659"/>
                        <a:gd name="connsiteY103" fmla="*/ 1482587 h 5408544"/>
                        <a:gd name="connsiteX104" fmla="*/ 2062369 w 6237659"/>
                        <a:gd name="connsiteY104" fmla="*/ 1449457 h 5408544"/>
                        <a:gd name="connsiteX105" fmla="*/ 2153478 w 6237659"/>
                        <a:gd name="connsiteY105" fmla="*/ 1557131 h 5408544"/>
                        <a:gd name="connsiteX106" fmla="*/ 2261152 w 6237659"/>
                        <a:gd name="connsiteY106" fmla="*/ 1697935 h 5408544"/>
                        <a:gd name="connsiteX107" fmla="*/ 2335695 w 6237659"/>
                        <a:gd name="connsiteY107" fmla="*/ 1822174 h 5408544"/>
                        <a:gd name="connsiteX108" fmla="*/ 2435087 w 6237659"/>
                        <a:gd name="connsiteY108" fmla="*/ 1962979 h 5408544"/>
                        <a:gd name="connsiteX109" fmla="*/ 2501348 w 6237659"/>
                        <a:gd name="connsiteY109" fmla="*/ 2087218 h 5408544"/>
                        <a:gd name="connsiteX110" fmla="*/ 2534478 w 6237659"/>
                        <a:gd name="connsiteY110" fmla="*/ 2170044 h 5408544"/>
                        <a:gd name="connsiteX111" fmla="*/ 2799522 w 6237659"/>
                        <a:gd name="connsiteY111" fmla="*/ 2112065 h 5408544"/>
                        <a:gd name="connsiteX112" fmla="*/ 2932043 w 6237659"/>
                        <a:gd name="connsiteY112" fmla="*/ 2078935 h 5408544"/>
                        <a:gd name="connsiteX113" fmla="*/ 2990022 w 6237659"/>
                        <a:gd name="connsiteY113" fmla="*/ 2078935 h 5408544"/>
                        <a:gd name="connsiteX114" fmla="*/ 3081130 w 6237659"/>
                        <a:gd name="connsiteY114" fmla="*/ 2020957 h 5408544"/>
                        <a:gd name="connsiteX115" fmla="*/ 3180522 w 6237659"/>
                        <a:gd name="connsiteY115" fmla="*/ 1987826 h 5408544"/>
                        <a:gd name="connsiteX116" fmla="*/ 3246782 w 6237659"/>
                        <a:gd name="connsiteY116" fmla="*/ 1921565 h 5408544"/>
                        <a:gd name="connsiteX117" fmla="*/ 3288195 w 6237659"/>
                        <a:gd name="connsiteY117" fmla="*/ 1896718 h 5408544"/>
                        <a:gd name="connsiteX118" fmla="*/ 3395869 w 6237659"/>
                        <a:gd name="connsiteY118" fmla="*/ 1888435 h 5408544"/>
                        <a:gd name="connsiteX119" fmla="*/ 3569804 w 6237659"/>
                        <a:gd name="connsiteY119" fmla="*/ 1905000 h 5408544"/>
                        <a:gd name="connsiteX120" fmla="*/ 3669195 w 6237659"/>
                        <a:gd name="connsiteY120" fmla="*/ 1896718 h 5408544"/>
                        <a:gd name="connsiteX121" fmla="*/ 3735456 w 6237659"/>
                        <a:gd name="connsiteY121" fmla="*/ 1888435 h 5408544"/>
                        <a:gd name="connsiteX122" fmla="*/ 3776869 w 6237659"/>
                        <a:gd name="connsiteY122" fmla="*/ 1731065 h 5408544"/>
                        <a:gd name="connsiteX123" fmla="*/ 3925956 w 6237659"/>
                        <a:gd name="connsiteY123" fmla="*/ 1722783 h 5408544"/>
                        <a:gd name="connsiteX124" fmla="*/ 3983935 w 6237659"/>
                        <a:gd name="connsiteY124" fmla="*/ 1747631 h 5408544"/>
                        <a:gd name="connsiteX125" fmla="*/ 4025348 w 6237659"/>
                        <a:gd name="connsiteY125" fmla="*/ 1772479 h 5408544"/>
                        <a:gd name="connsiteX126" fmla="*/ 4124739 w 6237659"/>
                        <a:gd name="connsiteY126" fmla="*/ 1847022 h 5408544"/>
                        <a:gd name="connsiteX127" fmla="*/ 4977848 w 6237659"/>
                        <a:gd name="connsiteY127" fmla="*/ 1565413 h 5408544"/>
                        <a:gd name="connsiteX128" fmla="*/ 5002695 w 6237659"/>
                        <a:gd name="connsiteY128" fmla="*/ 1490870 h 5408544"/>
                        <a:gd name="connsiteX129" fmla="*/ 5027543 w 6237659"/>
                        <a:gd name="connsiteY129" fmla="*/ 1374913 h 5408544"/>
                        <a:gd name="connsiteX130" fmla="*/ 5102087 w 6237659"/>
                        <a:gd name="connsiteY130" fmla="*/ 1308652 h 5408544"/>
                        <a:gd name="connsiteX131" fmla="*/ 5218043 w 6237659"/>
                        <a:gd name="connsiteY131" fmla="*/ 1292087 h 5408544"/>
                        <a:gd name="connsiteX132" fmla="*/ 5300869 w 6237659"/>
                        <a:gd name="connsiteY132" fmla="*/ 1267239 h 5408544"/>
                        <a:gd name="connsiteX133" fmla="*/ 5400261 w 6237659"/>
                        <a:gd name="connsiteY133" fmla="*/ 1275522 h 5408544"/>
                        <a:gd name="connsiteX134" fmla="*/ 5441674 w 6237659"/>
                        <a:gd name="connsiteY134" fmla="*/ 1350065 h 5408544"/>
                        <a:gd name="connsiteX135" fmla="*/ 5574195 w 6237659"/>
                        <a:gd name="connsiteY135" fmla="*/ 1325218 h 5408544"/>
                        <a:gd name="connsiteX136" fmla="*/ 5516217 w 6237659"/>
                        <a:gd name="connsiteY136" fmla="*/ 1283805 h 5408544"/>
                        <a:gd name="connsiteX137" fmla="*/ 5516217 w 6237659"/>
                        <a:gd name="connsiteY137" fmla="*/ 1126435 h 5408544"/>
                        <a:gd name="connsiteX138" fmla="*/ 5466522 w 6237659"/>
                        <a:gd name="connsiteY138" fmla="*/ 1076739 h 5408544"/>
                        <a:gd name="connsiteX139" fmla="*/ 5375413 w 6237659"/>
                        <a:gd name="connsiteY139" fmla="*/ 1060174 h 5408544"/>
                        <a:gd name="connsiteX140" fmla="*/ 5309152 w 6237659"/>
                        <a:gd name="connsiteY140" fmla="*/ 1060174 h 5408544"/>
                        <a:gd name="connsiteX141" fmla="*/ 5218043 w 6237659"/>
                        <a:gd name="connsiteY141" fmla="*/ 1068457 h 5408544"/>
                        <a:gd name="connsiteX142" fmla="*/ 5135217 w 6237659"/>
                        <a:gd name="connsiteY142" fmla="*/ 1093305 h 5408544"/>
                        <a:gd name="connsiteX143" fmla="*/ 4953000 w 6237659"/>
                        <a:gd name="connsiteY143" fmla="*/ 1043609 h 5408544"/>
                        <a:gd name="connsiteX144" fmla="*/ 4787348 w 6237659"/>
                        <a:gd name="connsiteY144" fmla="*/ 1027044 h 5408544"/>
                        <a:gd name="connsiteX145" fmla="*/ 4737652 w 6237659"/>
                        <a:gd name="connsiteY145" fmla="*/ 977348 h 5408544"/>
                        <a:gd name="connsiteX146" fmla="*/ 4522304 w 6237659"/>
                        <a:gd name="connsiteY146" fmla="*/ 985631 h 5408544"/>
                        <a:gd name="connsiteX147" fmla="*/ 4331804 w 6237659"/>
                        <a:gd name="connsiteY147" fmla="*/ 1018761 h 5408544"/>
                        <a:gd name="connsiteX148" fmla="*/ 4017065 w 6237659"/>
                        <a:gd name="connsiteY148" fmla="*/ 1068457 h 5408544"/>
                        <a:gd name="connsiteX149" fmla="*/ 3917674 w 6237659"/>
                        <a:gd name="connsiteY149" fmla="*/ 1076739 h 5408544"/>
                        <a:gd name="connsiteX150" fmla="*/ 3752022 w 6237659"/>
                        <a:gd name="connsiteY150" fmla="*/ 1018761 h 5408544"/>
                        <a:gd name="connsiteX151" fmla="*/ 3619500 w 6237659"/>
                        <a:gd name="connsiteY151" fmla="*/ 993913 h 5408544"/>
                        <a:gd name="connsiteX152" fmla="*/ 3429000 w 6237659"/>
                        <a:gd name="connsiteY152" fmla="*/ 993913 h 5408544"/>
                        <a:gd name="connsiteX153" fmla="*/ 3362739 w 6237659"/>
                        <a:gd name="connsiteY153" fmla="*/ 1018761 h 5408544"/>
                        <a:gd name="connsiteX154" fmla="*/ 3271630 w 6237659"/>
                        <a:gd name="connsiteY154" fmla="*/ 1085022 h 5408544"/>
                        <a:gd name="connsiteX155" fmla="*/ 3188804 w 6237659"/>
                        <a:gd name="connsiteY155" fmla="*/ 1109870 h 5408544"/>
                        <a:gd name="connsiteX156" fmla="*/ 2716695 w 6237659"/>
                        <a:gd name="connsiteY156" fmla="*/ 1275522 h 5408544"/>
                        <a:gd name="connsiteX157" fmla="*/ 2551043 w 6237659"/>
                        <a:gd name="connsiteY157" fmla="*/ 1051892 h 5408544"/>
                        <a:gd name="connsiteX158" fmla="*/ 2551043 w 6237659"/>
                        <a:gd name="connsiteY158" fmla="*/ 1002196 h 5408544"/>
                        <a:gd name="connsiteX159" fmla="*/ 2915478 w 6237659"/>
                        <a:gd name="connsiteY159" fmla="*/ 844826 h 5408544"/>
                        <a:gd name="connsiteX160" fmla="*/ 2940326 w 6237659"/>
                        <a:gd name="connsiteY160" fmla="*/ 844826 h 5408544"/>
                        <a:gd name="connsiteX161" fmla="*/ 2932043 w 6237659"/>
                        <a:gd name="connsiteY161" fmla="*/ 770283 h 5408544"/>
                        <a:gd name="connsiteX162" fmla="*/ 2932043 w 6237659"/>
                        <a:gd name="connsiteY162" fmla="*/ 770283 h 5408544"/>
                        <a:gd name="connsiteX163" fmla="*/ 2915478 w 6237659"/>
                        <a:gd name="connsiteY163" fmla="*/ 629479 h 5408544"/>
                        <a:gd name="connsiteX164" fmla="*/ 2915478 w 6237659"/>
                        <a:gd name="connsiteY164" fmla="*/ 579783 h 5408544"/>
                        <a:gd name="connsiteX165" fmla="*/ 2915478 w 6237659"/>
                        <a:gd name="connsiteY165" fmla="*/ 472109 h 5408544"/>
                        <a:gd name="connsiteX166" fmla="*/ 2932043 w 6237659"/>
                        <a:gd name="connsiteY166" fmla="*/ 430696 h 5408544"/>
                        <a:gd name="connsiteX167" fmla="*/ 2923761 w 6237659"/>
                        <a:gd name="connsiteY167" fmla="*/ 298174 h 5408544"/>
                        <a:gd name="connsiteX168" fmla="*/ 2782956 w 6237659"/>
                        <a:gd name="connsiteY168" fmla="*/ 207065 h 5408544"/>
                        <a:gd name="connsiteX169" fmla="*/ 2600739 w 6237659"/>
                        <a:gd name="connsiteY169" fmla="*/ 115957 h 5408544"/>
                        <a:gd name="connsiteX170" fmla="*/ 2418522 w 6237659"/>
                        <a:gd name="connsiteY170" fmla="*/ 57979 h 5408544"/>
                        <a:gd name="connsiteX171" fmla="*/ 2244587 w 6237659"/>
                        <a:gd name="connsiteY171" fmla="*/ 24848 h 5408544"/>
                        <a:gd name="connsiteX172" fmla="*/ 2103782 w 6237659"/>
                        <a:gd name="connsiteY172" fmla="*/ 8283 h 5408544"/>
                        <a:gd name="connsiteX173" fmla="*/ 1954695 w 6237659"/>
                        <a:gd name="connsiteY173" fmla="*/ 0 h 5408544"/>
                        <a:gd name="connsiteX174" fmla="*/ 1838739 w 6237659"/>
                        <a:gd name="connsiteY174" fmla="*/ 0 h 5408544"/>
                        <a:gd name="connsiteX175" fmla="*/ 1656522 w 6237659"/>
                        <a:gd name="connsiteY175" fmla="*/ 33131 h 5408544"/>
                        <a:gd name="connsiteX176" fmla="*/ 1449456 w 6237659"/>
                        <a:gd name="connsiteY176" fmla="*/ 91109 h 5408544"/>
                        <a:gd name="connsiteX177" fmla="*/ 1275522 w 6237659"/>
                        <a:gd name="connsiteY177" fmla="*/ 157370 h 5408544"/>
                        <a:gd name="connsiteX178" fmla="*/ 1176130 w 6237659"/>
                        <a:gd name="connsiteY178" fmla="*/ 215348 h 5408544"/>
                        <a:gd name="connsiteX179" fmla="*/ 1060174 w 6237659"/>
                        <a:gd name="connsiteY179" fmla="*/ 289892 h 5408544"/>
                        <a:gd name="connsiteX180" fmla="*/ 902804 w 6237659"/>
                        <a:gd name="connsiteY180" fmla="*/ 430696 h 5408544"/>
                        <a:gd name="connsiteX181" fmla="*/ 844826 w 6237659"/>
                        <a:gd name="connsiteY181" fmla="*/ 538370 h 5408544"/>
                        <a:gd name="connsiteX182" fmla="*/ 819978 w 6237659"/>
                        <a:gd name="connsiteY182" fmla="*/ 712305 h 5408544"/>
                        <a:gd name="connsiteX183" fmla="*/ 795130 w 6237659"/>
                        <a:gd name="connsiteY183" fmla="*/ 877957 h 5408544"/>
                        <a:gd name="connsiteX184" fmla="*/ 795130 w 6237659"/>
                        <a:gd name="connsiteY184" fmla="*/ 894522 h 5408544"/>
                        <a:gd name="connsiteX185" fmla="*/ 778565 w 6237659"/>
                        <a:gd name="connsiteY185" fmla="*/ 1242392 h 5408544"/>
                        <a:gd name="connsiteX186" fmla="*/ 853108 w 6237659"/>
                        <a:gd name="connsiteY186" fmla="*/ 1308652 h 5408544"/>
                        <a:gd name="connsiteX187" fmla="*/ 877956 w 6237659"/>
                        <a:gd name="connsiteY187" fmla="*/ 1366631 h 5408544"/>
                        <a:gd name="connsiteX188" fmla="*/ 1018761 w 6237659"/>
                        <a:gd name="connsiteY188" fmla="*/ 1383196 h 5408544"/>
                        <a:gd name="connsiteX189" fmla="*/ 1068456 w 6237659"/>
                        <a:gd name="connsiteY189" fmla="*/ 1383196 h 5408544"/>
                        <a:gd name="connsiteX190" fmla="*/ 1101587 w 6237659"/>
                        <a:gd name="connsiteY190" fmla="*/ 1449457 h 5408544"/>
                        <a:gd name="connsiteX191" fmla="*/ 1118152 w 6237659"/>
                        <a:gd name="connsiteY191" fmla="*/ 1499152 h 5408544"/>
                        <a:gd name="connsiteX192" fmla="*/ 1068456 w 6237659"/>
                        <a:gd name="connsiteY192" fmla="*/ 1524000 h 5408544"/>
                        <a:gd name="connsiteX193" fmla="*/ 1010478 w 6237659"/>
                        <a:gd name="connsiteY193" fmla="*/ 1565413 h 5408544"/>
                        <a:gd name="connsiteX194" fmla="*/ 935935 w 6237659"/>
                        <a:gd name="connsiteY194" fmla="*/ 1689652 h 5408544"/>
                        <a:gd name="connsiteX195" fmla="*/ 911087 w 6237659"/>
                        <a:gd name="connsiteY195" fmla="*/ 1731065 h 5408544"/>
                        <a:gd name="connsiteX196" fmla="*/ 795130 w 6237659"/>
                        <a:gd name="connsiteY196" fmla="*/ 1747631 h 5408544"/>
                        <a:gd name="connsiteX197" fmla="*/ 670891 w 6237659"/>
                        <a:gd name="connsiteY197" fmla="*/ 1731065 h 5408544"/>
                        <a:gd name="connsiteX198" fmla="*/ 496956 w 6237659"/>
                        <a:gd name="connsiteY198" fmla="*/ 1813892 h 5408544"/>
                        <a:gd name="connsiteX199" fmla="*/ 405848 w 6237659"/>
                        <a:gd name="connsiteY199" fmla="*/ 1847022 h 5408544"/>
                        <a:gd name="connsiteX200" fmla="*/ 240195 w 6237659"/>
                        <a:gd name="connsiteY200" fmla="*/ 1921565 h 5408544"/>
                        <a:gd name="connsiteX201" fmla="*/ 190500 w 6237659"/>
                        <a:gd name="connsiteY201" fmla="*/ 2020957 h 5408544"/>
                        <a:gd name="connsiteX202" fmla="*/ 74543 w 6237659"/>
                        <a:gd name="connsiteY202" fmla="*/ 2261152 h 5408544"/>
                        <a:gd name="connsiteX203" fmla="*/ 16565 w 6237659"/>
                        <a:gd name="connsiteY203" fmla="*/ 2484783 h 5408544"/>
                        <a:gd name="connsiteX204" fmla="*/ 0 w 6237659"/>
                        <a:gd name="connsiteY204" fmla="*/ 2675283 h 5408544"/>
                        <a:gd name="connsiteX205" fmla="*/ 16565 w 6237659"/>
                        <a:gd name="connsiteY205" fmla="*/ 2940326 h 5408544"/>
                        <a:gd name="connsiteX206" fmla="*/ 41413 w 6237659"/>
                        <a:gd name="connsiteY206" fmla="*/ 3114261 h 5408544"/>
                        <a:gd name="connsiteX207" fmla="*/ 107674 w 6237659"/>
                        <a:gd name="connsiteY207" fmla="*/ 3329609 h 5408544"/>
                        <a:gd name="connsiteX208" fmla="*/ 182217 w 6237659"/>
                        <a:gd name="connsiteY208" fmla="*/ 3495261 h 5408544"/>
                        <a:gd name="connsiteX209" fmla="*/ 256761 w 6237659"/>
                        <a:gd name="connsiteY209" fmla="*/ 3685761 h 5408544"/>
                        <a:gd name="connsiteX210" fmla="*/ 438978 w 6237659"/>
                        <a:gd name="connsiteY210" fmla="*/ 3934239 h 5408544"/>
                        <a:gd name="connsiteX211" fmla="*/ 604630 w 6237659"/>
                        <a:gd name="connsiteY211" fmla="*/ 4133022 h 5408544"/>
                        <a:gd name="connsiteX212" fmla="*/ 762000 w 6237659"/>
                        <a:gd name="connsiteY212" fmla="*/ 4248979 h 5408544"/>
                        <a:gd name="connsiteX213" fmla="*/ 960782 w 6237659"/>
                        <a:gd name="connsiteY213" fmla="*/ 4315239 h 5408544"/>
                        <a:gd name="connsiteX214" fmla="*/ 1184413 w 6237659"/>
                        <a:gd name="connsiteY214" fmla="*/ 4315239 h 5408544"/>
                        <a:gd name="connsiteX215" fmla="*/ 1449456 w 6237659"/>
                        <a:gd name="connsiteY215" fmla="*/ 4248979 h 5408544"/>
                        <a:gd name="connsiteX216" fmla="*/ 1664804 w 6237659"/>
                        <a:gd name="connsiteY216" fmla="*/ 4174435 h 5408544"/>
                        <a:gd name="connsiteX217" fmla="*/ 1772478 w 6237659"/>
                        <a:gd name="connsiteY217" fmla="*/ 4116457 h 5408544"/>
                        <a:gd name="connsiteX218" fmla="*/ 1855304 w 6237659"/>
                        <a:gd name="connsiteY218" fmla="*/ 3992218 h 5408544"/>
                        <a:gd name="connsiteX219" fmla="*/ 1921565 w 6237659"/>
                        <a:gd name="connsiteY219" fmla="*/ 3934239 h 5408544"/>
                        <a:gd name="connsiteX220" fmla="*/ 1888435 w 6237659"/>
                        <a:gd name="connsiteY220" fmla="*/ 4124739 h 5408544"/>
                        <a:gd name="connsiteX221" fmla="*/ 1764195 w 6237659"/>
                        <a:gd name="connsiteY221" fmla="*/ 4745935 h 5408544"/>
                        <a:gd name="connsiteX222" fmla="*/ 1714500 w 6237659"/>
                        <a:gd name="connsiteY222" fmla="*/ 4969565 h 5408544"/>
                        <a:gd name="connsiteX223" fmla="*/ 1731065 w 6237659"/>
                        <a:gd name="connsiteY223" fmla="*/ 5027544 h 5408544"/>
                        <a:gd name="connsiteX224" fmla="*/ 1822174 w 6237659"/>
                        <a:gd name="connsiteY224" fmla="*/ 5068957 h 5408544"/>
                        <a:gd name="connsiteX0" fmla="*/ 1855304 w 6237659"/>
                        <a:gd name="connsiteY0" fmla="*/ 4199283 h 5408544"/>
                        <a:gd name="connsiteX1" fmla="*/ 1731065 w 6237659"/>
                        <a:gd name="connsiteY1" fmla="*/ 5010979 h 5408544"/>
                        <a:gd name="connsiteX2" fmla="*/ 2145195 w 6237659"/>
                        <a:gd name="connsiteY2" fmla="*/ 5408544 h 5408544"/>
                        <a:gd name="connsiteX3" fmla="*/ 3445565 w 6237659"/>
                        <a:gd name="connsiteY3" fmla="*/ 5060674 h 5408544"/>
                        <a:gd name="connsiteX4" fmla="*/ 3404152 w 6237659"/>
                        <a:gd name="connsiteY4" fmla="*/ 4953000 h 5408544"/>
                        <a:gd name="connsiteX5" fmla="*/ 3072848 w 6237659"/>
                        <a:gd name="connsiteY5" fmla="*/ 4629979 h 5408544"/>
                        <a:gd name="connsiteX6" fmla="*/ 2965174 w 6237659"/>
                        <a:gd name="connsiteY6" fmla="*/ 4157870 h 5408544"/>
                        <a:gd name="connsiteX7" fmla="*/ 3072848 w 6237659"/>
                        <a:gd name="connsiteY7" fmla="*/ 3909392 h 5408544"/>
                        <a:gd name="connsiteX8" fmla="*/ 3412435 w 6237659"/>
                        <a:gd name="connsiteY8" fmla="*/ 3818283 h 5408544"/>
                        <a:gd name="connsiteX9" fmla="*/ 3486978 w 6237659"/>
                        <a:gd name="connsiteY9" fmla="*/ 3776870 h 5408544"/>
                        <a:gd name="connsiteX10" fmla="*/ 3503543 w 6237659"/>
                        <a:gd name="connsiteY10" fmla="*/ 3660913 h 5408544"/>
                        <a:gd name="connsiteX11" fmla="*/ 3478695 w 6237659"/>
                        <a:gd name="connsiteY11" fmla="*/ 3528392 h 5408544"/>
                        <a:gd name="connsiteX12" fmla="*/ 3412435 w 6237659"/>
                        <a:gd name="connsiteY12" fmla="*/ 3445565 h 5408544"/>
                        <a:gd name="connsiteX13" fmla="*/ 3602935 w 6237659"/>
                        <a:gd name="connsiteY13" fmla="*/ 3395870 h 5408544"/>
                        <a:gd name="connsiteX14" fmla="*/ 3942522 w 6237659"/>
                        <a:gd name="connsiteY14" fmla="*/ 3230218 h 5408544"/>
                        <a:gd name="connsiteX15" fmla="*/ 4108174 w 6237659"/>
                        <a:gd name="connsiteY15" fmla="*/ 3105979 h 5408544"/>
                        <a:gd name="connsiteX16" fmla="*/ 4298674 w 6237659"/>
                        <a:gd name="connsiteY16" fmla="*/ 2907196 h 5408544"/>
                        <a:gd name="connsiteX17" fmla="*/ 4356652 w 6237659"/>
                        <a:gd name="connsiteY17" fmla="*/ 2840935 h 5408544"/>
                        <a:gd name="connsiteX18" fmla="*/ 4456043 w 6237659"/>
                        <a:gd name="connsiteY18" fmla="*/ 2782957 h 5408544"/>
                        <a:gd name="connsiteX19" fmla="*/ 4795630 w 6237659"/>
                        <a:gd name="connsiteY19" fmla="*/ 2658718 h 5408544"/>
                        <a:gd name="connsiteX20" fmla="*/ 4961682 w 6237659"/>
                        <a:gd name="connsiteY20" fmla="*/ 2596326 h 5408544"/>
                        <a:gd name="connsiteX21" fmla="*/ 5850950 w 6237659"/>
                        <a:gd name="connsiteY21" fmla="*/ 3393283 h 5408544"/>
                        <a:gd name="connsiteX22" fmla="*/ 5859672 w 6237659"/>
                        <a:gd name="connsiteY22" fmla="*/ 3437108 h 5408544"/>
                        <a:gd name="connsiteX23" fmla="*/ 6234753 w 6237659"/>
                        <a:gd name="connsiteY23" fmla="*/ 3315371 h 5408544"/>
                        <a:gd name="connsiteX24" fmla="*/ 6195501 w 6237659"/>
                        <a:gd name="connsiteY24" fmla="*/ 3261807 h 5408544"/>
                        <a:gd name="connsiteX25" fmla="*/ 5811697 w 6237659"/>
                        <a:gd name="connsiteY25" fmla="*/ 2877120 h 5408544"/>
                        <a:gd name="connsiteX26" fmla="*/ 5693939 w 6237659"/>
                        <a:gd name="connsiteY26" fmla="*/ 2234353 h 5408544"/>
                        <a:gd name="connsiteX27" fmla="*/ 5507935 w 6237659"/>
                        <a:gd name="connsiteY27" fmla="*/ 2161761 h 5408544"/>
                        <a:gd name="connsiteX28" fmla="*/ 5632174 w 6237659"/>
                        <a:gd name="connsiteY28" fmla="*/ 2120348 h 5408544"/>
                        <a:gd name="connsiteX29" fmla="*/ 5772978 w 6237659"/>
                        <a:gd name="connsiteY29" fmla="*/ 2004392 h 5408544"/>
                        <a:gd name="connsiteX30" fmla="*/ 5781261 w 6237659"/>
                        <a:gd name="connsiteY30" fmla="*/ 1847022 h 5408544"/>
                        <a:gd name="connsiteX31" fmla="*/ 5715000 w 6237659"/>
                        <a:gd name="connsiteY31" fmla="*/ 1722783 h 5408544"/>
                        <a:gd name="connsiteX32" fmla="*/ 5681869 w 6237659"/>
                        <a:gd name="connsiteY32" fmla="*/ 1706218 h 5408544"/>
                        <a:gd name="connsiteX33" fmla="*/ 5607326 w 6237659"/>
                        <a:gd name="connsiteY33" fmla="*/ 1706218 h 5408544"/>
                        <a:gd name="connsiteX34" fmla="*/ 5590761 w 6237659"/>
                        <a:gd name="connsiteY34" fmla="*/ 1830457 h 5408544"/>
                        <a:gd name="connsiteX35" fmla="*/ 5574195 w 6237659"/>
                        <a:gd name="connsiteY35" fmla="*/ 1871870 h 5408544"/>
                        <a:gd name="connsiteX36" fmla="*/ 5433391 w 6237659"/>
                        <a:gd name="connsiteY36" fmla="*/ 1888435 h 5408544"/>
                        <a:gd name="connsiteX37" fmla="*/ 5309152 w 6237659"/>
                        <a:gd name="connsiteY37" fmla="*/ 1962979 h 5408544"/>
                        <a:gd name="connsiteX38" fmla="*/ 5184913 w 6237659"/>
                        <a:gd name="connsiteY38" fmla="*/ 2029239 h 5408544"/>
                        <a:gd name="connsiteX39" fmla="*/ 5160065 w 6237659"/>
                        <a:gd name="connsiteY39" fmla="*/ 1971261 h 5408544"/>
                        <a:gd name="connsiteX40" fmla="*/ 5126935 w 6237659"/>
                        <a:gd name="connsiteY40" fmla="*/ 1929848 h 5408544"/>
                        <a:gd name="connsiteX41" fmla="*/ 5077239 w 6237659"/>
                        <a:gd name="connsiteY41" fmla="*/ 1838739 h 5408544"/>
                        <a:gd name="connsiteX42" fmla="*/ 4224130 w 6237659"/>
                        <a:gd name="connsiteY42" fmla="*/ 2087218 h 5408544"/>
                        <a:gd name="connsiteX43" fmla="*/ 4224130 w 6237659"/>
                        <a:gd name="connsiteY43" fmla="*/ 2170044 h 5408544"/>
                        <a:gd name="connsiteX44" fmla="*/ 4199282 w 6237659"/>
                        <a:gd name="connsiteY44" fmla="*/ 2277718 h 5408544"/>
                        <a:gd name="connsiteX45" fmla="*/ 4215848 w 6237659"/>
                        <a:gd name="connsiteY45" fmla="*/ 2319131 h 5408544"/>
                        <a:gd name="connsiteX46" fmla="*/ 3983935 w 6237659"/>
                        <a:gd name="connsiteY46" fmla="*/ 2385392 h 5408544"/>
                        <a:gd name="connsiteX47" fmla="*/ 3917674 w 6237659"/>
                        <a:gd name="connsiteY47" fmla="*/ 2302565 h 5408544"/>
                        <a:gd name="connsiteX48" fmla="*/ 3826565 w 6237659"/>
                        <a:gd name="connsiteY48" fmla="*/ 2310848 h 5408544"/>
                        <a:gd name="connsiteX49" fmla="*/ 3801717 w 6237659"/>
                        <a:gd name="connsiteY49" fmla="*/ 2393674 h 5408544"/>
                        <a:gd name="connsiteX50" fmla="*/ 3760304 w 6237659"/>
                        <a:gd name="connsiteY50" fmla="*/ 2451652 h 5408544"/>
                        <a:gd name="connsiteX51" fmla="*/ 3660913 w 6237659"/>
                        <a:gd name="connsiteY51" fmla="*/ 2451652 h 5408544"/>
                        <a:gd name="connsiteX52" fmla="*/ 3594652 w 6237659"/>
                        <a:gd name="connsiteY52" fmla="*/ 2567609 h 5408544"/>
                        <a:gd name="connsiteX53" fmla="*/ 3553239 w 6237659"/>
                        <a:gd name="connsiteY53" fmla="*/ 2567609 h 5408544"/>
                        <a:gd name="connsiteX54" fmla="*/ 3453848 w 6237659"/>
                        <a:gd name="connsiteY54" fmla="*/ 2551044 h 5408544"/>
                        <a:gd name="connsiteX55" fmla="*/ 3371022 w 6237659"/>
                        <a:gd name="connsiteY55" fmla="*/ 2575892 h 5408544"/>
                        <a:gd name="connsiteX56" fmla="*/ 3271630 w 6237659"/>
                        <a:gd name="connsiteY56" fmla="*/ 2592457 h 5408544"/>
                        <a:gd name="connsiteX57" fmla="*/ 3147391 w 6237659"/>
                        <a:gd name="connsiteY57" fmla="*/ 2584174 h 5408544"/>
                        <a:gd name="connsiteX58" fmla="*/ 3114261 w 6237659"/>
                        <a:gd name="connsiteY58" fmla="*/ 2542761 h 5408544"/>
                        <a:gd name="connsiteX59" fmla="*/ 2716695 w 6237659"/>
                        <a:gd name="connsiteY59" fmla="*/ 2642152 h 5408544"/>
                        <a:gd name="connsiteX60" fmla="*/ 2774674 w 6237659"/>
                        <a:gd name="connsiteY60" fmla="*/ 2774674 h 5408544"/>
                        <a:gd name="connsiteX61" fmla="*/ 2774674 w 6237659"/>
                        <a:gd name="connsiteY61" fmla="*/ 2973457 h 5408544"/>
                        <a:gd name="connsiteX62" fmla="*/ 2782956 w 6237659"/>
                        <a:gd name="connsiteY62" fmla="*/ 3130826 h 5408544"/>
                        <a:gd name="connsiteX63" fmla="*/ 2782956 w 6237659"/>
                        <a:gd name="connsiteY63" fmla="*/ 3313044 h 5408544"/>
                        <a:gd name="connsiteX64" fmla="*/ 2749826 w 6237659"/>
                        <a:gd name="connsiteY64" fmla="*/ 3536674 h 5408544"/>
                        <a:gd name="connsiteX65" fmla="*/ 2716695 w 6237659"/>
                        <a:gd name="connsiteY65" fmla="*/ 3677479 h 5408544"/>
                        <a:gd name="connsiteX66" fmla="*/ 2675282 w 6237659"/>
                        <a:gd name="connsiteY66" fmla="*/ 3702326 h 5408544"/>
                        <a:gd name="connsiteX67" fmla="*/ 2600739 w 6237659"/>
                        <a:gd name="connsiteY67" fmla="*/ 3586370 h 5408544"/>
                        <a:gd name="connsiteX68" fmla="*/ 2509630 w 6237659"/>
                        <a:gd name="connsiteY68" fmla="*/ 3437283 h 5408544"/>
                        <a:gd name="connsiteX69" fmla="*/ 2368826 w 6237659"/>
                        <a:gd name="connsiteY69" fmla="*/ 3354457 h 5408544"/>
                        <a:gd name="connsiteX70" fmla="*/ 2277717 w 6237659"/>
                        <a:gd name="connsiteY70" fmla="*/ 3304761 h 5408544"/>
                        <a:gd name="connsiteX71" fmla="*/ 2128630 w 6237659"/>
                        <a:gd name="connsiteY71" fmla="*/ 3271631 h 5408544"/>
                        <a:gd name="connsiteX72" fmla="*/ 2087217 w 6237659"/>
                        <a:gd name="connsiteY72" fmla="*/ 3271631 h 5408544"/>
                        <a:gd name="connsiteX73" fmla="*/ 2087217 w 6237659"/>
                        <a:gd name="connsiteY73" fmla="*/ 3155674 h 5408544"/>
                        <a:gd name="connsiteX74" fmla="*/ 2062369 w 6237659"/>
                        <a:gd name="connsiteY74" fmla="*/ 3172239 h 5408544"/>
                        <a:gd name="connsiteX75" fmla="*/ 1996108 w 6237659"/>
                        <a:gd name="connsiteY75" fmla="*/ 3197087 h 5408544"/>
                        <a:gd name="connsiteX76" fmla="*/ 1921565 w 6237659"/>
                        <a:gd name="connsiteY76" fmla="*/ 3180522 h 5408544"/>
                        <a:gd name="connsiteX77" fmla="*/ 1921565 w 6237659"/>
                        <a:gd name="connsiteY77" fmla="*/ 3180522 h 5408544"/>
                        <a:gd name="connsiteX78" fmla="*/ 1822174 w 6237659"/>
                        <a:gd name="connsiteY78" fmla="*/ 3130826 h 5408544"/>
                        <a:gd name="connsiteX79" fmla="*/ 1739348 w 6237659"/>
                        <a:gd name="connsiteY79" fmla="*/ 3172239 h 5408544"/>
                        <a:gd name="connsiteX80" fmla="*/ 1681369 w 6237659"/>
                        <a:gd name="connsiteY80" fmla="*/ 3197087 h 5408544"/>
                        <a:gd name="connsiteX81" fmla="*/ 1623391 w 6237659"/>
                        <a:gd name="connsiteY81" fmla="*/ 3221935 h 5408544"/>
                        <a:gd name="connsiteX82" fmla="*/ 1565413 w 6237659"/>
                        <a:gd name="connsiteY82" fmla="*/ 3230218 h 5408544"/>
                        <a:gd name="connsiteX83" fmla="*/ 1474304 w 6237659"/>
                        <a:gd name="connsiteY83" fmla="*/ 3139109 h 5408544"/>
                        <a:gd name="connsiteX84" fmla="*/ 1408043 w 6237659"/>
                        <a:gd name="connsiteY84" fmla="*/ 3056283 h 5408544"/>
                        <a:gd name="connsiteX85" fmla="*/ 1350065 w 6237659"/>
                        <a:gd name="connsiteY85" fmla="*/ 2932044 h 5408544"/>
                        <a:gd name="connsiteX86" fmla="*/ 1316935 w 6237659"/>
                        <a:gd name="connsiteY86" fmla="*/ 2782957 h 5408544"/>
                        <a:gd name="connsiteX87" fmla="*/ 1308652 w 6237659"/>
                        <a:gd name="connsiteY87" fmla="*/ 2592457 h 5408544"/>
                        <a:gd name="connsiteX88" fmla="*/ 1308652 w 6237659"/>
                        <a:gd name="connsiteY88" fmla="*/ 2501348 h 5408544"/>
                        <a:gd name="connsiteX89" fmla="*/ 1573695 w 6237659"/>
                        <a:gd name="connsiteY89" fmla="*/ 2410239 h 5408544"/>
                        <a:gd name="connsiteX90" fmla="*/ 1565413 w 6237659"/>
                        <a:gd name="connsiteY90" fmla="*/ 2360544 h 5408544"/>
                        <a:gd name="connsiteX91" fmla="*/ 1664804 w 6237659"/>
                        <a:gd name="connsiteY91" fmla="*/ 2310848 h 5408544"/>
                        <a:gd name="connsiteX92" fmla="*/ 1681369 w 6237659"/>
                        <a:gd name="connsiteY92" fmla="*/ 2294283 h 5408544"/>
                        <a:gd name="connsiteX93" fmla="*/ 1722782 w 6237659"/>
                        <a:gd name="connsiteY93" fmla="*/ 2277718 h 5408544"/>
                        <a:gd name="connsiteX94" fmla="*/ 1722782 w 6237659"/>
                        <a:gd name="connsiteY94" fmla="*/ 2203174 h 5408544"/>
                        <a:gd name="connsiteX95" fmla="*/ 1706217 w 6237659"/>
                        <a:gd name="connsiteY95" fmla="*/ 2170044 h 5408544"/>
                        <a:gd name="connsiteX96" fmla="*/ 1673087 w 6237659"/>
                        <a:gd name="connsiteY96" fmla="*/ 2120348 h 5408544"/>
                        <a:gd name="connsiteX97" fmla="*/ 1739348 w 6237659"/>
                        <a:gd name="connsiteY97" fmla="*/ 2029239 h 5408544"/>
                        <a:gd name="connsiteX98" fmla="*/ 1764195 w 6237659"/>
                        <a:gd name="connsiteY98" fmla="*/ 1929848 h 5408544"/>
                        <a:gd name="connsiteX99" fmla="*/ 1838739 w 6237659"/>
                        <a:gd name="connsiteY99" fmla="*/ 1813892 h 5408544"/>
                        <a:gd name="connsiteX100" fmla="*/ 1838739 w 6237659"/>
                        <a:gd name="connsiteY100" fmla="*/ 1631674 h 5408544"/>
                        <a:gd name="connsiteX101" fmla="*/ 1871869 w 6237659"/>
                        <a:gd name="connsiteY101" fmla="*/ 1557131 h 5408544"/>
                        <a:gd name="connsiteX102" fmla="*/ 1913282 w 6237659"/>
                        <a:gd name="connsiteY102" fmla="*/ 1482587 h 5408544"/>
                        <a:gd name="connsiteX103" fmla="*/ 2062369 w 6237659"/>
                        <a:gd name="connsiteY103" fmla="*/ 1449457 h 5408544"/>
                        <a:gd name="connsiteX104" fmla="*/ 2153478 w 6237659"/>
                        <a:gd name="connsiteY104" fmla="*/ 1557131 h 5408544"/>
                        <a:gd name="connsiteX105" fmla="*/ 2261152 w 6237659"/>
                        <a:gd name="connsiteY105" fmla="*/ 1697935 h 5408544"/>
                        <a:gd name="connsiteX106" fmla="*/ 2335695 w 6237659"/>
                        <a:gd name="connsiteY106" fmla="*/ 1822174 h 5408544"/>
                        <a:gd name="connsiteX107" fmla="*/ 2435087 w 6237659"/>
                        <a:gd name="connsiteY107" fmla="*/ 1962979 h 5408544"/>
                        <a:gd name="connsiteX108" fmla="*/ 2501348 w 6237659"/>
                        <a:gd name="connsiteY108" fmla="*/ 2087218 h 5408544"/>
                        <a:gd name="connsiteX109" fmla="*/ 2534478 w 6237659"/>
                        <a:gd name="connsiteY109" fmla="*/ 2170044 h 5408544"/>
                        <a:gd name="connsiteX110" fmla="*/ 2799522 w 6237659"/>
                        <a:gd name="connsiteY110" fmla="*/ 2112065 h 5408544"/>
                        <a:gd name="connsiteX111" fmla="*/ 2932043 w 6237659"/>
                        <a:gd name="connsiteY111" fmla="*/ 2078935 h 5408544"/>
                        <a:gd name="connsiteX112" fmla="*/ 2990022 w 6237659"/>
                        <a:gd name="connsiteY112" fmla="*/ 2078935 h 5408544"/>
                        <a:gd name="connsiteX113" fmla="*/ 3081130 w 6237659"/>
                        <a:gd name="connsiteY113" fmla="*/ 2020957 h 5408544"/>
                        <a:gd name="connsiteX114" fmla="*/ 3180522 w 6237659"/>
                        <a:gd name="connsiteY114" fmla="*/ 1987826 h 5408544"/>
                        <a:gd name="connsiteX115" fmla="*/ 3246782 w 6237659"/>
                        <a:gd name="connsiteY115" fmla="*/ 1921565 h 5408544"/>
                        <a:gd name="connsiteX116" fmla="*/ 3288195 w 6237659"/>
                        <a:gd name="connsiteY116" fmla="*/ 1896718 h 5408544"/>
                        <a:gd name="connsiteX117" fmla="*/ 3395869 w 6237659"/>
                        <a:gd name="connsiteY117" fmla="*/ 1888435 h 5408544"/>
                        <a:gd name="connsiteX118" fmla="*/ 3569804 w 6237659"/>
                        <a:gd name="connsiteY118" fmla="*/ 1905000 h 5408544"/>
                        <a:gd name="connsiteX119" fmla="*/ 3669195 w 6237659"/>
                        <a:gd name="connsiteY119" fmla="*/ 1896718 h 5408544"/>
                        <a:gd name="connsiteX120" fmla="*/ 3735456 w 6237659"/>
                        <a:gd name="connsiteY120" fmla="*/ 1888435 h 5408544"/>
                        <a:gd name="connsiteX121" fmla="*/ 3776869 w 6237659"/>
                        <a:gd name="connsiteY121" fmla="*/ 1731065 h 5408544"/>
                        <a:gd name="connsiteX122" fmla="*/ 3925956 w 6237659"/>
                        <a:gd name="connsiteY122" fmla="*/ 1722783 h 5408544"/>
                        <a:gd name="connsiteX123" fmla="*/ 3983935 w 6237659"/>
                        <a:gd name="connsiteY123" fmla="*/ 1747631 h 5408544"/>
                        <a:gd name="connsiteX124" fmla="*/ 4025348 w 6237659"/>
                        <a:gd name="connsiteY124" fmla="*/ 1772479 h 5408544"/>
                        <a:gd name="connsiteX125" fmla="*/ 4124739 w 6237659"/>
                        <a:gd name="connsiteY125" fmla="*/ 1847022 h 5408544"/>
                        <a:gd name="connsiteX126" fmla="*/ 4977848 w 6237659"/>
                        <a:gd name="connsiteY126" fmla="*/ 1565413 h 5408544"/>
                        <a:gd name="connsiteX127" fmla="*/ 5002695 w 6237659"/>
                        <a:gd name="connsiteY127" fmla="*/ 1490870 h 5408544"/>
                        <a:gd name="connsiteX128" fmla="*/ 5027543 w 6237659"/>
                        <a:gd name="connsiteY128" fmla="*/ 1374913 h 5408544"/>
                        <a:gd name="connsiteX129" fmla="*/ 5102087 w 6237659"/>
                        <a:gd name="connsiteY129" fmla="*/ 1308652 h 5408544"/>
                        <a:gd name="connsiteX130" fmla="*/ 5218043 w 6237659"/>
                        <a:gd name="connsiteY130" fmla="*/ 1292087 h 5408544"/>
                        <a:gd name="connsiteX131" fmla="*/ 5300869 w 6237659"/>
                        <a:gd name="connsiteY131" fmla="*/ 1267239 h 5408544"/>
                        <a:gd name="connsiteX132" fmla="*/ 5400261 w 6237659"/>
                        <a:gd name="connsiteY132" fmla="*/ 1275522 h 5408544"/>
                        <a:gd name="connsiteX133" fmla="*/ 5441674 w 6237659"/>
                        <a:gd name="connsiteY133" fmla="*/ 1350065 h 5408544"/>
                        <a:gd name="connsiteX134" fmla="*/ 5574195 w 6237659"/>
                        <a:gd name="connsiteY134" fmla="*/ 1325218 h 5408544"/>
                        <a:gd name="connsiteX135" fmla="*/ 5516217 w 6237659"/>
                        <a:gd name="connsiteY135" fmla="*/ 1283805 h 5408544"/>
                        <a:gd name="connsiteX136" fmla="*/ 5516217 w 6237659"/>
                        <a:gd name="connsiteY136" fmla="*/ 1126435 h 5408544"/>
                        <a:gd name="connsiteX137" fmla="*/ 5466522 w 6237659"/>
                        <a:gd name="connsiteY137" fmla="*/ 1076739 h 5408544"/>
                        <a:gd name="connsiteX138" fmla="*/ 5375413 w 6237659"/>
                        <a:gd name="connsiteY138" fmla="*/ 1060174 h 5408544"/>
                        <a:gd name="connsiteX139" fmla="*/ 5309152 w 6237659"/>
                        <a:gd name="connsiteY139" fmla="*/ 1060174 h 5408544"/>
                        <a:gd name="connsiteX140" fmla="*/ 5218043 w 6237659"/>
                        <a:gd name="connsiteY140" fmla="*/ 1068457 h 5408544"/>
                        <a:gd name="connsiteX141" fmla="*/ 5135217 w 6237659"/>
                        <a:gd name="connsiteY141" fmla="*/ 1093305 h 5408544"/>
                        <a:gd name="connsiteX142" fmla="*/ 4953000 w 6237659"/>
                        <a:gd name="connsiteY142" fmla="*/ 1043609 h 5408544"/>
                        <a:gd name="connsiteX143" fmla="*/ 4787348 w 6237659"/>
                        <a:gd name="connsiteY143" fmla="*/ 1027044 h 5408544"/>
                        <a:gd name="connsiteX144" fmla="*/ 4737652 w 6237659"/>
                        <a:gd name="connsiteY144" fmla="*/ 977348 h 5408544"/>
                        <a:gd name="connsiteX145" fmla="*/ 4522304 w 6237659"/>
                        <a:gd name="connsiteY145" fmla="*/ 985631 h 5408544"/>
                        <a:gd name="connsiteX146" fmla="*/ 4331804 w 6237659"/>
                        <a:gd name="connsiteY146" fmla="*/ 1018761 h 5408544"/>
                        <a:gd name="connsiteX147" fmla="*/ 4017065 w 6237659"/>
                        <a:gd name="connsiteY147" fmla="*/ 1068457 h 5408544"/>
                        <a:gd name="connsiteX148" fmla="*/ 3917674 w 6237659"/>
                        <a:gd name="connsiteY148" fmla="*/ 1076739 h 5408544"/>
                        <a:gd name="connsiteX149" fmla="*/ 3752022 w 6237659"/>
                        <a:gd name="connsiteY149" fmla="*/ 1018761 h 5408544"/>
                        <a:gd name="connsiteX150" fmla="*/ 3619500 w 6237659"/>
                        <a:gd name="connsiteY150" fmla="*/ 993913 h 5408544"/>
                        <a:gd name="connsiteX151" fmla="*/ 3429000 w 6237659"/>
                        <a:gd name="connsiteY151" fmla="*/ 993913 h 5408544"/>
                        <a:gd name="connsiteX152" fmla="*/ 3362739 w 6237659"/>
                        <a:gd name="connsiteY152" fmla="*/ 1018761 h 5408544"/>
                        <a:gd name="connsiteX153" fmla="*/ 3271630 w 6237659"/>
                        <a:gd name="connsiteY153" fmla="*/ 1085022 h 5408544"/>
                        <a:gd name="connsiteX154" fmla="*/ 3188804 w 6237659"/>
                        <a:gd name="connsiteY154" fmla="*/ 1109870 h 5408544"/>
                        <a:gd name="connsiteX155" fmla="*/ 2716695 w 6237659"/>
                        <a:gd name="connsiteY155" fmla="*/ 1275522 h 5408544"/>
                        <a:gd name="connsiteX156" fmla="*/ 2551043 w 6237659"/>
                        <a:gd name="connsiteY156" fmla="*/ 1051892 h 5408544"/>
                        <a:gd name="connsiteX157" fmla="*/ 2551043 w 6237659"/>
                        <a:gd name="connsiteY157" fmla="*/ 1002196 h 5408544"/>
                        <a:gd name="connsiteX158" fmla="*/ 2915478 w 6237659"/>
                        <a:gd name="connsiteY158" fmla="*/ 844826 h 5408544"/>
                        <a:gd name="connsiteX159" fmla="*/ 2940326 w 6237659"/>
                        <a:gd name="connsiteY159" fmla="*/ 844826 h 5408544"/>
                        <a:gd name="connsiteX160" fmla="*/ 2932043 w 6237659"/>
                        <a:gd name="connsiteY160" fmla="*/ 770283 h 5408544"/>
                        <a:gd name="connsiteX161" fmla="*/ 2932043 w 6237659"/>
                        <a:gd name="connsiteY161" fmla="*/ 770283 h 5408544"/>
                        <a:gd name="connsiteX162" fmla="*/ 2915478 w 6237659"/>
                        <a:gd name="connsiteY162" fmla="*/ 629479 h 5408544"/>
                        <a:gd name="connsiteX163" fmla="*/ 2915478 w 6237659"/>
                        <a:gd name="connsiteY163" fmla="*/ 579783 h 5408544"/>
                        <a:gd name="connsiteX164" fmla="*/ 2915478 w 6237659"/>
                        <a:gd name="connsiteY164" fmla="*/ 472109 h 5408544"/>
                        <a:gd name="connsiteX165" fmla="*/ 2932043 w 6237659"/>
                        <a:gd name="connsiteY165" fmla="*/ 430696 h 5408544"/>
                        <a:gd name="connsiteX166" fmla="*/ 2923761 w 6237659"/>
                        <a:gd name="connsiteY166" fmla="*/ 298174 h 5408544"/>
                        <a:gd name="connsiteX167" fmla="*/ 2782956 w 6237659"/>
                        <a:gd name="connsiteY167" fmla="*/ 207065 h 5408544"/>
                        <a:gd name="connsiteX168" fmla="*/ 2600739 w 6237659"/>
                        <a:gd name="connsiteY168" fmla="*/ 115957 h 5408544"/>
                        <a:gd name="connsiteX169" fmla="*/ 2418522 w 6237659"/>
                        <a:gd name="connsiteY169" fmla="*/ 57979 h 5408544"/>
                        <a:gd name="connsiteX170" fmla="*/ 2244587 w 6237659"/>
                        <a:gd name="connsiteY170" fmla="*/ 24848 h 5408544"/>
                        <a:gd name="connsiteX171" fmla="*/ 2103782 w 6237659"/>
                        <a:gd name="connsiteY171" fmla="*/ 8283 h 5408544"/>
                        <a:gd name="connsiteX172" fmla="*/ 1954695 w 6237659"/>
                        <a:gd name="connsiteY172" fmla="*/ 0 h 5408544"/>
                        <a:gd name="connsiteX173" fmla="*/ 1838739 w 6237659"/>
                        <a:gd name="connsiteY173" fmla="*/ 0 h 5408544"/>
                        <a:gd name="connsiteX174" fmla="*/ 1656522 w 6237659"/>
                        <a:gd name="connsiteY174" fmla="*/ 33131 h 5408544"/>
                        <a:gd name="connsiteX175" fmla="*/ 1449456 w 6237659"/>
                        <a:gd name="connsiteY175" fmla="*/ 91109 h 5408544"/>
                        <a:gd name="connsiteX176" fmla="*/ 1275522 w 6237659"/>
                        <a:gd name="connsiteY176" fmla="*/ 157370 h 5408544"/>
                        <a:gd name="connsiteX177" fmla="*/ 1176130 w 6237659"/>
                        <a:gd name="connsiteY177" fmla="*/ 215348 h 5408544"/>
                        <a:gd name="connsiteX178" fmla="*/ 1060174 w 6237659"/>
                        <a:gd name="connsiteY178" fmla="*/ 289892 h 5408544"/>
                        <a:gd name="connsiteX179" fmla="*/ 902804 w 6237659"/>
                        <a:gd name="connsiteY179" fmla="*/ 430696 h 5408544"/>
                        <a:gd name="connsiteX180" fmla="*/ 844826 w 6237659"/>
                        <a:gd name="connsiteY180" fmla="*/ 538370 h 5408544"/>
                        <a:gd name="connsiteX181" fmla="*/ 819978 w 6237659"/>
                        <a:gd name="connsiteY181" fmla="*/ 712305 h 5408544"/>
                        <a:gd name="connsiteX182" fmla="*/ 795130 w 6237659"/>
                        <a:gd name="connsiteY182" fmla="*/ 877957 h 5408544"/>
                        <a:gd name="connsiteX183" fmla="*/ 795130 w 6237659"/>
                        <a:gd name="connsiteY183" fmla="*/ 894522 h 5408544"/>
                        <a:gd name="connsiteX184" fmla="*/ 778565 w 6237659"/>
                        <a:gd name="connsiteY184" fmla="*/ 1242392 h 5408544"/>
                        <a:gd name="connsiteX185" fmla="*/ 853108 w 6237659"/>
                        <a:gd name="connsiteY185" fmla="*/ 1308652 h 5408544"/>
                        <a:gd name="connsiteX186" fmla="*/ 877956 w 6237659"/>
                        <a:gd name="connsiteY186" fmla="*/ 1366631 h 5408544"/>
                        <a:gd name="connsiteX187" fmla="*/ 1018761 w 6237659"/>
                        <a:gd name="connsiteY187" fmla="*/ 1383196 h 5408544"/>
                        <a:gd name="connsiteX188" fmla="*/ 1068456 w 6237659"/>
                        <a:gd name="connsiteY188" fmla="*/ 1383196 h 5408544"/>
                        <a:gd name="connsiteX189" fmla="*/ 1101587 w 6237659"/>
                        <a:gd name="connsiteY189" fmla="*/ 1449457 h 5408544"/>
                        <a:gd name="connsiteX190" fmla="*/ 1118152 w 6237659"/>
                        <a:gd name="connsiteY190" fmla="*/ 1499152 h 5408544"/>
                        <a:gd name="connsiteX191" fmla="*/ 1068456 w 6237659"/>
                        <a:gd name="connsiteY191" fmla="*/ 1524000 h 5408544"/>
                        <a:gd name="connsiteX192" fmla="*/ 1010478 w 6237659"/>
                        <a:gd name="connsiteY192" fmla="*/ 1565413 h 5408544"/>
                        <a:gd name="connsiteX193" fmla="*/ 935935 w 6237659"/>
                        <a:gd name="connsiteY193" fmla="*/ 1689652 h 5408544"/>
                        <a:gd name="connsiteX194" fmla="*/ 911087 w 6237659"/>
                        <a:gd name="connsiteY194" fmla="*/ 1731065 h 5408544"/>
                        <a:gd name="connsiteX195" fmla="*/ 795130 w 6237659"/>
                        <a:gd name="connsiteY195" fmla="*/ 1747631 h 5408544"/>
                        <a:gd name="connsiteX196" fmla="*/ 670891 w 6237659"/>
                        <a:gd name="connsiteY196" fmla="*/ 1731065 h 5408544"/>
                        <a:gd name="connsiteX197" fmla="*/ 496956 w 6237659"/>
                        <a:gd name="connsiteY197" fmla="*/ 1813892 h 5408544"/>
                        <a:gd name="connsiteX198" fmla="*/ 405848 w 6237659"/>
                        <a:gd name="connsiteY198" fmla="*/ 1847022 h 5408544"/>
                        <a:gd name="connsiteX199" fmla="*/ 240195 w 6237659"/>
                        <a:gd name="connsiteY199" fmla="*/ 1921565 h 5408544"/>
                        <a:gd name="connsiteX200" fmla="*/ 190500 w 6237659"/>
                        <a:gd name="connsiteY200" fmla="*/ 2020957 h 5408544"/>
                        <a:gd name="connsiteX201" fmla="*/ 74543 w 6237659"/>
                        <a:gd name="connsiteY201" fmla="*/ 2261152 h 5408544"/>
                        <a:gd name="connsiteX202" fmla="*/ 16565 w 6237659"/>
                        <a:gd name="connsiteY202" fmla="*/ 2484783 h 5408544"/>
                        <a:gd name="connsiteX203" fmla="*/ 0 w 6237659"/>
                        <a:gd name="connsiteY203" fmla="*/ 2675283 h 5408544"/>
                        <a:gd name="connsiteX204" fmla="*/ 16565 w 6237659"/>
                        <a:gd name="connsiteY204" fmla="*/ 2940326 h 5408544"/>
                        <a:gd name="connsiteX205" fmla="*/ 41413 w 6237659"/>
                        <a:gd name="connsiteY205" fmla="*/ 3114261 h 5408544"/>
                        <a:gd name="connsiteX206" fmla="*/ 107674 w 6237659"/>
                        <a:gd name="connsiteY206" fmla="*/ 3329609 h 5408544"/>
                        <a:gd name="connsiteX207" fmla="*/ 182217 w 6237659"/>
                        <a:gd name="connsiteY207" fmla="*/ 3495261 h 5408544"/>
                        <a:gd name="connsiteX208" fmla="*/ 256761 w 6237659"/>
                        <a:gd name="connsiteY208" fmla="*/ 3685761 h 5408544"/>
                        <a:gd name="connsiteX209" fmla="*/ 438978 w 6237659"/>
                        <a:gd name="connsiteY209" fmla="*/ 3934239 h 5408544"/>
                        <a:gd name="connsiteX210" fmla="*/ 604630 w 6237659"/>
                        <a:gd name="connsiteY210" fmla="*/ 4133022 h 5408544"/>
                        <a:gd name="connsiteX211" fmla="*/ 762000 w 6237659"/>
                        <a:gd name="connsiteY211" fmla="*/ 4248979 h 5408544"/>
                        <a:gd name="connsiteX212" fmla="*/ 960782 w 6237659"/>
                        <a:gd name="connsiteY212" fmla="*/ 4315239 h 5408544"/>
                        <a:gd name="connsiteX213" fmla="*/ 1184413 w 6237659"/>
                        <a:gd name="connsiteY213" fmla="*/ 4315239 h 5408544"/>
                        <a:gd name="connsiteX214" fmla="*/ 1449456 w 6237659"/>
                        <a:gd name="connsiteY214" fmla="*/ 4248979 h 5408544"/>
                        <a:gd name="connsiteX215" fmla="*/ 1664804 w 6237659"/>
                        <a:gd name="connsiteY215" fmla="*/ 4174435 h 5408544"/>
                        <a:gd name="connsiteX216" fmla="*/ 1772478 w 6237659"/>
                        <a:gd name="connsiteY216" fmla="*/ 4116457 h 5408544"/>
                        <a:gd name="connsiteX217" fmla="*/ 1855304 w 6237659"/>
                        <a:gd name="connsiteY217" fmla="*/ 3992218 h 5408544"/>
                        <a:gd name="connsiteX218" fmla="*/ 1921565 w 6237659"/>
                        <a:gd name="connsiteY218" fmla="*/ 3934239 h 5408544"/>
                        <a:gd name="connsiteX219" fmla="*/ 1888435 w 6237659"/>
                        <a:gd name="connsiteY219" fmla="*/ 4124739 h 5408544"/>
                        <a:gd name="connsiteX220" fmla="*/ 1764195 w 6237659"/>
                        <a:gd name="connsiteY220" fmla="*/ 4745935 h 5408544"/>
                        <a:gd name="connsiteX221" fmla="*/ 1714500 w 6237659"/>
                        <a:gd name="connsiteY221" fmla="*/ 4969565 h 5408544"/>
                        <a:gd name="connsiteX222" fmla="*/ 1731065 w 6237659"/>
                        <a:gd name="connsiteY222" fmla="*/ 5027544 h 5408544"/>
                        <a:gd name="connsiteX223" fmla="*/ 1822174 w 6237659"/>
                        <a:gd name="connsiteY223" fmla="*/ 5068957 h 5408544"/>
                        <a:gd name="connsiteX0" fmla="*/ 1855304 w 6237659"/>
                        <a:gd name="connsiteY0" fmla="*/ 4199283 h 5408544"/>
                        <a:gd name="connsiteX1" fmla="*/ 1731065 w 6237659"/>
                        <a:gd name="connsiteY1" fmla="*/ 5010979 h 5408544"/>
                        <a:gd name="connsiteX2" fmla="*/ 2145195 w 6237659"/>
                        <a:gd name="connsiteY2" fmla="*/ 5408544 h 5408544"/>
                        <a:gd name="connsiteX3" fmla="*/ 3445565 w 6237659"/>
                        <a:gd name="connsiteY3" fmla="*/ 5060674 h 5408544"/>
                        <a:gd name="connsiteX4" fmla="*/ 3404152 w 6237659"/>
                        <a:gd name="connsiteY4" fmla="*/ 4953000 h 5408544"/>
                        <a:gd name="connsiteX5" fmla="*/ 3072848 w 6237659"/>
                        <a:gd name="connsiteY5" fmla="*/ 4629979 h 5408544"/>
                        <a:gd name="connsiteX6" fmla="*/ 2965174 w 6237659"/>
                        <a:gd name="connsiteY6" fmla="*/ 4157870 h 5408544"/>
                        <a:gd name="connsiteX7" fmla="*/ 3072848 w 6237659"/>
                        <a:gd name="connsiteY7" fmla="*/ 3909392 h 5408544"/>
                        <a:gd name="connsiteX8" fmla="*/ 3412435 w 6237659"/>
                        <a:gd name="connsiteY8" fmla="*/ 3818283 h 5408544"/>
                        <a:gd name="connsiteX9" fmla="*/ 3486978 w 6237659"/>
                        <a:gd name="connsiteY9" fmla="*/ 3776870 h 5408544"/>
                        <a:gd name="connsiteX10" fmla="*/ 3503543 w 6237659"/>
                        <a:gd name="connsiteY10" fmla="*/ 3660913 h 5408544"/>
                        <a:gd name="connsiteX11" fmla="*/ 3478695 w 6237659"/>
                        <a:gd name="connsiteY11" fmla="*/ 3528392 h 5408544"/>
                        <a:gd name="connsiteX12" fmla="*/ 3412435 w 6237659"/>
                        <a:gd name="connsiteY12" fmla="*/ 3445565 h 5408544"/>
                        <a:gd name="connsiteX13" fmla="*/ 3602935 w 6237659"/>
                        <a:gd name="connsiteY13" fmla="*/ 3395870 h 5408544"/>
                        <a:gd name="connsiteX14" fmla="*/ 3942522 w 6237659"/>
                        <a:gd name="connsiteY14" fmla="*/ 3230218 h 5408544"/>
                        <a:gd name="connsiteX15" fmla="*/ 4108174 w 6237659"/>
                        <a:gd name="connsiteY15" fmla="*/ 3105979 h 5408544"/>
                        <a:gd name="connsiteX16" fmla="*/ 4298674 w 6237659"/>
                        <a:gd name="connsiteY16" fmla="*/ 2907196 h 5408544"/>
                        <a:gd name="connsiteX17" fmla="*/ 4356652 w 6237659"/>
                        <a:gd name="connsiteY17" fmla="*/ 2840935 h 5408544"/>
                        <a:gd name="connsiteX18" fmla="*/ 4456043 w 6237659"/>
                        <a:gd name="connsiteY18" fmla="*/ 2782957 h 5408544"/>
                        <a:gd name="connsiteX19" fmla="*/ 4795630 w 6237659"/>
                        <a:gd name="connsiteY19" fmla="*/ 2658718 h 5408544"/>
                        <a:gd name="connsiteX20" fmla="*/ 4961682 w 6237659"/>
                        <a:gd name="connsiteY20" fmla="*/ 2596326 h 5408544"/>
                        <a:gd name="connsiteX21" fmla="*/ 5850950 w 6237659"/>
                        <a:gd name="connsiteY21" fmla="*/ 3393283 h 5408544"/>
                        <a:gd name="connsiteX22" fmla="*/ 5859672 w 6237659"/>
                        <a:gd name="connsiteY22" fmla="*/ 3437108 h 5408544"/>
                        <a:gd name="connsiteX23" fmla="*/ 6234753 w 6237659"/>
                        <a:gd name="connsiteY23" fmla="*/ 3315371 h 5408544"/>
                        <a:gd name="connsiteX24" fmla="*/ 6195501 w 6237659"/>
                        <a:gd name="connsiteY24" fmla="*/ 3261807 h 5408544"/>
                        <a:gd name="connsiteX25" fmla="*/ 5811697 w 6237659"/>
                        <a:gd name="connsiteY25" fmla="*/ 2877120 h 5408544"/>
                        <a:gd name="connsiteX26" fmla="*/ 5693939 w 6237659"/>
                        <a:gd name="connsiteY26" fmla="*/ 2234353 h 5408544"/>
                        <a:gd name="connsiteX27" fmla="*/ 5568995 w 6237659"/>
                        <a:gd name="connsiteY27" fmla="*/ 2127675 h 5408544"/>
                        <a:gd name="connsiteX28" fmla="*/ 5632174 w 6237659"/>
                        <a:gd name="connsiteY28" fmla="*/ 2120348 h 5408544"/>
                        <a:gd name="connsiteX29" fmla="*/ 5772978 w 6237659"/>
                        <a:gd name="connsiteY29" fmla="*/ 2004392 h 5408544"/>
                        <a:gd name="connsiteX30" fmla="*/ 5781261 w 6237659"/>
                        <a:gd name="connsiteY30" fmla="*/ 1847022 h 5408544"/>
                        <a:gd name="connsiteX31" fmla="*/ 5715000 w 6237659"/>
                        <a:gd name="connsiteY31" fmla="*/ 1722783 h 5408544"/>
                        <a:gd name="connsiteX32" fmla="*/ 5681869 w 6237659"/>
                        <a:gd name="connsiteY32" fmla="*/ 1706218 h 5408544"/>
                        <a:gd name="connsiteX33" fmla="*/ 5607326 w 6237659"/>
                        <a:gd name="connsiteY33" fmla="*/ 1706218 h 5408544"/>
                        <a:gd name="connsiteX34" fmla="*/ 5590761 w 6237659"/>
                        <a:gd name="connsiteY34" fmla="*/ 1830457 h 5408544"/>
                        <a:gd name="connsiteX35" fmla="*/ 5574195 w 6237659"/>
                        <a:gd name="connsiteY35" fmla="*/ 1871870 h 5408544"/>
                        <a:gd name="connsiteX36" fmla="*/ 5433391 w 6237659"/>
                        <a:gd name="connsiteY36" fmla="*/ 1888435 h 5408544"/>
                        <a:gd name="connsiteX37" fmla="*/ 5309152 w 6237659"/>
                        <a:gd name="connsiteY37" fmla="*/ 1962979 h 5408544"/>
                        <a:gd name="connsiteX38" fmla="*/ 5184913 w 6237659"/>
                        <a:gd name="connsiteY38" fmla="*/ 2029239 h 5408544"/>
                        <a:gd name="connsiteX39" fmla="*/ 5160065 w 6237659"/>
                        <a:gd name="connsiteY39" fmla="*/ 1971261 h 5408544"/>
                        <a:gd name="connsiteX40" fmla="*/ 5126935 w 6237659"/>
                        <a:gd name="connsiteY40" fmla="*/ 1929848 h 5408544"/>
                        <a:gd name="connsiteX41" fmla="*/ 5077239 w 6237659"/>
                        <a:gd name="connsiteY41" fmla="*/ 1838739 h 5408544"/>
                        <a:gd name="connsiteX42" fmla="*/ 4224130 w 6237659"/>
                        <a:gd name="connsiteY42" fmla="*/ 2087218 h 5408544"/>
                        <a:gd name="connsiteX43" fmla="*/ 4224130 w 6237659"/>
                        <a:gd name="connsiteY43" fmla="*/ 2170044 h 5408544"/>
                        <a:gd name="connsiteX44" fmla="*/ 4199282 w 6237659"/>
                        <a:gd name="connsiteY44" fmla="*/ 2277718 h 5408544"/>
                        <a:gd name="connsiteX45" fmla="*/ 4215848 w 6237659"/>
                        <a:gd name="connsiteY45" fmla="*/ 2319131 h 5408544"/>
                        <a:gd name="connsiteX46" fmla="*/ 3983935 w 6237659"/>
                        <a:gd name="connsiteY46" fmla="*/ 2385392 h 5408544"/>
                        <a:gd name="connsiteX47" fmla="*/ 3917674 w 6237659"/>
                        <a:gd name="connsiteY47" fmla="*/ 2302565 h 5408544"/>
                        <a:gd name="connsiteX48" fmla="*/ 3826565 w 6237659"/>
                        <a:gd name="connsiteY48" fmla="*/ 2310848 h 5408544"/>
                        <a:gd name="connsiteX49" fmla="*/ 3801717 w 6237659"/>
                        <a:gd name="connsiteY49" fmla="*/ 2393674 h 5408544"/>
                        <a:gd name="connsiteX50" fmla="*/ 3760304 w 6237659"/>
                        <a:gd name="connsiteY50" fmla="*/ 2451652 h 5408544"/>
                        <a:gd name="connsiteX51" fmla="*/ 3660913 w 6237659"/>
                        <a:gd name="connsiteY51" fmla="*/ 2451652 h 5408544"/>
                        <a:gd name="connsiteX52" fmla="*/ 3594652 w 6237659"/>
                        <a:gd name="connsiteY52" fmla="*/ 2567609 h 5408544"/>
                        <a:gd name="connsiteX53" fmla="*/ 3553239 w 6237659"/>
                        <a:gd name="connsiteY53" fmla="*/ 2567609 h 5408544"/>
                        <a:gd name="connsiteX54" fmla="*/ 3453848 w 6237659"/>
                        <a:gd name="connsiteY54" fmla="*/ 2551044 h 5408544"/>
                        <a:gd name="connsiteX55" fmla="*/ 3371022 w 6237659"/>
                        <a:gd name="connsiteY55" fmla="*/ 2575892 h 5408544"/>
                        <a:gd name="connsiteX56" fmla="*/ 3271630 w 6237659"/>
                        <a:gd name="connsiteY56" fmla="*/ 2592457 h 5408544"/>
                        <a:gd name="connsiteX57" fmla="*/ 3147391 w 6237659"/>
                        <a:gd name="connsiteY57" fmla="*/ 2584174 h 5408544"/>
                        <a:gd name="connsiteX58" fmla="*/ 3114261 w 6237659"/>
                        <a:gd name="connsiteY58" fmla="*/ 2542761 h 5408544"/>
                        <a:gd name="connsiteX59" fmla="*/ 2716695 w 6237659"/>
                        <a:gd name="connsiteY59" fmla="*/ 2642152 h 5408544"/>
                        <a:gd name="connsiteX60" fmla="*/ 2774674 w 6237659"/>
                        <a:gd name="connsiteY60" fmla="*/ 2774674 h 5408544"/>
                        <a:gd name="connsiteX61" fmla="*/ 2774674 w 6237659"/>
                        <a:gd name="connsiteY61" fmla="*/ 2973457 h 5408544"/>
                        <a:gd name="connsiteX62" fmla="*/ 2782956 w 6237659"/>
                        <a:gd name="connsiteY62" fmla="*/ 3130826 h 5408544"/>
                        <a:gd name="connsiteX63" fmla="*/ 2782956 w 6237659"/>
                        <a:gd name="connsiteY63" fmla="*/ 3313044 h 5408544"/>
                        <a:gd name="connsiteX64" fmla="*/ 2749826 w 6237659"/>
                        <a:gd name="connsiteY64" fmla="*/ 3536674 h 5408544"/>
                        <a:gd name="connsiteX65" fmla="*/ 2716695 w 6237659"/>
                        <a:gd name="connsiteY65" fmla="*/ 3677479 h 5408544"/>
                        <a:gd name="connsiteX66" fmla="*/ 2675282 w 6237659"/>
                        <a:gd name="connsiteY66" fmla="*/ 3702326 h 5408544"/>
                        <a:gd name="connsiteX67" fmla="*/ 2600739 w 6237659"/>
                        <a:gd name="connsiteY67" fmla="*/ 3586370 h 5408544"/>
                        <a:gd name="connsiteX68" fmla="*/ 2509630 w 6237659"/>
                        <a:gd name="connsiteY68" fmla="*/ 3437283 h 5408544"/>
                        <a:gd name="connsiteX69" fmla="*/ 2368826 w 6237659"/>
                        <a:gd name="connsiteY69" fmla="*/ 3354457 h 5408544"/>
                        <a:gd name="connsiteX70" fmla="*/ 2277717 w 6237659"/>
                        <a:gd name="connsiteY70" fmla="*/ 3304761 h 5408544"/>
                        <a:gd name="connsiteX71" fmla="*/ 2128630 w 6237659"/>
                        <a:gd name="connsiteY71" fmla="*/ 3271631 h 5408544"/>
                        <a:gd name="connsiteX72" fmla="*/ 2087217 w 6237659"/>
                        <a:gd name="connsiteY72" fmla="*/ 3271631 h 5408544"/>
                        <a:gd name="connsiteX73" fmla="*/ 2087217 w 6237659"/>
                        <a:gd name="connsiteY73" fmla="*/ 3155674 h 5408544"/>
                        <a:gd name="connsiteX74" fmla="*/ 2062369 w 6237659"/>
                        <a:gd name="connsiteY74" fmla="*/ 3172239 h 5408544"/>
                        <a:gd name="connsiteX75" fmla="*/ 1996108 w 6237659"/>
                        <a:gd name="connsiteY75" fmla="*/ 3197087 h 5408544"/>
                        <a:gd name="connsiteX76" fmla="*/ 1921565 w 6237659"/>
                        <a:gd name="connsiteY76" fmla="*/ 3180522 h 5408544"/>
                        <a:gd name="connsiteX77" fmla="*/ 1921565 w 6237659"/>
                        <a:gd name="connsiteY77" fmla="*/ 3180522 h 5408544"/>
                        <a:gd name="connsiteX78" fmla="*/ 1822174 w 6237659"/>
                        <a:gd name="connsiteY78" fmla="*/ 3130826 h 5408544"/>
                        <a:gd name="connsiteX79" fmla="*/ 1739348 w 6237659"/>
                        <a:gd name="connsiteY79" fmla="*/ 3172239 h 5408544"/>
                        <a:gd name="connsiteX80" fmla="*/ 1681369 w 6237659"/>
                        <a:gd name="connsiteY80" fmla="*/ 3197087 h 5408544"/>
                        <a:gd name="connsiteX81" fmla="*/ 1623391 w 6237659"/>
                        <a:gd name="connsiteY81" fmla="*/ 3221935 h 5408544"/>
                        <a:gd name="connsiteX82" fmla="*/ 1565413 w 6237659"/>
                        <a:gd name="connsiteY82" fmla="*/ 3230218 h 5408544"/>
                        <a:gd name="connsiteX83" fmla="*/ 1474304 w 6237659"/>
                        <a:gd name="connsiteY83" fmla="*/ 3139109 h 5408544"/>
                        <a:gd name="connsiteX84" fmla="*/ 1408043 w 6237659"/>
                        <a:gd name="connsiteY84" fmla="*/ 3056283 h 5408544"/>
                        <a:gd name="connsiteX85" fmla="*/ 1350065 w 6237659"/>
                        <a:gd name="connsiteY85" fmla="*/ 2932044 h 5408544"/>
                        <a:gd name="connsiteX86" fmla="*/ 1316935 w 6237659"/>
                        <a:gd name="connsiteY86" fmla="*/ 2782957 h 5408544"/>
                        <a:gd name="connsiteX87" fmla="*/ 1308652 w 6237659"/>
                        <a:gd name="connsiteY87" fmla="*/ 2592457 h 5408544"/>
                        <a:gd name="connsiteX88" fmla="*/ 1308652 w 6237659"/>
                        <a:gd name="connsiteY88" fmla="*/ 2501348 h 5408544"/>
                        <a:gd name="connsiteX89" fmla="*/ 1573695 w 6237659"/>
                        <a:gd name="connsiteY89" fmla="*/ 2410239 h 5408544"/>
                        <a:gd name="connsiteX90" fmla="*/ 1565413 w 6237659"/>
                        <a:gd name="connsiteY90" fmla="*/ 2360544 h 5408544"/>
                        <a:gd name="connsiteX91" fmla="*/ 1664804 w 6237659"/>
                        <a:gd name="connsiteY91" fmla="*/ 2310848 h 5408544"/>
                        <a:gd name="connsiteX92" fmla="*/ 1681369 w 6237659"/>
                        <a:gd name="connsiteY92" fmla="*/ 2294283 h 5408544"/>
                        <a:gd name="connsiteX93" fmla="*/ 1722782 w 6237659"/>
                        <a:gd name="connsiteY93" fmla="*/ 2277718 h 5408544"/>
                        <a:gd name="connsiteX94" fmla="*/ 1722782 w 6237659"/>
                        <a:gd name="connsiteY94" fmla="*/ 2203174 h 5408544"/>
                        <a:gd name="connsiteX95" fmla="*/ 1706217 w 6237659"/>
                        <a:gd name="connsiteY95" fmla="*/ 2170044 h 5408544"/>
                        <a:gd name="connsiteX96" fmla="*/ 1673087 w 6237659"/>
                        <a:gd name="connsiteY96" fmla="*/ 2120348 h 5408544"/>
                        <a:gd name="connsiteX97" fmla="*/ 1739348 w 6237659"/>
                        <a:gd name="connsiteY97" fmla="*/ 2029239 h 5408544"/>
                        <a:gd name="connsiteX98" fmla="*/ 1764195 w 6237659"/>
                        <a:gd name="connsiteY98" fmla="*/ 1929848 h 5408544"/>
                        <a:gd name="connsiteX99" fmla="*/ 1838739 w 6237659"/>
                        <a:gd name="connsiteY99" fmla="*/ 1813892 h 5408544"/>
                        <a:gd name="connsiteX100" fmla="*/ 1838739 w 6237659"/>
                        <a:gd name="connsiteY100" fmla="*/ 1631674 h 5408544"/>
                        <a:gd name="connsiteX101" fmla="*/ 1871869 w 6237659"/>
                        <a:gd name="connsiteY101" fmla="*/ 1557131 h 5408544"/>
                        <a:gd name="connsiteX102" fmla="*/ 1913282 w 6237659"/>
                        <a:gd name="connsiteY102" fmla="*/ 1482587 h 5408544"/>
                        <a:gd name="connsiteX103" fmla="*/ 2062369 w 6237659"/>
                        <a:gd name="connsiteY103" fmla="*/ 1449457 h 5408544"/>
                        <a:gd name="connsiteX104" fmla="*/ 2153478 w 6237659"/>
                        <a:gd name="connsiteY104" fmla="*/ 1557131 h 5408544"/>
                        <a:gd name="connsiteX105" fmla="*/ 2261152 w 6237659"/>
                        <a:gd name="connsiteY105" fmla="*/ 1697935 h 5408544"/>
                        <a:gd name="connsiteX106" fmla="*/ 2335695 w 6237659"/>
                        <a:gd name="connsiteY106" fmla="*/ 1822174 h 5408544"/>
                        <a:gd name="connsiteX107" fmla="*/ 2435087 w 6237659"/>
                        <a:gd name="connsiteY107" fmla="*/ 1962979 h 5408544"/>
                        <a:gd name="connsiteX108" fmla="*/ 2501348 w 6237659"/>
                        <a:gd name="connsiteY108" fmla="*/ 2087218 h 5408544"/>
                        <a:gd name="connsiteX109" fmla="*/ 2534478 w 6237659"/>
                        <a:gd name="connsiteY109" fmla="*/ 2170044 h 5408544"/>
                        <a:gd name="connsiteX110" fmla="*/ 2799522 w 6237659"/>
                        <a:gd name="connsiteY110" fmla="*/ 2112065 h 5408544"/>
                        <a:gd name="connsiteX111" fmla="*/ 2932043 w 6237659"/>
                        <a:gd name="connsiteY111" fmla="*/ 2078935 h 5408544"/>
                        <a:gd name="connsiteX112" fmla="*/ 2990022 w 6237659"/>
                        <a:gd name="connsiteY112" fmla="*/ 2078935 h 5408544"/>
                        <a:gd name="connsiteX113" fmla="*/ 3081130 w 6237659"/>
                        <a:gd name="connsiteY113" fmla="*/ 2020957 h 5408544"/>
                        <a:gd name="connsiteX114" fmla="*/ 3180522 w 6237659"/>
                        <a:gd name="connsiteY114" fmla="*/ 1987826 h 5408544"/>
                        <a:gd name="connsiteX115" fmla="*/ 3246782 w 6237659"/>
                        <a:gd name="connsiteY115" fmla="*/ 1921565 h 5408544"/>
                        <a:gd name="connsiteX116" fmla="*/ 3288195 w 6237659"/>
                        <a:gd name="connsiteY116" fmla="*/ 1896718 h 5408544"/>
                        <a:gd name="connsiteX117" fmla="*/ 3395869 w 6237659"/>
                        <a:gd name="connsiteY117" fmla="*/ 1888435 h 5408544"/>
                        <a:gd name="connsiteX118" fmla="*/ 3569804 w 6237659"/>
                        <a:gd name="connsiteY118" fmla="*/ 1905000 h 5408544"/>
                        <a:gd name="connsiteX119" fmla="*/ 3669195 w 6237659"/>
                        <a:gd name="connsiteY119" fmla="*/ 1896718 h 5408544"/>
                        <a:gd name="connsiteX120" fmla="*/ 3735456 w 6237659"/>
                        <a:gd name="connsiteY120" fmla="*/ 1888435 h 5408544"/>
                        <a:gd name="connsiteX121" fmla="*/ 3776869 w 6237659"/>
                        <a:gd name="connsiteY121" fmla="*/ 1731065 h 5408544"/>
                        <a:gd name="connsiteX122" fmla="*/ 3925956 w 6237659"/>
                        <a:gd name="connsiteY122" fmla="*/ 1722783 h 5408544"/>
                        <a:gd name="connsiteX123" fmla="*/ 3983935 w 6237659"/>
                        <a:gd name="connsiteY123" fmla="*/ 1747631 h 5408544"/>
                        <a:gd name="connsiteX124" fmla="*/ 4025348 w 6237659"/>
                        <a:gd name="connsiteY124" fmla="*/ 1772479 h 5408544"/>
                        <a:gd name="connsiteX125" fmla="*/ 4124739 w 6237659"/>
                        <a:gd name="connsiteY125" fmla="*/ 1847022 h 5408544"/>
                        <a:gd name="connsiteX126" fmla="*/ 4977848 w 6237659"/>
                        <a:gd name="connsiteY126" fmla="*/ 1565413 h 5408544"/>
                        <a:gd name="connsiteX127" fmla="*/ 5002695 w 6237659"/>
                        <a:gd name="connsiteY127" fmla="*/ 1490870 h 5408544"/>
                        <a:gd name="connsiteX128" fmla="*/ 5027543 w 6237659"/>
                        <a:gd name="connsiteY128" fmla="*/ 1374913 h 5408544"/>
                        <a:gd name="connsiteX129" fmla="*/ 5102087 w 6237659"/>
                        <a:gd name="connsiteY129" fmla="*/ 1308652 h 5408544"/>
                        <a:gd name="connsiteX130" fmla="*/ 5218043 w 6237659"/>
                        <a:gd name="connsiteY130" fmla="*/ 1292087 h 5408544"/>
                        <a:gd name="connsiteX131" fmla="*/ 5300869 w 6237659"/>
                        <a:gd name="connsiteY131" fmla="*/ 1267239 h 5408544"/>
                        <a:gd name="connsiteX132" fmla="*/ 5400261 w 6237659"/>
                        <a:gd name="connsiteY132" fmla="*/ 1275522 h 5408544"/>
                        <a:gd name="connsiteX133" fmla="*/ 5441674 w 6237659"/>
                        <a:gd name="connsiteY133" fmla="*/ 1350065 h 5408544"/>
                        <a:gd name="connsiteX134" fmla="*/ 5574195 w 6237659"/>
                        <a:gd name="connsiteY134" fmla="*/ 1325218 h 5408544"/>
                        <a:gd name="connsiteX135" fmla="*/ 5516217 w 6237659"/>
                        <a:gd name="connsiteY135" fmla="*/ 1283805 h 5408544"/>
                        <a:gd name="connsiteX136" fmla="*/ 5516217 w 6237659"/>
                        <a:gd name="connsiteY136" fmla="*/ 1126435 h 5408544"/>
                        <a:gd name="connsiteX137" fmla="*/ 5466522 w 6237659"/>
                        <a:gd name="connsiteY137" fmla="*/ 1076739 h 5408544"/>
                        <a:gd name="connsiteX138" fmla="*/ 5375413 w 6237659"/>
                        <a:gd name="connsiteY138" fmla="*/ 1060174 h 5408544"/>
                        <a:gd name="connsiteX139" fmla="*/ 5309152 w 6237659"/>
                        <a:gd name="connsiteY139" fmla="*/ 1060174 h 5408544"/>
                        <a:gd name="connsiteX140" fmla="*/ 5218043 w 6237659"/>
                        <a:gd name="connsiteY140" fmla="*/ 1068457 h 5408544"/>
                        <a:gd name="connsiteX141" fmla="*/ 5135217 w 6237659"/>
                        <a:gd name="connsiteY141" fmla="*/ 1093305 h 5408544"/>
                        <a:gd name="connsiteX142" fmla="*/ 4953000 w 6237659"/>
                        <a:gd name="connsiteY142" fmla="*/ 1043609 h 5408544"/>
                        <a:gd name="connsiteX143" fmla="*/ 4787348 w 6237659"/>
                        <a:gd name="connsiteY143" fmla="*/ 1027044 h 5408544"/>
                        <a:gd name="connsiteX144" fmla="*/ 4737652 w 6237659"/>
                        <a:gd name="connsiteY144" fmla="*/ 977348 h 5408544"/>
                        <a:gd name="connsiteX145" fmla="*/ 4522304 w 6237659"/>
                        <a:gd name="connsiteY145" fmla="*/ 985631 h 5408544"/>
                        <a:gd name="connsiteX146" fmla="*/ 4331804 w 6237659"/>
                        <a:gd name="connsiteY146" fmla="*/ 1018761 h 5408544"/>
                        <a:gd name="connsiteX147" fmla="*/ 4017065 w 6237659"/>
                        <a:gd name="connsiteY147" fmla="*/ 1068457 h 5408544"/>
                        <a:gd name="connsiteX148" fmla="*/ 3917674 w 6237659"/>
                        <a:gd name="connsiteY148" fmla="*/ 1076739 h 5408544"/>
                        <a:gd name="connsiteX149" fmla="*/ 3752022 w 6237659"/>
                        <a:gd name="connsiteY149" fmla="*/ 1018761 h 5408544"/>
                        <a:gd name="connsiteX150" fmla="*/ 3619500 w 6237659"/>
                        <a:gd name="connsiteY150" fmla="*/ 993913 h 5408544"/>
                        <a:gd name="connsiteX151" fmla="*/ 3429000 w 6237659"/>
                        <a:gd name="connsiteY151" fmla="*/ 993913 h 5408544"/>
                        <a:gd name="connsiteX152" fmla="*/ 3362739 w 6237659"/>
                        <a:gd name="connsiteY152" fmla="*/ 1018761 h 5408544"/>
                        <a:gd name="connsiteX153" fmla="*/ 3271630 w 6237659"/>
                        <a:gd name="connsiteY153" fmla="*/ 1085022 h 5408544"/>
                        <a:gd name="connsiteX154" fmla="*/ 3188804 w 6237659"/>
                        <a:gd name="connsiteY154" fmla="*/ 1109870 h 5408544"/>
                        <a:gd name="connsiteX155" fmla="*/ 2716695 w 6237659"/>
                        <a:gd name="connsiteY155" fmla="*/ 1275522 h 5408544"/>
                        <a:gd name="connsiteX156" fmla="*/ 2551043 w 6237659"/>
                        <a:gd name="connsiteY156" fmla="*/ 1051892 h 5408544"/>
                        <a:gd name="connsiteX157" fmla="*/ 2551043 w 6237659"/>
                        <a:gd name="connsiteY157" fmla="*/ 1002196 h 5408544"/>
                        <a:gd name="connsiteX158" fmla="*/ 2915478 w 6237659"/>
                        <a:gd name="connsiteY158" fmla="*/ 844826 h 5408544"/>
                        <a:gd name="connsiteX159" fmla="*/ 2940326 w 6237659"/>
                        <a:gd name="connsiteY159" fmla="*/ 844826 h 5408544"/>
                        <a:gd name="connsiteX160" fmla="*/ 2932043 w 6237659"/>
                        <a:gd name="connsiteY160" fmla="*/ 770283 h 5408544"/>
                        <a:gd name="connsiteX161" fmla="*/ 2932043 w 6237659"/>
                        <a:gd name="connsiteY161" fmla="*/ 770283 h 5408544"/>
                        <a:gd name="connsiteX162" fmla="*/ 2915478 w 6237659"/>
                        <a:gd name="connsiteY162" fmla="*/ 629479 h 5408544"/>
                        <a:gd name="connsiteX163" fmla="*/ 2915478 w 6237659"/>
                        <a:gd name="connsiteY163" fmla="*/ 579783 h 5408544"/>
                        <a:gd name="connsiteX164" fmla="*/ 2915478 w 6237659"/>
                        <a:gd name="connsiteY164" fmla="*/ 472109 h 5408544"/>
                        <a:gd name="connsiteX165" fmla="*/ 2932043 w 6237659"/>
                        <a:gd name="connsiteY165" fmla="*/ 430696 h 5408544"/>
                        <a:gd name="connsiteX166" fmla="*/ 2923761 w 6237659"/>
                        <a:gd name="connsiteY166" fmla="*/ 298174 h 5408544"/>
                        <a:gd name="connsiteX167" fmla="*/ 2782956 w 6237659"/>
                        <a:gd name="connsiteY167" fmla="*/ 207065 h 5408544"/>
                        <a:gd name="connsiteX168" fmla="*/ 2600739 w 6237659"/>
                        <a:gd name="connsiteY168" fmla="*/ 115957 h 5408544"/>
                        <a:gd name="connsiteX169" fmla="*/ 2418522 w 6237659"/>
                        <a:gd name="connsiteY169" fmla="*/ 57979 h 5408544"/>
                        <a:gd name="connsiteX170" fmla="*/ 2244587 w 6237659"/>
                        <a:gd name="connsiteY170" fmla="*/ 24848 h 5408544"/>
                        <a:gd name="connsiteX171" fmla="*/ 2103782 w 6237659"/>
                        <a:gd name="connsiteY171" fmla="*/ 8283 h 5408544"/>
                        <a:gd name="connsiteX172" fmla="*/ 1954695 w 6237659"/>
                        <a:gd name="connsiteY172" fmla="*/ 0 h 5408544"/>
                        <a:gd name="connsiteX173" fmla="*/ 1838739 w 6237659"/>
                        <a:gd name="connsiteY173" fmla="*/ 0 h 5408544"/>
                        <a:gd name="connsiteX174" fmla="*/ 1656522 w 6237659"/>
                        <a:gd name="connsiteY174" fmla="*/ 33131 h 5408544"/>
                        <a:gd name="connsiteX175" fmla="*/ 1449456 w 6237659"/>
                        <a:gd name="connsiteY175" fmla="*/ 91109 h 5408544"/>
                        <a:gd name="connsiteX176" fmla="*/ 1275522 w 6237659"/>
                        <a:gd name="connsiteY176" fmla="*/ 157370 h 5408544"/>
                        <a:gd name="connsiteX177" fmla="*/ 1176130 w 6237659"/>
                        <a:gd name="connsiteY177" fmla="*/ 215348 h 5408544"/>
                        <a:gd name="connsiteX178" fmla="*/ 1060174 w 6237659"/>
                        <a:gd name="connsiteY178" fmla="*/ 289892 h 5408544"/>
                        <a:gd name="connsiteX179" fmla="*/ 902804 w 6237659"/>
                        <a:gd name="connsiteY179" fmla="*/ 430696 h 5408544"/>
                        <a:gd name="connsiteX180" fmla="*/ 844826 w 6237659"/>
                        <a:gd name="connsiteY180" fmla="*/ 538370 h 5408544"/>
                        <a:gd name="connsiteX181" fmla="*/ 819978 w 6237659"/>
                        <a:gd name="connsiteY181" fmla="*/ 712305 h 5408544"/>
                        <a:gd name="connsiteX182" fmla="*/ 795130 w 6237659"/>
                        <a:gd name="connsiteY182" fmla="*/ 877957 h 5408544"/>
                        <a:gd name="connsiteX183" fmla="*/ 795130 w 6237659"/>
                        <a:gd name="connsiteY183" fmla="*/ 894522 h 5408544"/>
                        <a:gd name="connsiteX184" fmla="*/ 778565 w 6237659"/>
                        <a:gd name="connsiteY184" fmla="*/ 1242392 h 5408544"/>
                        <a:gd name="connsiteX185" fmla="*/ 853108 w 6237659"/>
                        <a:gd name="connsiteY185" fmla="*/ 1308652 h 5408544"/>
                        <a:gd name="connsiteX186" fmla="*/ 877956 w 6237659"/>
                        <a:gd name="connsiteY186" fmla="*/ 1366631 h 5408544"/>
                        <a:gd name="connsiteX187" fmla="*/ 1018761 w 6237659"/>
                        <a:gd name="connsiteY187" fmla="*/ 1383196 h 5408544"/>
                        <a:gd name="connsiteX188" fmla="*/ 1068456 w 6237659"/>
                        <a:gd name="connsiteY188" fmla="*/ 1383196 h 5408544"/>
                        <a:gd name="connsiteX189" fmla="*/ 1101587 w 6237659"/>
                        <a:gd name="connsiteY189" fmla="*/ 1449457 h 5408544"/>
                        <a:gd name="connsiteX190" fmla="*/ 1118152 w 6237659"/>
                        <a:gd name="connsiteY190" fmla="*/ 1499152 h 5408544"/>
                        <a:gd name="connsiteX191" fmla="*/ 1068456 w 6237659"/>
                        <a:gd name="connsiteY191" fmla="*/ 1524000 h 5408544"/>
                        <a:gd name="connsiteX192" fmla="*/ 1010478 w 6237659"/>
                        <a:gd name="connsiteY192" fmla="*/ 1565413 h 5408544"/>
                        <a:gd name="connsiteX193" fmla="*/ 935935 w 6237659"/>
                        <a:gd name="connsiteY193" fmla="*/ 1689652 h 5408544"/>
                        <a:gd name="connsiteX194" fmla="*/ 911087 w 6237659"/>
                        <a:gd name="connsiteY194" fmla="*/ 1731065 h 5408544"/>
                        <a:gd name="connsiteX195" fmla="*/ 795130 w 6237659"/>
                        <a:gd name="connsiteY195" fmla="*/ 1747631 h 5408544"/>
                        <a:gd name="connsiteX196" fmla="*/ 670891 w 6237659"/>
                        <a:gd name="connsiteY196" fmla="*/ 1731065 h 5408544"/>
                        <a:gd name="connsiteX197" fmla="*/ 496956 w 6237659"/>
                        <a:gd name="connsiteY197" fmla="*/ 1813892 h 5408544"/>
                        <a:gd name="connsiteX198" fmla="*/ 405848 w 6237659"/>
                        <a:gd name="connsiteY198" fmla="*/ 1847022 h 5408544"/>
                        <a:gd name="connsiteX199" fmla="*/ 240195 w 6237659"/>
                        <a:gd name="connsiteY199" fmla="*/ 1921565 h 5408544"/>
                        <a:gd name="connsiteX200" fmla="*/ 190500 w 6237659"/>
                        <a:gd name="connsiteY200" fmla="*/ 2020957 h 5408544"/>
                        <a:gd name="connsiteX201" fmla="*/ 74543 w 6237659"/>
                        <a:gd name="connsiteY201" fmla="*/ 2261152 h 5408544"/>
                        <a:gd name="connsiteX202" fmla="*/ 16565 w 6237659"/>
                        <a:gd name="connsiteY202" fmla="*/ 2484783 h 5408544"/>
                        <a:gd name="connsiteX203" fmla="*/ 0 w 6237659"/>
                        <a:gd name="connsiteY203" fmla="*/ 2675283 h 5408544"/>
                        <a:gd name="connsiteX204" fmla="*/ 16565 w 6237659"/>
                        <a:gd name="connsiteY204" fmla="*/ 2940326 h 5408544"/>
                        <a:gd name="connsiteX205" fmla="*/ 41413 w 6237659"/>
                        <a:gd name="connsiteY205" fmla="*/ 3114261 h 5408544"/>
                        <a:gd name="connsiteX206" fmla="*/ 107674 w 6237659"/>
                        <a:gd name="connsiteY206" fmla="*/ 3329609 h 5408544"/>
                        <a:gd name="connsiteX207" fmla="*/ 182217 w 6237659"/>
                        <a:gd name="connsiteY207" fmla="*/ 3495261 h 5408544"/>
                        <a:gd name="connsiteX208" fmla="*/ 256761 w 6237659"/>
                        <a:gd name="connsiteY208" fmla="*/ 3685761 h 5408544"/>
                        <a:gd name="connsiteX209" fmla="*/ 438978 w 6237659"/>
                        <a:gd name="connsiteY209" fmla="*/ 3934239 h 5408544"/>
                        <a:gd name="connsiteX210" fmla="*/ 604630 w 6237659"/>
                        <a:gd name="connsiteY210" fmla="*/ 4133022 h 5408544"/>
                        <a:gd name="connsiteX211" fmla="*/ 762000 w 6237659"/>
                        <a:gd name="connsiteY211" fmla="*/ 4248979 h 5408544"/>
                        <a:gd name="connsiteX212" fmla="*/ 960782 w 6237659"/>
                        <a:gd name="connsiteY212" fmla="*/ 4315239 h 5408544"/>
                        <a:gd name="connsiteX213" fmla="*/ 1184413 w 6237659"/>
                        <a:gd name="connsiteY213" fmla="*/ 4315239 h 5408544"/>
                        <a:gd name="connsiteX214" fmla="*/ 1449456 w 6237659"/>
                        <a:gd name="connsiteY214" fmla="*/ 4248979 h 5408544"/>
                        <a:gd name="connsiteX215" fmla="*/ 1664804 w 6237659"/>
                        <a:gd name="connsiteY215" fmla="*/ 4174435 h 5408544"/>
                        <a:gd name="connsiteX216" fmla="*/ 1772478 w 6237659"/>
                        <a:gd name="connsiteY216" fmla="*/ 4116457 h 5408544"/>
                        <a:gd name="connsiteX217" fmla="*/ 1855304 w 6237659"/>
                        <a:gd name="connsiteY217" fmla="*/ 3992218 h 5408544"/>
                        <a:gd name="connsiteX218" fmla="*/ 1921565 w 6237659"/>
                        <a:gd name="connsiteY218" fmla="*/ 3934239 h 5408544"/>
                        <a:gd name="connsiteX219" fmla="*/ 1888435 w 6237659"/>
                        <a:gd name="connsiteY219" fmla="*/ 4124739 h 5408544"/>
                        <a:gd name="connsiteX220" fmla="*/ 1764195 w 6237659"/>
                        <a:gd name="connsiteY220" fmla="*/ 4745935 h 5408544"/>
                        <a:gd name="connsiteX221" fmla="*/ 1714500 w 6237659"/>
                        <a:gd name="connsiteY221" fmla="*/ 4969565 h 5408544"/>
                        <a:gd name="connsiteX222" fmla="*/ 1731065 w 6237659"/>
                        <a:gd name="connsiteY222" fmla="*/ 5027544 h 5408544"/>
                        <a:gd name="connsiteX223" fmla="*/ 1822174 w 6237659"/>
                        <a:gd name="connsiteY223" fmla="*/ 5068957 h 540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6237659" h="5408544">
                          <a:moveTo>
                            <a:pt x="1855304" y="4199283"/>
                          </a:moveTo>
                          <a:lnTo>
                            <a:pt x="1731065" y="5010979"/>
                          </a:lnTo>
                          <a:lnTo>
                            <a:pt x="2145195" y="5408544"/>
                          </a:lnTo>
                          <a:lnTo>
                            <a:pt x="3445565" y="5060674"/>
                          </a:lnTo>
                          <a:lnTo>
                            <a:pt x="3404152" y="4953000"/>
                          </a:lnTo>
                          <a:lnTo>
                            <a:pt x="3072848" y="4629979"/>
                          </a:lnTo>
                          <a:lnTo>
                            <a:pt x="2965174" y="4157870"/>
                          </a:lnTo>
                          <a:lnTo>
                            <a:pt x="3072848" y="3909392"/>
                          </a:lnTo>
                          <a:lnTo>
                            <a:pt x="3412435" y="3818283"/>
                          </a:lnTo>
                          <a:lnTo>
                            <a:pt x="3486978" y="3776870"/>
                          </a:lnTo>
                          <a:lnTo>
                            <a:pt x="3503543" y="3660913"/>
                          </a:lnTo>
                          <a:lnTo>
                            <a:pt x="3478695" y="3528392"/>
                          </a:lnTo>
                          <a:lnTo>
                            <a:pt x="3412435" y="3445565"/>
                          </a:lnTo>
                          <a:lnTo>
                            <a:pt x="3602935" y="3395870"/>
                          </a:lnTo>
                          <a:lnTo>
                            <a:pt x="3942522" y="3230218"/>
                          </a:lnTo>
                          <a:lnTo>
                            <a:pt x="4108174" y="3105979"/>
                          </a:lnTo>
                          <a:lnTo>
                            <a:pt x="4298674" y="2907196"/>
                          </a:lnTo>
                          <a:lnTo>
                            <a:pt x="4356652" y="2840935"/>
                          </a:lnTo>
                          <a:lnTo>
                            <a:pt x="4456043" y="2782957"/>
                          </a:lnTo>
                          <a:lnTo>
                            <a:pt x="4795630" y="2658718"/>
                          </a:lnTo>
                          <a:lnTo>
                            <a:pt x="4961682" y="2596326"/>
                          </a:lnTo>
                          <a:cubicBezTo>
                            <a:pt x="5002235" y="2571434"/>
                            <a:pt x="5810397" y="3418175"/>
                            <a:pt x="5850950" y="3393283"/>
                          </a:cubicBezTo>
                          <a:cubicBezTo>
                            <a:pt x="5839319" y="3373805"/>
                            <a:pt x="5871303" y="3456586"/>
                            <a:pt x="5859672" y="3437108"/>
                          </a:cubicBezTo>
                          <a:cubicBezTo>
                            <a:pt x="5816058" y="3367312"/>
                            <a:pt x="6278367" y="3385167"/>
                            <a:pt x="6234753" y="3315371"/>
                          </a:cubicBezTo>
                          <a:cubicBezTo>
                            <a:pt x="6211492" y="3297516"/>
                            <a:pt x="6218762" y="3279662"/>
                            <a:pt x="6195501" y="3261807"/>
                          </a:cubicBezTo>
                          <a:cubicBezTo>
                            <a:pt x="6054482" y="3148187"/>
                            <a:pt x="5952716" y="2990740"/>
                            <a:pt x="5811697" y="2877120"/>
                          </a:cubicBezTo>
                          <a:cubicBezTo>
                            <a:pt x="5727376" y="2817064"/>
                            <a:pt x="5778260" y="2294409"/>
                            <a:pt x="5693939" y="2234353"/>
                          </a:cubicBezTo>
                          <a:lnTo>
                            <a:pt x="5568995" y="2127675"/>
                          </a:lnTo>
                          <a:lnTo>
                            <a:pt x="5632174" y="2120348"/>
                          </a:lnTo>
                          <a:lnTo>
                            <a:pt x="5772978" y="2004392"/>
                          </a:lnTo>
                          <a:lnTo>
                            <a:pt x="5781261" y="1847022"/>
                          </a:lnTo>
                          <a:lnTo>
                            <a:pt x="5715000" y="1722783"/>
                          </a:lnTo>
                          <a:lnTo>
                            <a:pt x="5681869" y="1706218"/>
                          </a:lnTo>
                          <a:lnTo>
                            <a:pt x="5607326" y="1706218"/>
                          </a:lnTo>
                          <a:lnTo>
                            <a:pt x="5590761" y="1830457"/>
                          </a:lnTo>
                          <a:lnTo>
                            <a:pt x="5574195" y="1871870"/>
                          </a:lnTo>
                          <a:lnTo>
                            <a:pt x="5433391" y="1888435"/>
                          </a:lnTo>
                          <a:lnTo>
                            <a:pt x="5309152" y="1962979"/>
                          </a:lnTo>
                          <a:lnTo>
                            <a:pt x="5184913" y="2029239"/>
                          </a:lnTo>
                          <a:lnTo>
                            <a:pt x="5160065" y="1971261"/>
                          </a:lnTo>
                          <a:lnTo>
                            <a:pt x="5126935" y="1929848"/>
                          </a:lnTo>
                          <a:lnTo>
                            <a:pt x="5077239" y="1838739"/>
                          </a:lnTo>
                          <a:lnTo>
                            <a:pt x="4224130" y="2087218"/>
                          </a:lnTo>
                          <a:lnTo>
                            <a:pt x="4224130" y="2170044"/>
                          </a:lnTo>
                          <a:lnTo>
                            <a:pt x="4199282" y="2277718"/>
                          </a:lnTo>
                          <a:lnTo>
                            <a:pt x="4215848" y="2319131"/>
                          </a:lnTo>
                          <a:lnTo>
                            <a:pt x="3983935" y="2385392"/>
                          </a:lnTo>
                          <a:lnTo>
                            <a:pt x="3917674" y="2302565"/>
                          </a:lnTo>
                          <a:lnTo>
                            <a:pt x="3826565" y="2310848"/>
                          </a:lnTo>
                          <a:lnTo>
                            <a:pt x="3801717" y="2393674"/>
                          </a:lnTo>
                          <a:lnTo>
                            <a:pt x="3760304" y="2451652"/>
                          </a:lnTo>
                          <a:lnTo>
                            <a:pt x="3660913" y="2451652"/>
                          </a:lnTo>
                          <a:lnTo>
                            <a:pt x="3594652" y="2567609"/>
                          </a:lnTo>
                          <a:lnTo>
                            <a:pt x="3553239" y="2567609"/>
                          </a:lnTo>
                          <a:lnTo>
                            <a:pt x="3453848" y="2551044"/>
                          </a:lnTo>
                          <a:lnTo>
                            <a:pt x="3371022" y="2575892"/>
                          </a:lnTo>
                          <a:lnTo>
                            <a:pt x="3271630" y="2592457"/>
                          </a:lnTo>
                          <a:lnTo>
                            <a:pt x="3147391" y="2584174"/>
                          </a:lnTo>
                          <a:lnTo>
                            <a:pt x="3114261" y="2542761"/>
                          </a:lnTo>
                          <a:lnTo>
                            <a:pt x="2716695" y="2642152"/>
                          </a:lnTo>
                          <a:lnTo>
                            <a:pt x="2774674" y="2774674"/>
                          </a:lnTo>
                          <a:lnTo>
                            <a:pt x="2774674" y="2973457"/>
                          </a:lnTo>
                          <a:lnTo>
                            <a:pt x="2782956" y="3130826"/>
                          </a:lnTo>
                          <a:lnTo>
                            <a:pt x="2782956" y="3313044"/>
                          </a:lnTo>
                          <a:lnTo>
                            <a:pt x="2749826" y="3536674"/>
                          </a:lnTo>
                          <a:lnTo>
                            <a:pt x="2716695" y="3677479"/>
                          </a:lnTo>
                          <a:lnTo>
                            <a:pt x="2675282" y="3702326"/>
                          </a:lnTo>
                          <a:lnTo>
                            <a:pt x="2600739" y="3586370"/>
                          </a:lnTo>
                          <a:lnTo>
                            <a:pt x="2509630" y="3437283"/>
                          </a:lnTo>
                          <a:lnTo>
                            <a:pt x="2368826" y="3354457"/>
                          </a:lnTo>
                          <a:lnTo>
                            <a:pt x="2277717" y="3304761"/>
                          </a:lnTo>
                          <a:lnTo>
                            <a:pt x="2128630" y="3271631"/>
                          </a:lnTo>
                          <a:lnTo>
                            <a:pt x="2087217" y="3271631"/>
                          </a:lnTo>
                          <a:lnTo>
                            <a:pt x="2087217" y="3155674"/>
                          </a:lnTo>
                          <a:lnTo>
                            <a:pt x="2062369" y="3172239"/>
                          </a:lnTo>
                          <a:lnTo>
                            <a:pt x="1996108" y="3197087"/>
                          </a:lnTo>
                          <a:lnTo>
                            <a:pt x="1921565" y="3180522"/>
                          </a:lnTo>
                          <a:lnTo>
                            <a:pt x="1921565" y="3180522"/>
                          </a:lnTo>
                          <a:lnTo>
                            <a:pt x="1822174" y="3130826"/>
                          </a:lnTo>
                          <a:lnTo>
                            <a:pt x="1739348" y="3172239"/>
                          </a:lnTo>
                          <a:lnTo>
                            <a:pt x="1681369" y="3197087"/>
                          </a:lnTo>
                          <a:lnTo>
                            <a:pt x="1623391" y="3221935"/>
                          </a:lnTo>
                          <a:lnTo>
                            <a:pt x="1565413" y="3230218"/>
                          </a:lnTo>
                          <a:lnTo>
                            <a:pt x="1474304" y="3139109"/>
                          </a:lnTo>
                          <a:lnTo>
                            <a:pt x="1408043" y="3056283"/>
                          </a:lnTo>
                          <a:lnTo>
                            <a:pt x="1350065" y="2932044"/>
                          </a:lnTo>
                          <a:lnTo>
                            <a:pt x="1316935" y="2782957"/>
                          </a:lnTo>
                          <a:lnTo>
                            <a:pt x="1308652" y="2592457"/>
                          </a:lnTo>
                          <a:lnTo>
                            <a:pt x="1308652" y="2501348"/>
                          </a:lnTo>
                          <a:lnTo>
                            <a:pt x="1573695" y="2410239"/>
                          </a:lnTo>
                          <a:lnTo>
                            <a:pt x="1565413" y="2360544"/>
                          </a:lnTo>
                          <a:lnTo>
                            <a:pt x="1664804" y="2310848"/>
                          </a:lnTo>
                          <a:lnTo>
                            <a:pt x="1681369" y="2294283"/>
                          </a:lnTo>
                          <a:lnTo>
                            <a:pt x="1722782" y="2277718"/>
                          </a:lnTo>
                          <a:lnTo>
                            <a:pt x="1722782" y="2203174"/>
                          </a:lnTo>
                          <a:lnTo>
                            <a:pt x="1706217" y="2170044"/>
                          </a:lnTo>
                          <a:lnTo>
                            <a:pt x="1673087" y="2120348"/>
                          </a:lnTo>
                          <a:lnTo>
                            <a:pt x="1739348" y="2029239"/>
                          </a:lnTo>
                          <a:lnTo>
                            <a:pt x="1764195" y="1929848"/>
                          </a:lnTo>
                          <a:lnTo>
                            <a:pt x="1838739" y="1813892"/>
                          </a:lnTo>
                          <a:lnTo>
                            <a:pt x="1838739" y="1631674"/>
                          </a:lnTo>
                          <a:lnTo>
                            <a:pt x="1871869" y="1557131"/>
                          </a:lnTo>
                          <a:lnTo>
                            <a:pt x="1913282" y="1482587"/>
                          </a:lnTo>
                          <a:lnTo>
                            <a:pt x="2062369" y="1449457"/>
                          </a:lnTo>
                          <a:lnTo>
                            <a:pt x="2153478" y="1557131"/>
                          </a:lnTo>
                          <a:lnTo>
                            <a:pt x="2261152" y="1697935"/>
                          </a:lnTo>
                          <a:lnTo>
                            <a:pt x="2335695" y="1822174"/>
                          </a:lnTo>
                          <a:lnTo>
                            <a:pt x="2435087" y="1962979"/>
                          </a:lnTo>
                          <a:lnTo>
                            <a:pt x="2501348" y="2087218"/>
                          </a:lnTo>
                          <a:lnTo>
                            <a:pt x="2534478" y="2170044"/>
                          </a:lnTo>
                          <a:lnTo>
                            <a:pt x="2799522" y="2112065"/>
                          </a:lnTo>
                          <a:lnTo>
                            <a:pt x="2932043" y="2078935"/>
                          </a:lnTo>
                          <a:lnTo>
                            <a:pt x="2990022" y="2078935"/>
                          </a:lnTo>
                          <a:lnTo>
                            <a:pt x="3081130" y="2020957"/>
                          </a:lnTo>
                          <a:lnTo>
                            <a:pt x="3180522" y="1987826"/>
                          </a:lnTo>
                          <a:lnTo>
                            <a:pt x="3246782" y="1921565"/>
                          </a:lnTo>
                          <a:lnTo>
                            <a:pt x="3288195" y="1896718"/>
                          </a:lnTo>
                          <a:lnTo>
                            <a:pt x="3395869" y="1888435"/>
                          </a:lnTo>
                          <a:lnTo>
                            <a:pt x="3569804" y="1905000"/>
                          </a:lnTo>
                          <a:lnTo>
                            <a:pt x="3669195" y="1896718"/>
                          </a:lnTo>
                          <a:lnTo>
                            <a:pt x="3735456" y="1888435"/>
                          </a:lnTo>
                          <a:lnTo>
                            <a:pt x="3776869" y="1731065"/>
                          </a:lnTo>
                          <a:lnTo>
                            <a:pt x="3925956" y="1722783"/>
                          </a:lnTo>
                          <a:lnTo>
                            <a:pt x="3983935" y="1747631"/>
                          </a:lnTo>
                          <a:lnTo>
                            <a:pt x="4025348" y="1772479"/>
                          </a:lnTo>
                          <a:lnTo>
                            <a:pt x="4124739" y="1847022"/>
                          </a:lnTo>
                          <a:lnTo>
                            <a:pt x="4977848" y="1565413"/>
                          </a:lnTo>
                          <a:lnTo>
                            <a:pt x="5002695" y="1490870"/>
                          </a:lnTo>
                          <a:lnTo>
                            <a:pt x="5027543" y="1374913"/>
                          </a:lnTo>
                          <a:lnTo>
                            <a:pt x="5102087" y="1308652"/>
                          </a:lnTo>
                          <a:lnTo>
                            <a:pt x="5218043" y="1292087"/>
                          </a:lnTo>
                          <a:lnTo>
                            <a:pt x="5300869" y="1267239"/>
                          </a:lnTo>
                          <a:lnTo>
                            <a:pt x="5400261" y="1275522"/>
                          </a:lnTo>
                          <a:lnTo>
                            <a:pt x="5441674" y="1350065"/>
                          </a:lnTo>
                          <a:lnTo>
                            <a:pt x="5574195" y="1325218"/>
                          </a:lnTo>
                          <a:lnTo>
                            <a:pt x="5516217" y="1283805"/>
                          </a:lnTo>
                          <a:lnTo>
                            <a:pt x="5516217" y="1126435"/>
                          </a:lnTo>
                          <a:lnTo>
                            <a:pt x="5466522" y="1076739"/>
                          </a:lnTo>
                          <a:lnTo>
                            <a:pt x="5375413" y="1060174"/>
                          </a:lnTo>
                          <a:lnTo>
                            <a:pt x="5309152" y="1060174"/>
                          </a:lnTo>
                          <a:lnTo>
                            <a:pt x="5218043" y="1068457"/>
                          </a:lnTo>
                          <a:lnTo>
                            <a:pt x="5135217" y="1093305"/>
                          </a:lnTo>
                          <a:lnTo>
                            <a:pt x="4953000" y="1043609"/>
                          </a:lnTo>
                          <a:lnTo>
                            <a:pt x="4787348" y="1027044"/>
                          </a:lnTo>
                          <a:lnTo>
                            <a:pt x="4737652" y="977348"/>
                          </a:lnTo>
                          <a:lnTo>
                            <a:pt x="4522304" y="985631"/>
                          </a:lnTo>
                          <a:lnTo>
                            <a:pt x="4331804" y="1018761"/>
                          </a:lnTo>
                          <a:lnTo>
                            <a:pt x="4017065" y="1068457"/>
                          </a:lnTo>
                          <a:lnTo>
                            <a:pt x="3917674" y="1076739"/>
                          </a:lnTo>
                          <a:lnTo>
                            <a:pt x="3752022" y="1018761"/>
                          </a:lnTo>
                          <a:lnTo>
                            <a:pt x="3619500" y="993913"/>
                          </a:lnTo>
                          <a:lnTo>
                            <a:pt x="3429000" y="993913"/>
                          </a:lnTo>
                          <a:lnTo>
                            <a:pt x="3362739" y="1018761"/>
                          </a:lnTo>
                          <a:lnTo>
                            <a:pt x="3271630" y="1085022"/>
                          </a:lnTo>
                          <a:lnTo>
                            <a:pt x="3188804" y="1109870"/>
                          </a:lnTo>
                          <a:lnTo>
                            <a:pt x="2716695" y="1275522"/>
                          </a:lnTo>
                          <a:lnTo>
                            <a:pt x="2551043" y="1051892"/>
                          </a:lnTo>
                          <a:lnTo>
                            <a:pt x="2551043" y="1002196"/>
                          </a:lnTo>
                          <a:lnTo>
                            <a:pt x="2915478" y="844826"/>
                          </a:lnTo>
                          <a:lnTo>
                            <a:pt x="2940326" y="844826"/>
                          </a:lnTo>
                          <a:lnTo>
                            <a:pt x="2932043" y="770283"/>
                          </a:lnTo>
                          <a:lnTo>
                            <a:pt x="2932043" y="770283"/>
                          </a:lnTo>
                          <a:lnTo>
                            <a:pt x="2915478" y="629479"/>
                          </a:lnTo>
                          <a:lnTo>
                            <a:pt x="2915478" y="579783"/>
                          </a:lnTo>
                          <a:lnTo>
                            <a:pt x="2915478" y="472109"/>
                          </a:lnTo>
                          <a:lnTo>
                            <a:pt x="2932043" y="430696"/>
                          </a:lnTo>
                          <a:lnTo>
                            <a:pt x="2923761" y="298174"/>
                          </a:lnTo>
                          <a:lnTo>
                            <a:pt x="2782956" y="207065"/>
                          </a:lnTo>
                          <a:lnTo>
                            <a:pt x="2600739" y="115957"/>
                          </a:lnTo>
                          <a:lnTo>
                            <a:pt x="2418522" y="57979"/>
                          </a:lnTo>
                          <a:lnTo>
                            <a:pt x="2244587" y="24848"/>
                          </a:lnTo>
                          <a:lnTo>
                            <a:pt x="2103782" y="8283"/>
                          </a:lnTo>
                          <a:lnTo>
                            <a:pt x="1954695" y="0"/>
                          </a:lnTo>
                          <a:lnTo>
                            <a:pt x="1838739" y="0"/>
                          </a:lnTo>
                          <a:lnTo>
                            <a:pt x="1656522" y="33131"/>
                          </a:lnTo>
                          <a:lnTo>
                            <a:pt x="1449456" y="91109"/>
                          </a:lnTo>
                          <a:lnTo>
                            <a:pt x="1275522" y="157370"/>
                          </a:lnTo>
                          <a:lnTo>
                            <a:pt x="1176130" y="215348"/>
                          </a:lnTo>
                          <a:lnTo>
                            <a:pt x="1060174" y="289892"/>
                          </a:lnTo>
                          <a:lnTo>
                            <a:pt x="902804" y="430696"/>
                          </a:lnTo>
                          <a:lnTo>
                            <a:pt x="844826" y="538370"/>
                          </a:lnTo>
                          <a:lnTo>
                            <a:pt x="819978" y="712305"/>
                          </a:lnTo>
                          <a:lnTo>
                            <a:pt x="795130" y="877957"/>
                          </a:lnTo>
                          <a:lnTo>
                            <a:pt x="795130" y="894522"/>
                          </a:lnTo>
                          <a:lnTo>
                            <a:pt x="778565" y="1242392"/>
                          </a:lnTo>
                          <a:lnTo>
                            <a:pt x="853108" y="1308652"/>
                          </a:lnTo>
                          <a:lnTo>
                            <a:pt x="877956" y="1366631"/>
                          </a:lnTo>
                          <a:lnTo>
                            <a:pt x="1018761" y="1383196"/>
                          </a:lnTo>
                          <a:lnTo>
                            <a:pt x="1068456" y="1383196"/>
                          </a:lnTo>
                          <a:lnTo>
                            <a:pt x="1101587" y="1449457"/>
                          </a:lnTo>
                          <a:lnTo>
                            <a:pt x="1118152" y="1499152"/>
                          </a:lnTo>
                          <a:lnTo>
                            <a:pt x="1068456" y="1524000"/>
                          </a:lnTo>
                          <a:lnTo>
                            <a:pt x="1010478" y="1565413"/>
                          </a:lnTo>
                          <a:lnTo>
                            <a:pt x="935935" y="1689652"/>
                          </a:lnTo>
                          <a:lnTo>
                            <a:pt x="911087" y="1731065"/>
                          </a:lnTo>
                          <a:lnTo>
                            <a:pt x="795130" y="1747631"/>
                          </a:lnTo>
                          <a:lnTo>
                            <a:pt x="670891" y="1731065"/>
                          </a:lnTo>
                          <a:lnTo>
                            <a:pt x="496956" y="1813892"/>
                          </a:lnTo>
                          <a:lnTo>
                            <a:pt x="405848" y="1847022"/>
                          </a:lnTo>
                          <a:lnTo>
                            <a:pt x="240195" y="1921565"/>
                          </a:lnTo>
                          <a:lnTo>
                            <a:pt x="190500" y="2020957"/>
                          </a:lnTo>
                          <a:lnTo>
                            <a:pt x="74543" y="2261152"/>
                          </a:lnTo>
                          <a:lnTo>
                            <a:pt x="16565" y="2484783"/>
                          </a:lnTo>
                          <a:lnTo>
                            <a:pt x="0" y="2675283"/>
                          </a:lnTo>
                          <a:lnTo>
                            <a:pt x="16565" y="2940326"/>
                          </a:lnTo>
                          <a:lnTo>
                            <a:pt x="41413" y="3114261"/>
                          </a:lnTo>
                          <a:lnTo>
                            <a:pt x="107674" y="3329609"/>
                          </a:lnTo>
                          <a:lnTo>
                            <a:pt x="182217" y="3495261"/>
                          </a:lnTo>
                          <a:lnTo>
                            <a:pt x="256761" y="3685761"/>
                          </a:lnTo>
                          <a:lnTo>
                            <a:pt x="438978" y="3934239"/>
                          </a:lnTo>
                          <a:lnTo>
                            <a:pt x="604630" y="4133022"/>
                          </a:lnTo>
                          <a:lnTo>
                            <a:pt x="762000" y="4248979"/>
                          </a:lnTo>
                          <a:lnTo>
                            <a:pt x="960782" y="4315239"/>
                          </a:lnTo>
                          <a:lnTo>
                            <a:pt x="1184413" y="4315239"/>
                          </a:lnTo>
                          <a:lnTo>
                            <a:pt x="1449456" y="4248979"/>
                          </a:lnTo>
                          <a:lnTo>
                            <a:pt x="1664804" y="4174435"/>
                          </a:lnTo>
                          <a:lnTo>
                            <a:pt x="1772478" y="4116457"/>
                          </a:lnTo>
                          <a:lnTo>
                            <a:pt x="1855304" y="3992218"/>
                          </a:lnTo>
                          <a:lnTo>
                            <a:pt x="1921565" y="3934239"/>
                          </a:lnTo>
                          <a:lnTo>
                            <a:pt x="1888435" y="4124739"/>
                          </a:lnTo>
                          <a:lnTo>
                            <a:pt x="1764195" y="4745935"/>
                          </a:lnTo>
                          <a:lnTo>
                            <a:pt x="1714500" y="4969565"/>
                          </a:lnTo>
                          <a:lnTo>
                            <a:pt x="1731065" y="5027544"/>
                          </a:lnTo>
                          <a:lnTo>
                            <a:pt x="1822174" y="5068957"/>
                          </a:lnTo>
                        </a:path>
                      </a:pathLst>
                    </a:custGeom>
                    <a:solidFill>
                      <a:schemeClr val="bg1">
                        <a:lumMod val="8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01" name="フリーフォーム 100"/>
                  <p:cNvSpPr/>
                  <p:nvPr/>
                </p:nvSpPr>
                <p:spPr>
                  <a:xfrm>
                    <a:off x="4388813" y="3409154"/>
                    <a:ext cx="419272" cy="423833"/>
                  </a:xfrm>
                  <a:custGeom>
                    <a:avLst/>
                    <a:gdLst>
                      <a:gd name="connsiteX0" fmla="*/ 0 w 424543"/>
                      <a:gd name="connsiteY0" fmla="*/ 108857 h 424543"/>
                      <a:gd name="connsiteX1" fmla="*/ 54429 w 424543"/>
                      <a:gd name="connsiteY1" fmla="*/ 185057 h 424543"/>
                      <a:gd name="connsiteX2" fmla="*/ 87086 w 424543"/>
                      <a:gd name="connsiteY2" fmla="*/ 299357 h 424543"/>
                      <a:gd name="connsiteX3" fmla="*/ 97972 w 424543"/>
                      <a:gd name="connsiteY3" fmla="*/ 424543 h 424543"/>
                      <a:gd name="connsiteX4" fmla="*/ 413658 w 424543"/>
                      <a:gd name="connsiteY4" fmla="*/ 332014 h 424543"/>
                      <a:gd name="connsiteX5" fmla="*/ 424543 w 424543"/>
                      <a:gd name="connsiteY5" fmla="*/ 190500 h 424543"/>
                      <a:gd name="connsiteX6" fmla="*/ 397329 w 424543"/>
                      <a:gd name="connsiteY6" fmla="*/ 141514 h 424543"/>
                      <a:gd name="connsiteX7" fmla="*/ 359229 w 424543"/>
                      <a:gd name="connsiteY7" fmla="*/ 65314 h 424543"/>
                      <a:gd name="connsiteX8" fmla="*/ 304800 w 424543"/>
                      <a:gd name="connsiteY8" fmla="*/ 0 h 424543"/>
                      <a:gd name="connsiteX9" fmla="*/ 283029 w 424543"/>
                      <a:gd name="connsiteY9" fmla="*/ 0 h 424543"/>
                      <a:gd name="connsiteX10" fmla="*/ 0 w 424543"/>
                      <a:gd name="connsiteY10" fmla="*/ 108857 h 4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43" h="424543">
                        <a:moveTo>
                          <a:pt x="0" y="108857"/>
                        </a:moveTo>
                        <a:lnTo>
                          <a:pt x="54429" y="185057"/>
                        </a:lnTo>
                        <a:lnTo>
                          <a:pt x="87086" y="299357"/>
                        </a:lnTo>
                        <a:lnTo>
                          <a:pt x="97972" y="424543"/>
                        </a:lnTo>
                        <a:lnTo>
                          <a:pt x="413658" y="332014"/>
                        </a:lnTo>
                        <a:lnTo>
                          <a:pt x="424543" y="190500"/>
                        </a:lnTo>
                        <a:lnTo>
                          <a:pt x="397329" y="141514"/>
                        </a:lnTo>
                        <a:lnTo>
                          <a:pt x="359229" y="65314"/>
                        </a:lnTo>
                        <a:lnTo>
                          <a:pt x="304800" y="0"/>
                        </a:lnTo>
                        <a:lnTo>
                          <a:pt x="283029" y="0"/>
                        </a:lnTo>
                        <a:lnTo>
                          <a:pt x="0" y="108857"/>
                        </a:ln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98" name="フリーフォーム 97"/>
                <p:cNvSpPr/>
                <p:nvPr/>
              </p:nvSpPr>
              <p:spPr>
                <a:xfrm>
                  <a:off x="11227096" y="5926587"/>
                  <a:ext cx="15553037" cy="7975675"/>
                </a:xfrm>
                <a:custGeom>
                  <a:avLst/>
                  <a:gdLst>
                    <a:gd name="connsiteX0" fmla="*/ 518808 w 2322478"/>
                    <a:gd name="connsiteY0" fmla="*/ 693096 h 1106521"/>
                    <a:gd name="connsiteX1" fmla="*/ 149968 w 2322478"/>
                    <a:gd name="connsiteY1" fmla="*/ 802532 h 1106521"/>
                    <a:gd name="connsiteX2" fmla="*/ 283723 w 2322478"/>
                    <a:gd name="connsiteY2" fmla="*/ 948447 h 1106521"/>
                    <a:gd name="connsiteX3" fmla="*/ 664723 w 2322478"/>
                    <a:gd name="connsiteY3" fmla="*/ 826851 h 1106521"/>
                    <a:gd name="connsiteX4" fmla="*/ 762000 w 2322478"/>
                    <a:gd name="connsiteY4" fmla="*/ 924128 h 1106521"/>
                    <a:gd name="connsiteX5" fmla="*/ 782266 w 2322478"/>
                    <a:gd name="connsiteY5" fmla="*/ 1106521 h 1106521"/>
                    <a:gd name="connsiteX6" fmla="*/ 1629383 w 2322478"/>
                    <a:gd name="connsiteY6" fmla="*/ 830904 h 1106521"/>
                    <a:gd name="connsiteX7" fmla="*/ 1645595 w 2322478"/>
                    <a:gd name="connsiteY7" fmla="*/ 855224 h 1106521"/>
                    <a:gd name="connsiteX8" fmla="*/ 1779351 w 2322478"/>
                    <a:gd name="connsiteY8" fmla="*/ 802532 h 1106521"/>
                    <a:gd name="connsiteX9" fmla="*/ 1832042 w 2322478"/>
                    <a:gd name="connsiteY9" fmla="*/ 802532 h 1106521"/>
                    <a:gd name="connsiteX10" fmla="*/ 1892840 w 2322478"/>
                    <a:gd name="connsiteY10" fmla="*/ 826851 h 1106521"/>
                    <a:gd name="connsiteX11" fmla="*/ 1941478 w 2322478"/>
                    <a:gd name="connsiteY11" fmla="*/ 851170 h 1106521"/>
                    <a:gd name="connsiteX12" fmla="*/ 2006329 w 2322478"/>
                    <a:gd name="connsiteY12" fmla="*/ 830904 h 1106521"/>
                    <a:gd name="connsiteX13" fmla="*/ 2026595 w 2322478"/>
                    <a:gd name="connsiteY13" fmla="*/ 794426 h 1106521"/>
                    <a:gd name="connsiteX14" fmla="*/ 2038755 w 2322478"/>
                    <a:gd name="connsiteY14" fmla="*/ 782266 h 1106521"/>
                    <a:gd name="connsiteX15" fmla="*/ 2046861 w 2322478"/>
                    <a:gd name="connsiteY15" fmla="*/ 733628 h 1106521"/>
                    <a:gd name="connsiteX16" fmla="*/ 2298159 w 2322478"/>
                    <a:gd name="connsiteY16" fmla="*/ 648511 h 1106521"/>
                    <a:gd name="connsiteX17" fmla="*/ 2322478 w 2322478"/>
                    <a:gd name="connsiteY17" fmla="*/ 636351 h 1106521"/>
                    <a:gd name="connsiteX18" fmla="*/ 2286000 w 2322478"/>
                    <a:gd name="connsiteY18" fmla="*/ 271564 h 1106521"/>
                    <a:gd name="connsiteX19" fmla="*/ 2010383 w 2322478"/>
                    <a:gd name="connsiteY19" fmla="*/ 0 h 1106521"/>
                    <a:gd name="connsiteX20" fmla="*/ 1982010 w 2322478"/>
                    <a:gd name="connsiteY20" fmla="*/ 28372 h 1106521"/>
                    <a:gd name="connsiteX21" fmla="*/ 1933372 w 2322478"/>
                    <a:gd name="connsiteY21" fmla="*/ 40532 h 1106521"/>
                    <a:gd name="connsiteX22" fmla="*/ 1868521 w 2322478"/>
                    <a:gd name="connsiteY22" fmla="*/ 60798 h 1106521"/>
                    <a:gd name="connsiteX23" fmla="*/ 1856361 w 2322478"/>
                    <a:gd name="connsiteY23" fmla="*/ 64851 h 1106521"/>
                    <a:gd name="connsiteX24" fmla="*/ 1852308 w 2322478"/>
                    <a:gd name="connsiteY24" fmla="*/ 145915 h 1106521"/>
                    <a:gd name="connsiteX25" fmla="*/ 1982010 w 2322478"/>
                    <a:gd name="connsiteY25" fmla="*/ 255351 h 1106521"/>
                    <a:gd name="connsiteX26" fmla="*/ 1982010 w 2322478"/>
                    <a:gd name="connsiteY26" fmla="*/ 283724 h 1106521"/>
                    <a:gd name="connsiteX27" fmla="*/ 1588851 w 2322478"/>
                    <a:gd name="connsiteY27" fmla="*/ 401266 h 1106521"/>
                    <a:gd name="connsiteX28" fmla="*/ 1515893 w 2322478"/>
                    <a:gd name="connsiteY28" fmla="*/ 324255 h 1106521"/>
                    <a:gd name="connsiteX29" fmla="*/ 1463202 w 2322478"/>
                    <a:gd name="connsiteY29" fmla="*/ 275617 h 1106521"/>
                    <a:gd name="connsiteX30" fmla="*/ 1467255 w 2322478"/>
                    <a:gd name="connsiteY30" fmla="*/ 251298 h 1106521"/>
                    <a:gd name="connsiteX31" fmla="*/ 1459148 w 2322478"/>
                    <a:gd name="connsiteY31" fmla="*/ 206713 h 1106521"/>
                    <a:gd name="connsiteX32" fmla="*/ 1426723 w 2322478"/>
                    <a:gd name="connsiteY32" fmla="*/ 206713 h 1106521"/>
                    <a:gd name="connsiteX33" fmla="*/ 1394297 w 2322478"/>
                    <a:gd name="connsiteY33" fmla="*/ 222926 h 1106521"/>
                    <a:gd name="connsiteX34" fmla="*/ 1357819 w 2322478"/>
                    <a:gd name="connsiteY34" fmla="*/ 226979 h 1106521"/>
                    <a:gd name="connsiteX35" fmla="*/ 1341606 w 2322478"/>
                    <a:gd name="connsiteY35" fmla="*/ 231032 h 1106521"/>
                    <a:gd name="connsiteX36" fmla="*/ 1292968 w 2322478"/>
                    <a:gd name="connsiteY36" fmla="*/ 251298 h 1106521"/>
                    <a:gd name="connsiteX37" fmla="*/ 1264595 w 2322478"/>
                    <a:gd name="connsiteY37" fmla="*/ 251298 h 1106521"/>
                    <a:gd name="connsiteX38" fmla="*/ 1272702 w 2322478"/>
                    <a:gd name="connsiteY38" fmla="*/ 303990 h 1106521"/>
                    <a:gd name="connsiteX39" fmla="*/ 1268648 w 2322478"/>
                    <a:gd name="connsiteY39" fmla="*/ 320202 h 1106521"/>
                    <a:gd name="connsiteX40" fmla="*/ 1260542 w 2322478"/>
                    <a:gd name="connsiteY40" fmla="*/ 555287 h 1106521"/>
                    <a:gd name="connsiteX41" fmla="*/ 1333500 w 2322478"/>
                    <a:gd name="connsiteY41" fmla="*/ 624192 h 1106521"/>
                    <a:gd name="connsiteX42" fmla="*/ 1086255 w 2322478"/>
                    <a:gd name="connsiteY42" fmla="*/ 705255 h 1106521"/>
                    <a:gd name="connsiteX43" fmla="*/ 1005191 w 2322478"/>
                    <a:gd name="connsiteY43" fmla="*/ 624192 h 1106521"/>
                    <a:gd name="connsiteX44" fmla="*/ 1009244 w 2322478"/>
                    <a:gd name="connsiteY44" fmla="*/ 214819 h 1106521"/>
                    <a:gd name="connsiteX45" fmla="*/ 960606 w 2322478"/>
                    <a:gd name="connsiteY45" fmla="*/ 226979 h 1106521"/>
                    <a:gd name="connsiteX46" fmla="*/ 916021 w 2322478"/>
                    <a:gd name="connsiteY46" fmla="*/ 247245 h 1106521"/>
                    <a:gd name="connsiteX47" fmla="*/ 863329 w 2322478"/>
                    <a:gd name="connsiteY47" fmla="*/ 247245 h 1106521"/>
                    <a:gd name="connsiteX48" fmla="*/ 798478 w 2322478"/>
                    <a:gd name="connsiteY48" fmla="*/ 214819 h 1106521"/>
                    <a:gd name="connsiteX49" fmla="*/ 790372 w 2322478"/>
                    <a:gd name="connsiteY49" fmla="*/ 190500 h 1106521"/>
                    <a:gd name="connsiteX50" fmla="*/ 766053 w 2322478"/>
                    <a:gd name="connsiteY50" fmla="*/ 166181 h 1106521"/>
                    <a:gd name="connsiteX51" fmla="*/ 745787 w 2322478"/>
                    <a:gd name="connsiteY51" fmla="*/ 186447 h 1106521"/>
                    <a:gd name="connsiteX52" fmla="*/ 725521 w 2322478"/>
                    <a:gd name="connsiteY52" fmla="*/ 214819 h 1106521"/>
                    <a:gd name="connsiteX53" fmla="*/ 721468 w 2322478"/>
                    <a:gd name="connsiteY53" fmla="*/ 214819 h 1106521"/>
                    <a:gd name="connsiteX54" fmla="*/ 762000 w 2322478"/>
                    <a:gd name="connsiteY54" fmla="*/ 243192 h 1106521"/>
                    <a:gd name="connsiteX55" fmla="*/ 786319 w 2322478"/>
                    <a:gd name="connsiteY55" fmla="*/ 441798 h 1106521"/>
                    <a:gd name="connsiteX56" fmla="*/ 932234 w 2322478"/>
                    <a:gd name="connsiteY56" fmla="*/ 587713 h 1106521"/>
                    <a:gd name="connsiteX57" fmla="*/ 806585 w 2322478"/>
                    <a:gd name="connsiteY57" fmla="*/ 628245 h 1106521"/>
                    <a:gd name="connsiteX58" fmla="*/ 770106 w 2322478"/>
                    <a:gd name="connsiteY58" fmla="*/ 607979 h 1106521"/>
                    <a:gd name="connsiteX59" fmla="*/ 624191 w 2322478"/>
                    <a:gd name="connsiteY59" fmla="*/ 466117 h 1106521"/>
                    <a:gd name="connsiteX60" fmla="*/ 518808 w 2322478"/>
                    <a:gd name="connsiteY60" fmla="*/ 356681 h 1106521"/>
                    <a:gd name="connsiteX61" fmla="*/ 486383 w 2322478"/>
                    <a:gd name="connsiteY61" fmla="*/ 364787 h 1106521"/>
                    <a:gd name="connsiteX62" fmla="*/ 437744 w 2322478"/>
                    <a:gd name="connsiteY62" fmla="*/ 385053 h 1106521"/>
                    <a:gd name="connsiteX63" fmla="*/ 364787 w 2322478"/>
                    <a:gd name="connsiteY63" fmla="*/ 417479 h 1106521"/>
                    <a:gd name="connsiteX64" fmla="*/ 320202 w 2322478"/>
                    <a:gd name="connsiteY64" fmla="*/ 429638 h 1106521"/>
                    <a:gd name="connsiteX65" fmla="*/ 308042 w 2322478"/>
                    <a:gd name="connsiteY65" fmla="*/ 453958 h 1106521"/>
                    <a:gd name="connsiteX66" fmla="*/ 235085 w 2322478"/>
                    <a:gd name="connsiteY66" fmla="*/ 514755 h 1106521"/>
                    <a:gd name="connsiteX67" fmla="*/ 174287 w 2322478"/>
                    <a:gd name="connsiteY67" fmla="*/ 571500 h 1106521"/>
                    <a:gd name="connsiteX68" fmla="*/ 101329 w 2322478"/>
                    <a:gd name="connsiteY68" fmla="*/ 603926 h 1106521"/>
                    <a:gd name="connsiteX69" fmla="*/ 40531 w 2322478"/>
                    <a:gd name="connsiteY69" fmla="*/ 620138 h 1106521"/>
                    <a:gd name="connsiteX70" fmla="*/ 20266 w 2322478"/>
                    <a:gd name="connsiteY70" fmla="*/ 636351 h 1106521"/>
                    <a:gd name="connsiteX71" fmla="*/ 40531 w 2322478"/>
                    <a:gd name="connsiteY71" fmla="*/ 676883 h 1106521"/>
                    <a:gd name="connsiteX72" fmla="*/ 36478 w 2322478"/>
                    <a:gd name="connsiteY72" fmla="*/ 749841 h 1106521"/>
                    <a:gd name="connsiteX73" fmla="*/ 154021 w 2322478"/>
                    <a:gd name="connsiteY73" fmla="*/ 802532 h 1106521"/>
                    <a:gd name="connsiteX74" fmla="*/ 0 w 2322478"/>
                    <a:gd name="connsiteY74" fmla="*/ 883596 h 1106521"/>
                    <a:gd name="connsiteX0" fmla="*/ 498542 w 2302212"/>
                    <a:gd name="connsiteY0" fmla="*/ 693096 h 1106521"/>
                    <a:gd name="connsiteX1" fmla="*/ 129702 w 2302212"/>
                    <a:gd name="connsiteY1" fmla="*/ 802532 h 1106521"/>
                    <a:gd name="connsiteX2" fmla="*/ 263457 w 2302212"/>
                    <a:gd name="connsiteY2" fmla="*/ 948447 h 1106521"/>
                    <a:gd name="connsiteX3" fmla="*/ 644457 w 2302212"/>
                    <a:gd name="connsiteY3" fmla="*/ 826851 h 1106521"/>
                    <a:gd name="connsiteX4" fmla="*/ 741734 w 2302212"/>
                    <a:gd name="connsiteY4" fmla="*/ 924128 h 1106521"/>
                    <a:gd name="connsiteX5" fmla="*/ 762000 w 2302212"/>
                    <a:gd name="connsiteY5" fmla="*/ 1106521 h 1106521"/>
                    <a:gd name="connsiteX6" fmla="*/ 1609117 w 2302212"/>
                    <a:gd name="connsiteY6" fmla="*/ 830904 h 1106521"/>
                    <a:gd name="connsiteX7" fmla="*/ 1625329 w 2302212"/>
                    <a:gd name="connsiteY7" fmla="*/ 855224 h 1106521"/>
                    <a:gd name="connsiteX8" fmla="*/ 1759085 w 2302212"/>
                    <a:gd name="connsiteY8" fmla="*/ 802532 h 1106521"/>
                    <a:gd name="connsiteX9" fmla="*/ 1811776 w 2302212"/>
                    <a:gd name="connsiteY9" fmla="*/ 802532 h 1106521"/>
                    <a:gd name="connsiteX10" fmla="*/ 1872574 w 2302212"/>
                    <a:gd name="connsiteY10" fmla="*/ 826851 h 1106521"/>
                    <a:gd name="connsiteX11" fmla="*/ 1921212 w 2302212"/>
                    <a:gd name="connsiteY11" fmla="*/ 851170 h 1106521"/>
                    <a:gd name="connsiteX12" fmla="*/ 1986063 w 2302212"/>
                    <a:gd name="connsiteY12" fmla="*/ 830904 h 1106521"/>
                    <a:gd name="connsiteX13" fmla="*/ 2006329 w 2302212"/>
                    <a:gd name="connsiteY13" fmla="*/ 794426 h 1106521"/>
                    <a:gd name="connsiteX14" fmla="*/ 2018489 w 2302212"/>
                    <a:gd name="connsiteY14" fmla="*/ 782266 h 1106521"/>
                    <a:gd name="connsiteX15" fmla="*/ 2026595 w 2302212"/>
                    <a:gd name="connsiteY15" fmla="*/ 733628 h 1106521"/>
                    <a:gd name="connsiteX16" fmla="*/ 2277893 w 2302212"/>
                    <a:gd name="connsiteY16" fmla="*/ 648511 h 1106521"/>
                    <a:gd name="connsiteX17" fmla="*/ 2302212 w 2302212"/>
                    <a:gd name="connsiteY17" fmla="*/ 636351 h 1106521"/>
                    <a:gd name="connsiteX18" fmla="*/ 2265734 w 2302212"/>
                    <a:gd name="connsiteY18" fmla="*/ 271564 h 1106521"/>
                    <a:gd name="connsiteX19" fmla="*/ 1990117 w 2302212"/>
                    <a:gd name="connsiteY19" fmla="*/ 0 h 1106521"/>
                    <a:gd name="connsiteX20" fmla="*/ 1961744 w 2302212"/>
                    <a:gd name="connsiteY20" fmla="*/ 28372 h 1106521"/>
                    <a:gd name="connsiteX21" fmla="*/ 1913106 w 2302212"/>
                    <a:gd name="connsiteY21" fmla="*/ 40532 h 1106521"/>
                    <a:gd name="connsiteX22" fmla="*/ 1848255 w 2302212"/>
                    <a:gd name="connsiteY22" fmla="*/ 60798 h 1106521"/>
                    <a:gd name="connsiteX23" fmla="*/ 1836095 w 2302212"/>
                    <a:gd name="connsiteY23" fmla="*/ 64851 h 1106521"/>
                    <a:gd name="connsiteX24" fmla="*/ 1832042 w 2302212"/>
                    <a:gd name="connsiteY24" fmla="*/ 145915 h 1106521"/>
                    <a:gd name="connsiteX25" fmla="*/ 1961744 w 2302212"/>
                    <a:gd name="connsiteY25" fmla="*/ 255351 h 1106521"/>
                    <a:gd name="connsiteX26" fmla="*/ 1961744 w 2302212"/>
                    <a:gd name="connsiteY26" fmla="*/ 283724 h 1106521"/>
                    <a:gd name="connsiteX27" fmla="*/ 1568585 w 2302212"/>
                    <a:gd name="connsiteY27" fmla="*/ 401266 h 1106521"/>
                    <a:gd name="connsiteX28" fmla="*/ 1495627 w 2302212"/>
                    <a:gd name="connsiteY28" fmla="*/ 324255 h 1106521"/>
                    <a:gd name="connsiteX29" fmla="*/ 1442936 w 2302212"/>
                    <a:gd name="connsiteY29" fmla="*/ 275617 h 1106521"/>
                    <a:gd name="connsiteX30" fmla="*/ 1446989 w 2302212"/>
                    <a:gd name="connsiteY30" fmla="*/ 251298 h 1106521"/>
                    <a:gd name="connsiteX31" fmla="*/ 1438882 w 2302212"/>
                    <a:gd name="connsiteY31" fmla="*/ 206713 h 1106521"/>
                    <a:gd name="connsiteX32" fmla="*/ 1406457 w 2302212"/>
                    <a:gd name="connsiteY32" fmla="*/ 206713 h 1106521"/>
                    <a:gd name="connsiteX33" fmla="*/ 1374031 w 2302212"/>
                    <a:gd name="connsiteY33" fmla="*/ 222926 h 1106521"/>
                    <a:gd name="connsiteX34" fmla="*/ 1337553 w 2302212"/>
                    <a:gd name="connsiteY34" fmla="*/ 226979 h 1106521"/>
                    <a:gd name="connsiteX35" fmla="*/ 1321340 w 2302212"/>
                    <a:gd name="connsiteY35" fmla="*/ 231032 h 1106521"/>
                    <a:gd name="connsiteX36" fmla="*/ 1272702 w 2302212"/>
                    <a:gd name="connsiteY36" fmla="*/ 251298 h 1106521"/>
                    <a:gd name="connsiteX37" fmla="*/ 1244329 w 2302212"/>
                    <a:gd name="connsiteY37" fmla="*/ 251298 h 1106521"/>
                    <a:gd name="connsiteX38" fmla="*/ 1252436 w 2302212"/>
                    <a:gd name="connsiteY38" fmla="*/ 303990 h 1106521"/>
                    <a:gd name="connsiteX39" fmla="*/ 1248382 w 2302212"/>
                    <a:gd name="connsiteY39" fmla="*/ 320202 h 1106521"/>
                    <a:gd name="connsiteX40" fmla="*/ 1240276 w 2302212"/>
                    <a:gd name="connsiteY40" fmla="*/ 555287 h 1106521"/>
                    <a:gd name="connsiteX41" fmla="*/ 1313234 w 2302212"/>
                    <a:gd name="connsiteY41" fmla="*/ 624192 h 1106521"/>
                    <a:gd name="connsiteX42" fmla="*/ 1065989 w 2302212"/>
                    <a:gd name="connsiteY42" fmla="*/ 705255 h 1106521"/>
                    <a:gd name="connsiteX43" fmla="*/ 984925 w 2302212"/>
                    <a:gd name="connsiteY43" fmla="*/ 624192 h 1106521"/>
                    <a:gd name="connsiteX44" fmla="*/ 988978 w 2302212"/>
                    <a:gd name="connsiteY44" fmla="*/ 214819 h 1106521"/>
                    <a:gd name="connsiteX45" fmla="*/ 940340 w 2302212"/>
                    <a:gd name="connsiteY45" fmla="*/ 226979 h 1106521"/>
                    <a:gd name="connsiteX46" fmla="*/ 895755 w 2302212"/>
                    <a:gd name="connsiteY46" fmla="*/ 247245 h 1106521"/>
                    <a:gd name="connsiteX47" fmla="*/ 843063 w 2302212"/>
                    <a:gd name="connsiteY47" fmla="*/ 247245 h 1106521"/>
                    <a:gd name="connsiteX48" fmla="*/ 778212 w 2302212"/>
                    <a:gd name="connsiteY48" fmla="*/ 214819 h 1106521"/>
                    <a:gd name="connsiteX49" fmla="*/ 770106 w 2302212"/>
                    <a:gd name="connsiteY49" fmla="*/ 190500 h 1106521"/>
                    <a:gd name="connsiteX50" fmla="*/ 745787 w 2302212"/>
                    <a:gd name="connsiteY50" fmla="*/ 166181 h 1106521"/>
                    <a:gd name="connsiteX51" fmla="*/ 725521 w 2302212"/>
                    <a:gd name="connsiteY51" fmla="*/ 186447 h 1106521"/>
                    <a:gd name="connsiteX52" fmla="*/ 705255 w 2302212"/>
                    <a:gd name="connsiteY52" fmla="*/ 214819 h 1106521"/>
                    <a:gd name="connsiteX53" fmla="*/ 701202 w 2302212"/>
                    <a:gd name="connsiteY53" fmla="*/ 214819 h 1106521"/>
                    <a:gd name="connsiteX54" fmla="*/ 741734 w 2302212"/>
                    <a:gd name="connsiteY54" fmla="*/ 243192 h 1106521"/>
                    <a:gd name="connsiteX55" fmla="*/ 766053 w 2302212"/>
                    <a:gd name="connsiteY55" fmla="*/ 441798 h 1106521"/>
                    <a:gd name="connsiteX56" fmla="*/ 911968 w 2302212"/>
                    <a:gd name="connsiteY56" fmla="*/ 587713 h 1106521"/>
                    <a:gd name="connsiteX57" fmla="*/ 786319 w 2302212"/>
                    <a:gd name="connsiteY57" fmla="*/ 628245 h 1106521"/>
                    <a:gd name="connsiteX58" fmla="*/ 749840 w 2302212"/>
                    <a:gd name="connsiteY58" fmla="*/ 607979 h 1106521"/>
                    <a:gd name="connsiteX59" fmla="*/ 603925 w 2302212"/>
                    <a:gd name="connsiteY59" fmla="*/ 466117 h 1106521"/>
                    <a:gd name="connsiteX60" fmla="*/ 498542 w 2302212"/>
                    <a:gd name="connsiteY60" fmla="*/ 356681 h 1106521"/>
                    <a:gd name="connsiteX61" fmla="*/ 466117 w 2302212"/>
                    <a:gd name="connsiteY61" fmla="*/ 364787 h 1106521"/>
                    <a:gd name="connsiteX62" fmla="*/ 417478 w 2302212"/>
                    <a:gd name="connsiteY62" fmla="*/ 385053 h 1106521"/>
                    <a:gd name="connsiteX63" fmla="*/ 344521 w 2302212"/>
                    <a:gd name="connsiteY63" fmla="*/ 417479 h 1106521"/>
                    <a:gd name="connsiteX64" fmla="*/ 299936 w 2302212"/>
                    <a:gd name="connsiteY64" fmla="*/ 429638 h 1106521"/>
                    <a:gd name="connsiteX65" fmla="*/ 287776 w 2302212"/>
                    <a:gd name="connsiteY65" fmla="*/ 453958 h 1106521"/>
                    <a:gd name="connsiteX66" fmla="*/ 214819 w 2302212"/>
                    <a:gd name="connsiteY66" fmla="*/ 514755 h 1106521"/>
                    <a:gd name="connsiteX67" fmla="*/ 154021 w 2302212"/>
                    <a:gd name="connsiteY67" fmla="*/ 571500 h 1106521"/>
                    <a:gd name="connsiteX68" fmla="*/ 81063 w 2302212"/>
                    <a:gd name="connsiteY68" fmla="*/ 603926 h 1106521"/>
                    <a:gd name="connsiteX69" fmla="*/ 20265 w 2302212"/>
                    <a:gd name="connsiteY69" fmla="*/ 620138 h 1106521"/>
                    <a:gd name="connsiteX70" fmla="*/ 0 w 2302212"/>
                    <a:gd name="connsiteY70" fmla="*/ 636351 h 1106521"/>
                    <a:gd name="connsiteX71" fmla="*/ 20265 w 2302212"/>
                    <a:gd name="connsiteY71" fmla="*/ 676883 h 1106521"/>
                    <a:gd name="connsiteX72" fmla="*/ 16212 w 2302212"/>
                    <a:gd name="connsiteY72" fmla="*/ 749841 h 1106521"/>
                    <a:gd name="connsiteX73" fmla="*/ 133755 w 2302212"/>
                    <a:gd name="connsiteY73" fmla="*/ 802532 h 1106521"/>
                    <a:gd name="connsiteX0" fmla="*/ 129702 w 2302212"/>
                    <a:gd name="connsiteY0" fmla="*/ 802532 h 1106521"/>
                    <a:gd name="connsiteX1" fmla="*/ 263457 w 2302212"/>
                    <a:gd name="connsiteY1" fmla="*/ 948447 h 1106521"/>
                    <a:gd name="connsiteX2" fmla="*/ 644457 w 2302212"/>
                    <a:gd name="connsiteY2" fmla="*/ 826851 h 1106521"/>
                    <a:gd name="connsiteX3" fmla="*/ 741734 w 2302212"/>
                    <a:gd name="connsiteY3" fmla="*/ 924128 h 1106521"/>
                    <a:gd name="connsiteX4" fmla="*/ 762000 w 2302212"/>
                    <a:gd name="connsiteY4" fmla="*/ 1106521 h 1106521"/>
                    <a:gd name="connsiteX5" fmla="*/ 1609117 w 2302212"/>
                    <a:gd name="connsiteY5" fmla="*/ 830904 h 1106521"/>
                    <a:gd name="connsiteX6" fmla="*/ 1625329 w 2302212"/>
                    <a:gd name="connsiteY6" fmla="*/ 855224 h 1106521"/>
                    <a:gd name="connsiteX7" fmla="*/ 1759085 w 2302212"/>
                    <a:gd name="connsiteY7" fmla="*/ 802532 h 1106521"/>
                    <a:gd name="connsiteX8" fmla="*/ 1811776 w 2302212"/>
                    <a:gd name="connsiteY8" fmla="*/ 802532 h 1106521"/>
                    <a:gd name="connsiteX9" fmla="*/ 1872574 w 2302212"/>
                    <a:gd name="connsiteY9" fmla="*/ 826851 h 1106521"/>
                    <a:gd name="connsiteX10" fmla="*/ 1921212 w 2302212"/>
                    <a:gd name="connsiteY10" fmla="*/ 851170 h 1106521"/>
                    <a:gd name="connsiteX11" fmla="*/ 1986063 w 2302212"/>
                    <a:gd name="connsiteY11" fmla="*/ 830904 h 1106521"/>
                    <a:gd name="connsiteX12" fmla="*/ 2006329 w 2302212"/>
                    <a:gd name="connsiteY12" fmla="*/ 794426 h 1106521"/>
                    <a:gd name="connsiteX13" fmla="*/ 2018489 w 2302212"/>
                    <a:gd name="connsiteY13" fmla="*/ 782266 h 1106521"/>
                    <a:gd name="connsiteX14" fmla="*/ 2026595 w 2302212"/>
                    <a:gd name="connsiteY14" fmla="*/ 733628 h 1106521"/>
                    <a:gd name="connsiteX15" fmla="*/ 2277893 w 2302212"/>
                    <a:gd name="connsiteY15" fmla="*/ 648511 h 1106521"/>
                    <a:gd name="connsiteX16" fmla="*/ 2302212 w 2302212"/>
                    <a:gd name="connsiteY16" fmla="*/ 636351 h 1106521"/>
                    <a:gd name="connsiteX17" fmla="*/ 2265734 w 2302212"/>
                    <a:gd name="connsiteY17" fmla="*/ 271564 h 1106521"/>
                    <a:gd name="connsiteX18" fmla="*/ 1990117 w 2302212"/>
                    <a:gd name="connsiteY18" fmla="*/ 0 h 1106521"/>
                    <a:gd name="connsiteX19" fmla="*/ 1961744 w 2302212"/>
                    <a:gd name="connsiteY19" fmla="*/ 28372 h 1106521"/>
                    <a:gd name="connsiteX20" fmla="*/ 1913106 w 2302212"/>
                    <a:gd name="connsiteY20" fmla="*/ 40532 h 1106521"/>
                    <a:gd name="connsiteX21" fmla="*/ 1848255 w 2302212"/>
                    <a:gd name="connsiteY21" fmla="*/ 60798 h 1106521"/>
                    <a:gd name="connsiteX22" fmla="*/ 1836095 w 2302212"/>
                    <a:gd name="connsiteY22" fmla="*/ 64851 h 1106521"/>
                    <a:gd name="connsiteX23" fmla="*/ 1832042 w 2302212"/>
                    <a:gd name="connsiteY23" fmla="*/ 145915 h 1106521"/>
                    <a:gd name="connsiteX24" fmla="*/ 1961744 w 2302212"/>
                    <a:gd name="connsiteY24" fmla="*/ 255351 h 1106521"/>
                    <a:gd name="connsiteX25" fmla="*/ 1961744 w 2302212"/>
                    <a:gd name="connsiteY25" fmla="*/ 283724 h 1106521"/>
                    <a:gd name="connsiteX26" fmla="*/ 1568585 w 2302212"/>
                    <a:gd name="connsiteY26" fmla="*/ 401266 h 1106521"/>
                    <a:gd name="connsiteX27" fmla="*/ 1495627 w 2302212"/>
                    <a:gd name="connsiteY27" fmla="*/ 324255 h 1106521"/>
                    <a:gd name="connsiteX28" fmla="*/ 1442936 w 2302212"/>
                    <a:gd name="connsiteY28" fmla="*/ 275617 h 1106521"/>
                    <a:gd name="connsiteX29" fmla="*/ 1446989 w 2302212"/>
                    <a:gd name="connsiteY29" fmla="*/ 251298 h 1106521"/>
                    <a:gd name="connsiteX30" fmla="*/ 1438882 w 2302212"/>
                    <a:gd name="connsiteY30" fmla="*/ 206713 h 1106521"/>
                    <a:gd name="connsiteX31" fmla="*/ 1406457 w 2302212"/>
                    <a:gd name="connsiteY31" fmla="*/ 206713 h 1106521"/>
                    <a:gd name="connsiteX32" fmla="*/ 1374031 w 2302212"/>
                    <a:gd name="connsiteY32" fmla="*/ 222926 h 1106521"/>
                    <a:gd name="connsiteX33" fmla="*/ 1337553 w 2302212"/>
                    <a:gd name="connsiteY33" fmla="*/ 226979 h 1106521"/>
                    <a:gd name="connsiteX34" fmla="*/ 1321340 w 2302212"/>
                    <a:gd name="connsiteY34" fmla="*/ 231032 h 1106521"/>
                    <a:gd name="connsiteX35" fmla="*/ 1272702 w 2302212"/>
                    <a:gd name="connsiteY35" fmla="*/ 251298 h 1106521"/>
                    <a:gd name="connsiteX36" fmla="*/ 1244329 w 2302212"/>
                    <a:gd name="connsiteY36" fmla="*/ 251298 h 1106521"/>
                    <a:gd name="connsiteX37" fmla="*/ 1252436 w 2302212"/>
                    <a:gd name="connsiteY37" fmla="*/ 303990 h 1106521"/>
                    <a:gd name="connsiteX38" fmla="*/ 1248382 w 2302212"/>
                    <a:gd name="connsiteY38" fmla="*/ 320202 h 1106521"/>
                    <a:gd name="connsiteX39" fmla="*/ 1240276 w 2302212"/>
                    <a:gd name="connsiteY39" fmla="*/ 555287 h 1106521"/>
                    <a:gd name="connsiteX40" fmla="*/ 1313234 w 2302212"/>
                    <a:gd name="connsiteY40" fmla="*/ 624192 h 1106521"/>
                    <a:gd name="connsiteX41" fmla="*/ 1065989 w 2302212"/>
                    <a:gd name="connsiteY41" fmla="*/ 705255 h 1106521"/>
                    <a:gd name="connsiteX42" fmla="*/ 984925 w 2302212"/>
                    <a:gd name="connsiteY42" fmla="*/ 624192 h 1106521"/>
                    <a:gd name="connsiteX43" fmla="*/ 988978 w 2302212"/>
                    <a:gd name="connsiteY43" fmla="*/ 214819 h 1106521"/>
                    <a:gd name="connsiteX44" fmla="*/ 940340 w 2302212"/>
                    <a:gd name="connsiteY44" fmla="*/ 226979 h 1106521"/>
                    <a:gd name="connsiteX45" fmla="*/ 895755 w 2302212"/>
                    <a:gd name="connsiteY45" fmla="*/ 247245 h 1106521"/>
                    <a:gd name="connsiteX46" fmla="*/ 843063 w 2302212"/>
                    <a:gd name="connsiteY46" fmla="*/ 247245 h 1106521"/>
                    <a:gd name="connsiteX47" fmla="*/ 778212 w 2302212"/>
                    <a:gd name="connsiteY47" fmla="*/ 214819 h 1106521"/>
                    <a:gd name="connsiteX48" fmla="*/ 770106 w 2302212"/>
                    <a:gd name="connsiteY48" fmla="*/ 190500 h 1106521"/>
                    <a:gd name="connsiteX49" fmla="*/ 745787 w 2302212"/>
                    <a:gd name="connsiteY49" fmla="*/ 166181 h 1106521"/>
                    <a:gd name="connsiteX50" fmla="*/ 725521 w 2302212"/>
                    <a:gd name="connsiteY50" fmla="*/ 186447 h 1106521"/>
                    <a:gd name="connsiteX51" fmla="*/ 705255 w 2302212"/>
                    <a:gd name="connsiteY51" fmla="*/ 214819 h 1106521"/>
                    <a:gd name="connsiteX52" fmla="*/ 701202 w 2302212"/>
                    <a:gd name="connsiteY52" fmla="*/ 214819 h 1106521"/>
                    <a:gd name="connsiteX53" fmla="*/ 741734 w 2302212"/>
                    <a:gd name="connsiteY53" fmla="*/ 243192 h 1106521"/>
                    <a:gd name="connsiteX54" fmla="*/ 766053 w 2302212"/>
                    <a:gd name="connsiteY54" fmla="*/ 441798 h 1106521"/>
                    <a:gd name="connsiteX55" fmla="*/ 911968 w 2302212"/>
                    <a:gd name="connsiteY55" fmla="*/ 587713 h 1106521"/>
                    <a:gd name="connsiteX56" fmla="*/ 786319 w 2302212"/>
                    <a:gd name="connsiteY56" fmla="*/ 628245 h 1106521"/>
                    <a:gd name="connsiteX57" fmla="*/ 749840 w 2302212"/>
                    <a:gd name="connsiteY57" fmla="*/ 607979 h 1106521"/>
                    <a:gd name="connsiteX58" fmla="*/ 603925 w 2302212"/>
                    <a:gd name="connsiteY58" fmla="*/ 466117 h 1106521"/>
                    <a:gd name="connsiteX59" fmla="*/ 498542 w 2302212"/>
                    <a:gd name="connsiteY59" fmla="*/ 356681 h 1106521"/>
                    <a:gd name="connsiteX60" fmla="*/ 466117 w 2302212"/>
                    <a:gd name="connsiteY60" fmla="*/ 364787 h 1106521"/>
                    <a:gd name="connsiteX61" fmla="*/ 417478 w 2302212"/>
                    <a:gd name="connsiteY61" fmla="*/ 385053 h 1106521"/>
                    <a:gd name="connsiteX62" fmla="*/ 344521 w 2302212"/>
                    <a:gd name="connsiteY62" fmla="*/ 417479 h 1106521"/>
                    <a:gd name="connsiteX63" fmla="*/ 299936 w 2302212"/>
                    <a:gd name="connsiteY63" fmla="*/ 429638 h 1106521"/>
                    <a:gd name="connsiteX64" fmla="*/ 287776 w 2302212"/>
                    <a:gd name="connsiteY64" fmla="*/ 453958 h 1106521"/>
                    <a:gd name="connsiteX65" fmla="*/ 214819 w 2302212"/>
                    <a:gd name="connsiteY65" fmla="*/ 514755 h 1106521"/>
                    <a:gd name="connsiteX66" fmla="*/ 154021 w 2302212"/>
                    <a:gd name="connsiteY66" fmla="*/ 571500 h 1106521"/>
                    <a:gd name="connsiteX67" fmla="*/ 81063 w 2302212"/>
                    <a:gd name="connsiteY67" fmla="*/ 603926 h 1106521"/>
                    <a:gd name="connsiteX68" fmla="*/ 20265 w 2302212"/>
                    <a:gd name="connsiteY68" fmla="*/ 620138 h 1106521"/>
                    <a:gd name="connsiteX69" fmla="*/ 0 w 2302212"/>
                    <a:gd name="connsiteY69" fmla="*/ 636351 h 1106521"/>
                    <a:gd name="connsiteX70" fmla="*/ 20265 w 2302212"/>
                    <a:gd name="connsiteY70" fmla="*/ 676883 h 1106521"/>
                    <a:gd name="connsiteX71" fmla="*/ 16212 w 2302212"/>
                    <a:gd name="connsiteY71" fmla="*/ 749841 h 1106521"/>
                    <a:gd name="connsiteX72" fmla="*/ 133755 w 2302212"/>
                    <a:gd name="connsiteY72" fmla="*/ 802532 h 1106521"/>
                    <a:gd name="connsiteX0" fmla="*/ 129702 w 2302212"/>
                    <a:gd name="connsiteY0" fmla="*/ 802532 h 1106521"/>
                    <a:gd name="connsiteX1" fmla="*/ 263457 w 2302212"/>
                    <a:gd name="connsiteY1" fmla="*/ 948447 h 1106521"/>
                    <a:gd name="connsiteX2" fmla="*/ 644457 w 2302212"/>
                    <a:gd name="connsiteY2" fmla="*/ 826851 h 1106521"/>
                    <a:gd name="connsiteX3" fmla="*/ 741734 w 2302212"/>
                    <a:gd name="connsiteY3" fmla="*/ 924128 h 1106521"/>
                    <a:gd name="connsiteX4" fmla="*/ 762000 w 2302212"/>
                    <a:gd name="connsiteY4" fmla="*/ 1106521 h 1106521"/>
                    <a:gd name="connsiteX5" fmla="*/ 1609117 w 2302212"/>
                    <a:gd name="connsiteY5" fmla="*/ 830904 h 1106521"/>
                    <a:gd name="connsiteX6" fmla="*/ 1625329 w 2302212"/>
                    <a:gd name="connsiteY6" fmla="*/ 855224 h 1106521"/>
                    <a:gd name="connsiteX7" fmla="*/ 1759085 w 2302212"/>
                    <a:gd name="connsiteY7" fmla="*/ 802532 h 1106521"/>
                    <a:gd name="connsiteX8" fmla="*/ 1811776 w 2302212"/>
                    <a:gd name="connsiteY8" fmla="*/ 802532 h 1106521"/>
                    <a:gd name="connsiteX9" fmla="*/ 1872574 w 2302212"/>
                    <a:gd name="connsiteY9" fmla="*/ 826851 h 1106521"/>
                    <a:gd name="connsiteX10" fmla="*/ 1921212 w 2302212"/>
                    <a:gd name="connsiteY10" fmla="*/ 851170 h 1106521"/>
                    <a:gd name="connsiteX11" fmla="*/ 1986063 w 2302212"/>
                    <a:gd name="connsiteY11" fmla="*/ 830904 h 1106521"/>
                    <a:gd name="connsiteX12" fmla="*/ 2006329 w 2302212"/>
                    <a:gd name="connsiteY12" fmla="*/ 794426 h 1106521"/>
                    <a:gd name="connsiteX13" fmla="*/ 2018489 w 2302212"/>
                    <a:gd name="connsiteY13" fmla="*/ 782266 h 1106521"/>
                    <a:gd name="connsiteX14" fmla="*/ 2026595 w 2302212"/>
                    <a:gd name="connsiteY14" fmla="*/ 733628 h 1106521"/>
                    <a:gd name="connsiteX15" fmla="*/ 2277893 w 2302212"/>
                    <a:gd name="connsiteY15" fmla="*/ 648511 h 1106521"/>
                    <a:gd name="connsiteX16" fmla="*/ 2302212 w 2302212"/>
                    <a:gd name="connsiteY16" fmla="*/ 636351 h 1106521"/>
                    <a:gd name="connsiteX17" fmla="*/ 2265734 w 2302212"/>
                    <a:gd name="connsiteY17" fmla="*/ 271564 h 1106521"/>
                    <a:gd name="connsiteX18" fmla="*/ 1990117 w 2302212"/>
                    <a:gd name="connsiteY18" fmla="*/ 0 h 1106521"/>
                    <a:gd name="connsiteX19" fmla="*/ 1961744 w 2302212"/>
                    <a:gd name="connsiteY19" fmla="*/ 28372 h 1106521"/>
                    <a:gd name="connsiteX20" fmla="*/ 1913106 w 2302212"/>
                    <a:gd name="connsiteY20" fmla="*/ 40532 h 1106521"/>
                    <a:gd name="connsiteX21" fmla="*/ 1848255 w 2302212"/>
                    <a:gd name="connsiteY21" fmla="*/ 60798 h 1106521"/>
                    <a:gd name="connsiteX22" fmla="*/ 1836095 w 2302212"/>
                    <a:gd name="connsiteY22" fmla="*/ 64851 h 1106521"/>
                    <a:gd name="connsiteX23" fmla="*/ 1832042 w 2302212"/>
                    <a:gd name="connsiteY23" fmla="*/ 145915 h 1106521"/>
                    <a:gd name="connsiteX24" fmla="*/ 1961744 w 2302212"/>
                    <a:gd name="connsiteY24" fmla="*/ 255351 h 1106521"/>
                    <a:gd name="connsiteX25" fmla="*/ 1961744 w 2302212"/>
                    <a:gd name="connsiteY25" fmla="*/ 283724 h 1106521"/>
                    <a:gd name="connsiteX26" fmla="*/ 1568585 w 2302212"/>
                    <a:gd name="connsiteY26" fmla="*/ 401266 h 1106521"/>
                    <a:gd name="connsiteX27" fmla="*/ 1495627 w 2302212"/>
                    <a:gd name="connsiteY27" fmla="*/ 324255 h 1106521"/>
                    <a:gd name="connsiteX28" fmla="*/ 1442936 w 2302212"/>
                    <a:gd name="connsiteY28" fmla="*/ 275617 h 1106521"/>
                    <a:gd name="connsiteX29" fmla="*/ 1446989 w 2302212"/>
                    <a:gd name="connsiteY29" fmla="*/ 251298 h 1106521"/>
                    <a:gd name="connsiteX30" fmla="*/ 1438882 w 2302212"/>
                    <a:gd name="connsiteY30" fmla="*/ 206713 h 1106521"/>
                    <a:gd name="connsiteX31" fmla="*/ 1406457 w 2302212"/>
                    <a:gd name="connsiteY31" fmla="*/ 206713 h 1106521"/>
                    <a:gd name="connsiteX32" fmla="*/ 1374031 w 2302212"/>
                    <a:gd name="connsiteY32" fmla="*/ 222926 h 1106521"/>
                    <a:gd name="connsiteX33" fmla="*/ 1337553 w 2302212"/>
                    <a:gd name="connsiteY33" fmla="*/ 226979 h 1106521"/>
                    <a:gd name="connsiteX34" fmla="*/ 1321340 w 2302212"/>
                    <a:gd name="connsiteY34" fmla="*/ 231032 h 1106521"/>
                    <a:gd name="connsiteX35" fmla="*/ 1272702 w 2302212"/>
                    <a:gd name="connsiteY35" fmla="*/ 251298 h 1106521"/>
                    <a:gd name="connsiteX36" fmla="*/ 1244329 w 2302212"/>
                    <a:gd name="connsiteY36" fmla="*/ 251298 h 1106521"/>
                    <a:gd name="connsiteX37" fmla="*/ 1252436 w 2302212"/>
                    <a:gd name="connsiteY37" fmla="*/ 303990 h 1106521"/>
                    <a:gd name="connsiteX38" fmla="*/ 1248382 w 2302212"/>
                    <a:gd name="connsiteY38" fmla="*/ 320202 h 1106521"/>
                    <a:gd name="connsiteX39" fmla="*/ 1240276 w 2302212"/>
                    <a:gd name="connsiteY39" fmla="*/ 555287 h 1106521"/>
                    <a:gd name="connsiteX40" fmla="*/ 1313234 w 2302212"/>
                    <a:gd name="connsiteY40" fmla="*/ 624192 h 1106521"/>
                    <a:gd name="connsiteX41" fmla="*/ 1065989 w 2302212"/>
                    <a:gd name="connsiteY41" fmla="*/ 705255 h 1106521"/>
                    <a:gd name="connsiteX42" fmla="*/ 984925 w 2302212"/>
                    <a:gd name="connsiteY42" fmla="*/ 624192 h 1106521"/>
                    <a:gd name="connsiteX43" fmla="*/ 988978 w 2302212"/>
                    <a:gd name="connsiteY43" fmla="*/ 214819 h 1106521"/>
                    <a:gd name="connsiteX44" fmla="*/ 940340 w 2302212"/>
                    <a:gd name="connsiteY44" fmla="*/ 226979 h 1106521"/>
                    <a:gd name="connsiteX45" fmla="*/ 895755 w 2302212"/>
                    <a:gd name="connsiteY45" fmla="*/ 247245 h 1106521"/>
                    <a:gd name="connsiteX46" fmla="*/ 843063 w 2302212"/>
                    <a:gd name="connsiteY46" fmla="*/ 247245 h 1106521"/>
                    <a:gd name="connsiteX47" fmla="*/ 778212 w 2302212"/>
                    <a:gd name="connsiteY47" fmla="*/ 214819 h 1106521"/>
                    <a:gd name="connsiteX48" fmla="*/ 770106 w 2302212"/>
                    <a:gd name="connsiteY48" fmla="*/ 190500 h 1106521"/>
                    <a:gd name="connsiteX49" fmla="*/ 745787 w 2302212"/>
                    <a:gd name="connsiteY49" fmla="*/ 166181 h 1106521"/>
                    <a:gd name="connsiteX50" fmla="*/ 725521 w 2302212"/>
                    <a:gd name="connsiteY50" fmla="*/ 186447 h 1106521"/>
                    <a:gd name="connsiteX51" fmla="*/ 705255 w 2302212"/>
                    <a:gd name="connsiteY51" fmla="*/ 214819 h 1106521"/>
                    <a:gd name="connsiteX52" fmla="*/ 701202 w 2302212"/>
                    <a:gd name="connsiteY52" fmla="*/ 214819 h 1106521"/>
                    <a:gd name="connsiteX53" fmla="*/ 741734 w 2302212"/>
                    <a:gd name="connsiteY53" fmla="*/ 243192 h 1106521"/>
                    <a:gd name="connsiteX54" fmla="*/ 766053 w 2302212"/>
                    <a:gd name="connsiteY54" fmla="*/ 441798 h 1106521"/>
                    <a:gd name="connsiteX55" fmla="*/ 911968 w 2302212"/>
                    <a:gd name="connsiteY55" fmla="*/ 587713 h 1106521"/>
                    <a:gd name="connsiteX56" fmla="*/ 786319 w 2302212"/>
                    <a:gd name="connsiteY56" fmla="*/ 628245 h 1106521"/>
                    <a:gd name="connsiteX57" fmla="*/ 749840 w 2302212"/>
                    <a:gd name="connsiteY57" fmla="*/ 607979 h 1106521"/>
                    <a:gd name="connsiteX58" fmla="*/ 603925 w 2302212"/>
                    <a:gd name="connsiteY58" fmla="*/ 466117 h 1106521"/>
                    <a:gd name="connsiteX59" fmla="*/ 498542 w 2302212"/>
                    <a:gd name="connsiteY59" fmla="*/ 356681 h 1106521"/>
                    <a:gd name="connsiteX60" fmla="*/ 466117 w 2302212"/>
                    <a:gd name="connsiteY60" fmla="*/ 364787 h 1106521"/>
                    <a:gd name="connsiteX61" fmla="*/ 417478 w 2302212"/>
                    <a:gd name="connsiteY61" fmla="*/ 385053 h 1106521"/>
                    <a:gd name="connsiteX62" fmla="*/ 344521 w 2302212"/>
                    <a:gd name="connsiteY62" fmla="*/ 417479 h 1106521"/>
                    <a:gd name="connsiteX63" fmla="*/ 299936 w 2302212"/>
                    <a:gd name="connsiteY63" fmla="*/ 429638 h 1106521"/>
                    <a:gd name="connsiteX64" fmla="*/ 287776 w 2302212"/>
                    <a:gd name="connsiteY64" fmla="*/ 453958 h 1106521"/>
                    <a:gd name="connsiteX65" fmla="*/ 214819 w 2302212"/>
                    <a:gd name="connsiteY65" fmla="*/ 514755 h 1106521"/>
                    <a:gd name="connsiteX66" fmla="*/ 154021 w 2302212"/>
                    <a:gd name="connsiteY66" fmla="*/ 571500 h 1106521"/>
                    <a:gd name="connsiteX67" fmla="*/ 81063 w 2302212"/>
                    <a:gd name="connsiteY67" fmla="*/ 603926 h 1106521"/>
                    <a:gd name="connsiteX68" fmla="*/ 20265 w 2302212"/>
                    <a:gd name="connsiteY68" fmla="*/ 620138 h 1106521"/>
                    <a:gd name="connsiteX69" fmla="*/ 0 w 2302212"/>
                    <a:gd name="connsiteY69" fmla="*/ 636351 h 1106521"/>
                    <a:gd name="connsiteX70" fmla="*/ 20265 w 2302212"/>
                    <a:gd name="connsiteY70" fmla="*/ 676883 h 1106521"/>
                    <a:gd name="connsiteX71" fmla="*/ 16212 w 2302212"/>
                    <a:gd name="connsiteY71" fmla="*/ 749841 h 1106521"/>
                    <a:gd name="connsiteX72" fmla="*/ 162128 w 2302212"/>
                    <a:gd name="connsiteY72" fmla="*/ 814691 h 1106521"/>
                    <a:gd name="connsiteX0" fmla="*/ 129702 w 2302212"/>
                    <a:gd name="connsiteY0" fmla="*/ 802532 h 1106521"/>
                    <a:gd name="connsiteX1" fmla="*/ 364826 w 2302212"/>
                    <a:gd name="connsiteY1" fmla="*/ 747649 h 1106521"/>
                    <a:gd name="connsiteX2" fmla="*/ 644457 w 2302212"/>
                    <a:gd name="connsiteY2" fmla="*/ 826851 h 1106521"/>
                    <a:gd name="connsiteX3" fmla="*/ 741734 w 2302212"/>
                    <a:gd name="connsiteY3" fmla="*/ 924128 h 1106521"/>
                    <a:gd name="connsiteX4" fmla="*/ 762000 w 2302212"/>
                    <a:gd name="connsiteY4" fmla="*/ 1106521 h 1106521"/>
                    <a:gd name="connsiteX5" fmla="*/ 1609117 w 2302212"/>
                    <a:gd name="connsiteY5" fmla="*/ 830904 h 1106521"/>
                    <a:gd name="connsiteX6" fmla="*/ 1625329 w 2302212"/>
                    <a:gd name="connsiteY6" fmla="*/ 855224 h 1106521"/>
                    <a:gd name="connsiteX7" fmla="*/ 1759085 w 2302212"/>
                    <a:gd name="connsiteY7" fmla="*/ 802532 h 1106521"/>
                    <a:gd name="connsiteX8" fmla="*/ 1811776 w 2302212"/>
                    <a:gd name="connsiteY8" fmla="*/ 802532 h 1106521"/>
                    <a:gd name="connsiteX9" fmla="*/ 1872574 w 2302212"/>
                    <a:gd name="connsiteY9" fmla="*/ 826851 h 1106521"/>
                    <a:gd name="connsiteX10" fmla="*/ 1921212 w 2302212"/>
                    <a:gd name="connsiteY10" fmla="*/ 851170 h 1106521"/>
                    <a:gd name="connsiteX11" fmla="*/ 1986063 w 2302212"/>
                    <a:gd name="connsiteY11" fmla="*/ 830904 h 1106521"/>
                    <a:gd name="connsiteX12" fmla="*/ 2006329 w 2302212"/>
                    <a:gd name="connsiteY12" fmla="*/ 794426 h 1106521"/>
                    <a:gd name="connsiteX13" fmla="*/ 2018489 w 2302212"/>
                    <a:gd name="connsiteY13" fmla="*/ 782266 h 1106521"/>
                    <a:gd name="connsiteX14" fmla="*/ 2026595 w 2302212"/>
                    <a:gd name="connsiteY14" fmla="*/ 733628 h 1106521"/>
                    <a:gd name="connsiteX15" fmla="*/ 2277893 w 2302212"/>
                    <a:gd name="connsiteY15" fmla="*/ 648511 h 1106521"/>
                    <a:gd name="connsiteX16" fmla="*/ 2302212 w 2302212"/>
                    <a:gd name="connsiteY16" fmla="*/ 636351 h 1106521"/>
                    <a:gd name="connsiteX17" fmla="*/ 2265734 w 2302212"/>
                    <a:gd name="connsiteY17" fmla="*/ 271564 h 1106521"/>
                    <a:gd name="connsiteX18" fmla="*/ 1990117 w 2302212"/>
                    <a:gd name="connsiteY18" fmla="*/ 0 h 1106521"/>
                    <a:gd name="connsiteX19" fmla="*/ 1961744 w 2302212"/>
                    <a:gd name="connsiteY19" fmla="*/ 28372 h 1106521"/>
                    <a:gd name="connsiteX20" fmla="*/ 1913106 w 2302212"/>
                    <a:gd name="connsiteY20" fmla="*/ 40532 h 1106521"/>
                    <a:gd name="connsiteX21" fmla="*/ 1848255 w 2302212"/>
                    <a:gd name="connsiteY21" fmla="*/ 60798 h 1106521"/>
                    <a:gd name="connsiteX22" fmla="*/ 1836095 w 2302212"/>
                    <a:gd name="connsiteY22" fmla="*/ 64851 h 1106521"/>
                    <a:gd name="connsiteX23" fmla="*/ 1832042 w 2302212"/>
                    <a:gd name="connsiteY23" fmla="*/ 145915 h 1106521"/>
                    <a:gd name="connsiteX24" fmla="*/ 1961744 w 2302212"/>
                    <a:gd name="connsiteY24" fmla="*/ 255351 h 1106521"/>
                    <a:gd name="connsiteX25" fmla="*/ 1961744 w 2302212"/>
                    <a:gd name="connsiteY25" fmla="*/ 283724 h 1106521"/>
                    <a:gd name="connsiteX26" fmla="*/ 1568585 w 2302212"/>
                    <a:gd name="connsiteY26" fmla="*/ 401266 h 1106521"/>
                    <a:gd name="connsiteX27" fmla="*/ 1495627 w 2302212"/>
                    <a:gd name="connsiteY27" fmla="*/ 324255 h 1106521"/>
                    <a:gd name="connsiteX28" fmla="*/ 1442936 w 2302212"/>
                    <a:gd name="connsiteY28" fmla="*/ 275617 h 1106521"/>
                    <a:gd name="connsiteX29" fmla="*/ 1446989 w 2302212"/>
                    <a:gd name="connsiteY29" fmla="*/ 251298 h 1106521"/>
                    <a:gd name="connsiteX30" fmla="*/ 1438882 w 2302212"/>
                    <a:gd name="connsiteY30" fmla="*/ 206713 h 1106521"/>
                    <a:gd name="connsiteX31" fmla="*/ 1406457 w 2302212"/>
                    <a:gd name="connsiteY31" fmla="*/ 206713 h 1106521"/>
                    <a:gd name="connsiteX32" fmla="*/ 1374031 w 2302212"/>
                    <a:gd name="connsiteY32" fmla="*/ 222926 h 1106521"/>
                    <a:gd name="connsiteX33" fmla="*/ 1337553 w 2302212"/>
                    <a:gd name="connsiteY33" fmla="*/ 226979 h 1106521"/>
                    <a:gd name="connsiteX34" fmla="*/ 1321340 w 2302212"/>
                    <a:gd name="connsiteY34" fmla="*/ 231032 h 1106521"/>
                    <a:gd name="connsiteX35" fmla="*/ 1272702 w 2302212"/>
                    <a:gd name="connsiteY35" fmla="*/ 251298 h 1106521"/>
                    <a:gd name="connsiteX36" fmla="*/ 1244329 w 2302212"/>
                    <a:gd name="connsiteY36" fmla="*/ 251298 h 1106521"/>
                    <a:gd name="connsiteX37" fmla="*/ 1252436 w 2302212"/>
                    <a:gd name="connsiteY37" fmla="*/ 303990 h 1106521"/>
                    <a:gd name="connsiteX38" fmla="*/ 1248382 w 2302212"/>
                    <a:gd name="connsiteY38" fmla="*/ 320202 h 1106521"/>
                    <a:gd name="connsiteX39" fmla="*/ 1240276 w 2302212"/>
                    <a:gd name="connsiteY39" fmla="*/ 555287 h 1106521"/>
                    <a:gd name="connsiteX40" fmla="*/ 1313234 w 2302212"/>
                    <a:gd name="connsiteY40" fmla="*/ 624192 h 1106521"/>
                    <a:gd name="connsiteX41" fmla="*/ 1065989 w 2302212"/>
                    <a:gd name="connsiteY41" fmla="*/ 705255 h 1106521"/>
                    <a:gd name="connsiteX42" fmla="*/ 984925 w 2302212"/>
                    <a:gd name="connsiteY42" fmla="*/ 624192 h 1106521"/>
                    <a:gd name="connsiteX43" fmla="*/ 988978 w 2302212"/>
                    <a:gd name="connsiteY43" fmla="*/ 214819 h 1106521"/>
                    <a:gd name="connsiteX44" fmla="*/ 940340 w 2302212"/>
                    <a:gd name="connsiteY44" fmla="*/ 226979 h 1106521"/>
                    <a:gd name="connsiteX45" fmla="*/ 895755 w 2302212"/>
                    <a:gd name="connsiteY45" fmla="*/ 247245 h 1106521"/>
                    <a:gd name="connsiteX46" fmla="*/ 843063 w 2302212"/>
                    <a:gd name="connsiteY46" fmla="*/ 247245 h 1106521"/>
                    <a:gd name="connsiteX47" fmla="*/ 778212 w 2302212"/>
                    <a:gd name="connsiteY47" fmla="*/ 214819 h 1106521"/>
                    <a:gd name="connsiteX48" fmla="*/ 770106 w 2302212"/>
                    <a:gd name="connsiteY48" fmla="*/ 190500 h 1106521"/>
                    <a:gd name="connsiteX49" fmla="*/ 745787 w 2302212"/>
                    <a:gd name="connsiteY49" fmla="*/ 166181 h 1106521"/>
                    <a:gd name="connsiteX50" fmla="*/ 725521 w 2302212"/>
                    <a:gd name="connsiteY50" fmla="*/ 186447 h 1106521"/>
                    <a:gd name="connsiteX51" fmla="*/ 705255 w 2302212"/>
                    <a:gd name="connsiteY51" fmla="*/ 214819 h 1106521"/>
                    <a:gd name="connsiteX52" fmla="*/ 701202 w 2302212"/>
                    <a:gd name="connsiteY52" fmla="*/ 214819 h 1106521"/>
                    <a:gd name="connsiteX53" fmla="*/ 741734 w 2302212"/>
                    <a:gd name="connsiteY53" fmla="*/ 243192 h 1106521"/>
                    <a:gd name="connsiteX54" fmla="*/ 766053 w 2302212"/>
                    <a:gd name="connsiteY54" fmla="*/ 441798 h 1106521"/>
                    <a:gd name="connsiteX55" fmla="*/ 911968 w 2302212"/>
                    <a:gd name="connsiteY55" fmla="*/ 587713 h 1106521"/>
                    <a:gd name="connsiteX56" fmla="*/ 786319 w 2302212"/>
                    <a:gd name="connsiteY56" fmla="*/ 628245 h 1106521"/>
                    <a:gd name="connsiteX57" fmla="*/ 749840 w 2302212"/>
                    <a:gd name="connsiteY57" fmla="*/ 607979 h 1106521"/>
                    <a:gd name="connsiteX58" fmla="*/ 603925 w 2302212"/>
                    <a:gd name="connsiteY58" fmla="*/ 466117 h 1106521"/>
                    <a:gd name="connsiteX59" fmla="*/ 498542 w 2302212"/>
                    <a:gd name="connsiteY59" fmla="*/ 356681 h 1106521"/>
                    <a:gd name="connsiteX60" fmla="*/ 466117 w 2302212"/>
                    <a:gd name="connsiteY60" fmla="*/ 364787 h 1106521"/>
                    <a:gd name="connsiteX61" fmla="*/ 417478 w 2302212"/>
                    <a:gd name="connsiteY61" fmla="*/ 385053 h 1106521"/>
                    <a:gd name="connsiteX62" fmla="*/ 344521 w 2302212"/>
                    <a:gd name="connsiteY62" fmla="*/ 417479 h 1106521"/>
                    <a:gd name="connsiteX63" fmla="*/ 299936 w 2302212"/>
                    <a:gd name="connsiteY63" fmla="*/ 429638 h 1106521"/>
                    <a:gd name="connsiteX64" fmla="*/ 287776 w 2302212"/>
                    <a:gd name="connsiteY64" fmla="*/ 453958 h 1106521"/>
                    <a:gd name="connsiteX65" fmla="*/ 214819 w 2302212"/>
                    <a:gd name="connsiteY65" fmla="*/ 514755 h 1106521"/>
                    <a:gd name="connsiteX66" fmla="*/ 154021 w 2302212"/>
                    <a:gd name="connsiteY66" fmla="*/ 571500 h 1106521"/>
                    <a:gd name="connsiteX67" fmla="*/ 81063 w 2302212"/>
                    <a:gd name="connsiteY67" fmla="*/ 603926 h 1106521"/>
                    <a:gd name="connsiteX68" fmla="*/ 20265 w 2302212"/>
                    <a:gd name="connsiteY68" fmla="*/ 620138 h 1106521"/>
                    <a:gd name="connsiteX69" fmla="*/ 0 w 2302212"/>
                    <a:gd name="connsiteY69" fmla="*/ 636351 h 1106521"/>
                    <a:gd name="connsiteX70" fmla="*/ 20265 w 2302212"/>
                    <a:gd name="connsiteY70" fmla="*/ 676883 h 1106521"/>
                    <a:gd name="connsiteX71" fmla="*/ 16212 w 2302212"/>
                    <a:gd name="connsiteY71" fmla="*/ 749841 h 1106521"/>
                    <a:gd name="connsiteX72" fmla="*/ 162128 w 2302212"/>
                    <a:gd name="connsiteY72" fmla="*/ 814691 h 1106521"/>
                    <a:gd name="connsiteX0" fmla="*/ 129702 w 2302212"/>
                    <a:gd name="connsiteY0" fmla="*/ 802532 h 1106521"/>
                    <a:gd name="connsiteX1" fmla="*/ 364826 w 2302212"/>
                    <a:gd name="connsiteY1" fmla="*/ 747649 h 1106521"/>
                    <a:gd name="connsiteX2" fmla="*/ 644457 w 2302212"/>
                    <a:gd name="connsiteY2" fmla="*/ 826851 h 1106521"/>
                    <a:gd name="connsiteX3" fmla="*/ 741734 w 2302212"/>
                    <a:gd name="connsiteY3" fmla="*/ 924128 h 1106521"/>
                    <a:gd name="connsiteX4" fmla="*/ 762000 w 2302212"/>
                    <a:gd name="connsiteY4" fmla="*/ 1106521 h 1106521"/>
                    <a:gd name="connsiteX5" fmla="*/ 1609117 w 2302212"/>
                    <a:gd name="connsiteY5" fmla="*/ 830904 h 1106521"/>
                    <a:gd name="connsiteX6" fmla="*/ 1625329 w 2302212"/>
                    <a:gd name="connsiteY6" fmla="*/ 855224 h 1106521"/>
                    <a:gd name="connsiteX7" fmla="*/ 1759085 w 2302212"/>
                    <a:gd name="connsiteY7" fmla="*/ 802532 h 1106521"/>
                    <a:gd name="connsiteX8" fmla="*/ 1811776 w 2302212"/>
                    <a:gd name="connsiteY8" fmla="*/ 802532 h 1106521"/>
                    <a:gd name="connsiteX9" fmla="*/ 1872574 w 2302212"/>
                    <a:gd name="connsiteY9" fmla="*/ 826851 h 1106521"/>
                    <a:gd name="connsiteX10" fmla="*/ 1921212 w 2302212"/>
                    <a:gd name="connsiteY10" fmla="*/ 851170 h 1106521"/>
                    <a:gd name="connsiteX11" fmla="*/ 1986063 w 2302212"/>
                    <a:gd name="connsiteY11" fmla="*/ 830904 h 1106521"/>
                    <a:gd name="connsiteX12" fmla="*/ 2006329 w 2302212"/>
                    <a:gd name="connsiteY12" fmla="*/ 794426 h 1106521"/>
                    <a:gd name="connsiteX13" fmla="*/ 2018489 w 2302212"/>
                    <a:gd name="connsiteY13" fmla="*/ 782266 h 1106521"/>
                    <a:gd name="connsiteX14" fmla="*/ 2026595 w 2302212"/>
                    <a:gd name="connsiteY14" fmla="*/ 733628 h 1106521"/>
                    <a:gd name="connsiteX15" fmla="*/ 2277893 w 2302212"/>
                    <a:gd name="connsiteY15" fmla="*/ 648511 h 1106521"/>
                    <a:gd name="connsiteX16" fmla="*/ 2302212 w 2302212"/>
                    <a:gd name="connsiteY16" fmla="*/ 636351 h 1106521"/>
                    <a:gd name="connsiteX17" fmla="*/ 2265734 w 2302212"/>
                    <a:gd name="connsiteY17" fmla="*/ 271564 h 1106521"/>
                    <a:gd name="connsiteX18" fmla="*/ 1990117 w 2302212"/>
                    <a:gd name="connsiteY18" fmla="*/ 0 h 1106521"/>
                    <a:gd name="connsiteX19" fmla="*/ 1961744 w 2302212"/>
                    <a:gd name="connsiteY19" fmla="*/ 28372 h 1106521"/>
                    <a:gd name="connsiteX20" fmla="*/ 1913106 w 2302212"/>
                    <a:gd name="connsiteY20" fmla="*/ 40532 h 1106521"/>
                    <a:gd name="connsiteX21" fmla="*/ 1848255 w 2302212"/>
                    <a:gd name="connsiteY21" fmla="*/ 60798 h 1106521"/>
                    <a:gd name="connsiteX22" fmla="*/ 1836095 w 2302212"/>
                    <a:gd name="connsiteY22" fmla="*/ 64851 h 1106521"/>
                    <a:gd name="connsiteX23" fmla="*/ 1832042 w 2302212"/>
                    <a:gd name="connsiteY23" fmla="*/ 145915 h 1106521"/>
                    <a:gd name="connsiteX24" fmla="*/ 1961744 w 2302212"/>
                    <a:gd name="connsiteY24" fmla="*/ 255351 h 1106521"/>
                    <a:gd name="connsiteX25" fmla="*/ 1961744 w 2302212"/>
                    <a:gd name="connsiteY25" fmla="*/ 283724 h 1106521"/>
                    <a:gd name="connsiteX26" fmla="*/ 1568585 w 2302212"/>
                    <a:gd name="connsiteY26" fmla="*/ 401266 h 1106521"/>
                    <a:gd name="connsiteX27" fmla="*/ 1495627 w 2302212"/>
                    <a:gd name="connsiteY27" fmla="*/ 324255 h 1106521"/>
                    <a:gd name="connsiteX28" fmla="*/ 1442936 w 2302212"/>
                    <a:gd name="connsiteY28" fmla="*/ 275617 h 1106521"/>
                    <a:gd name="connsiteX29" fmla="*/ 1446989 w 2302212"/>
                    <a:gd name="connsiteY29" fmla="*/ 251298 h 1106521"/>
                    <a:gd name="connsiteX30" fmla="*/ 1438882 w 2302212"/>
                    <a:gd name="connsiteY30" fmla="*/ 206713 h 1106521"/>
                    <a:gd name="connsiteX31" fmla="*/ 1406457 w 2302212"/>
                    <a:gd name="connsiteY31" fmla="*/ 206713 h 1106521"/>
                    <a:gd name="connsiteX32" fmla="*/ 1374031 w 2302212"/>
                    <a:gd name="connsiteY32" fmla="*/ 222926 h 1106521"/>
                    <a:gd name="connsiteX33" fmla="*/ 1337553 w 2302212"/>
                    <a:gd name="connsiteY33" fmla="*/ 226979 h 1106521"/>
                    <a:gd name="connsiteX34" fmla="*/ 1321340 w 2302212"/>
                    <a:gd name="connsiteY34" fmla="*/ 231032 h 1106521"/>
                    <a:gd name="connsiteX35" fmla="*/ 1272702 w 2302212"/>
                    <a:gd name="connsiteY35" fmla="*/ 251298 h 1106521"/>
                    <a:gd name="connsiteX36" fmla="*/ 1244329 w 2302212"/>
                    <a:gd name="connsiteY36" fmla="*/ 251298 h 1106521"/>
                    <a:gd name="connsiteX37" fmla="*/ 1252436 w 2302212"/>
                    <a:gd name="connsiteY37" fmla="*/ 303990 h 1106521"/>
                    <a:gd name="connsiteX38" fmla="*/ 1248382 w 2302212"/>
                    <a:gd name="connsiteY38" fmla="*/ 320202 h 1106521"/>
                    <a:gd name="connsiteX39" fmla="*/ 1240276 w 2302212"/>
                    <a:gd name="connsiteY39" fmla="*/ 555287 h 1106521"/>
                    <a:gd name="connsiteX40" fmla="*/ 1313234 w 2302212"/>
                    <a:gd name="connsiteY40" fmla="*/ 624192 h 1106521"/>
                    <a:gd name="connsiteX41" fmla="*/ 1065989 w 2302212"/>
                    <a:gd name="connsiteY41" fmla="*/ 705255 h 1106521"/>
                    <a:gd name="connsiteX42" fmla="*/ 984925 w 2302212"/>
                    <a:gd name="connsiteY42" fmla="*/ 624192 h 1106521"/>
                    <a:gd name="connsiteX43" fmla="*/ 988978 w 2302212"/>
                    <a:gd name="connsiteY43" fmla="*/ 214819 h 1106521"/>
                    <a:gd name="connsiteX44" fmla="*/ 940340 w 2302212"/>
                    <a:gd name="connsiteY44" fmla="*/ 226979 h 1106521"/>
                    <a:gd name="connsiteX45" fmla="*/ 895755 w 2302212"/>
                    <a:gd name="connsiteY45" fmla="*/ 247245 h 1106521"/>
                    <a:gd name="connsiteX46" fmla="*/ 843063 w 2302212"/>
                    <a:gd name="connsiteY46" fmla="*/ 247245 h 1106521"/>
                    <a:gd name="connsiteX47" fmla="*/ 778212 w 2302212"/>
                    <a:gd name="connsiteY47" fmla="*/ 214819 h 1106521"/>
                    <a:gd name="connsiteX48" fmla="*/ 770106 w 2302212"/>
                    <a:gd name="connsiteY48" fmla="*/ 190500 h 1106521"/>
                    <a:gd name="connsiteX49" fmla="*/ 745787 w 2302212"/>
                    <a:gd name="connsiteY49" fmla="*/ 166181 h 1106521"/>
                    <a:gd name="connsiteX50" fmla="*/ 725521 w 2302212"/>
                    <a:gd name="connsiteY50" fmla="*/ 186447 h 1106521"/>
                    <a:gd name="connsiteX51" fmla="*/ 705255 w 2302212"/>
                    <a:gd name="connsiteY51" fmla="*/ 214819 h 1106521"/>
                    <a:gd name="connsiteX52" fmla="*/ 701202 w 2302212"/>
                    <a:gd name="connsiteY52" fmla="*/ 214819 h 1106521"/>
                    <a:gd name="connsiteX53" fmla="*/ 741734 w 2302212"/>
                    <a:gd name="connsiteY53" fmla="*/ 243192 h 1106521"/>
                    <a:gd name="connsiteX54" fmla="*/ 766053 w 2302212"/>
                    <a:gd name="connsiteY54" fmla="*/ 441798 h 1106521"/>
                    <a:gd name="connsiteX55" fmla="*/ 911968 w 2302212"/>
                    <a:gd name="connsiteY55" fmla="*/ 587713 h 1106521"/>
                    <a:gd name="connsiteX56" fmla="*/ 786319 w 2302212"/>
                    <a:gd name="connsiteY56" fmla="*/ 628245 h 1106521"/>
                    <a:gd name="connsiteX57" fmla="*/ 749840 w 2302212"/>
                    <a:gd name="connsiteY57" fmla="*/ 607979 h 1106521"/>
                    <a:gd name="connsiteX58" fmla="*/ 603925 w 2302212"/>
                    <a:gd name="connsiteY58" fmla="*/ 466117 h 1106521"/>
                    <a:gd name="connsiteX59" fmla="*/ 498542 w 2302212"/>
                    <a:gd name="connsiteY59" fmla="*/ 356681 h 1106521"/>
                    <a:gd name="connsiteX60" fmla="*/ 466117 w 2302212"/>
                    <a:gd name="connsiteY60" fmla="*/ 364787 h 1106521"/>
                    <a:gd name="connsiteX61" fmla="*/ 417478 w 2302212"/>
                    <a:gd name="connsiteY61" fmla="*/ 385053 h 1106521"/>
                    <a:gd name="connsiteX62" fmla="*/ 344521 w 2302212"/>
                    <a:gd name="connsiteY62" fmla="*/ 417479 h 1106521"/>
                    <a:gd name="connsiteX63" fmla="*/ 299936 w 2302212"/>
                    <a:gd name="connsiteY63" fmla="*/ 429638 h 1106521"/>
                    <a:gd name="connsiteX64" fmla="*/ 287776 w 2302212"/>
                    <a:gd name="connsiteY64" fmla="*/ 453958 h 1106521"/>
                    <a:gd name="connsiteX65" fmla="*/ 214819 w 2302212"/>
                    <a:gd name="connsiteY65" fmla="*/ 514755 h 1106521"/>
                    <a:gd name="connsiteX66" fmla="*/ 154021 w 2302212"/>
                    <a:gd name="connsiteY66" fmla="*/ 571500 h 1106521"/>
                    <a:gd name="connsiteX67" fmla="*/ 81063 w 2302212"/>
                    <a:gd name="connsiteY67" fmla="*/ 603926 h 1106521"/>
                    <a:gd name="connsiteX68" fmla="*/ 20265 w 2302212"/>
                    <a:gd name="connsiteY68" fmla="*/ 620138 h 1106521"/>
                    <a:gd name="connsiteX69" fmla="*/ 0 w 2302212"/>
                    <a:gd name="connsiteY69" fmla="*/ 636351 h 1106521"/>
                    <a:gd name="connsiteX70" fmla="*/ 20265 w 2302212"/>
                    <a:gd name="connsiteY70" fmla="*/ 676883 h 1106521"/>
                    <a:gd name="connsiteX71" fmla="*/ 16212 w 2302212"/>
                    <a:gd name="connsiteY71" fmla="*/ 749841 h 1106521"/>
                    <a:gd name="connsiteX72" fmla="*/ 162128 w 2302212"/>
                    <a:gd name="connsiteY72" fmla="*/ 814691 h 1106521"/>
                    <a:gd name="connsiteX0" fmla="*/ 129702 w 2302212"/>
                    <a:gd name="connsiteY0" fmla="*/ 802532 h 1106521"/>
                    <a:gd name="connsiteX1" fmla="*/ 364826 w 2302212"/>
                    <a:gd name="connsiteY1" fmla="*/ 747649 h 1106521"/>
                    <a:gd name="connsiteX2" fmla="*/ 509984 w 2302212"/>
                    <a:gd name="connsiteY2" fmla="*/ 701366 h 1106521"/>
                    <a:gd name="connsiteX3" fmla="*/ 644457 w 2302212"/>
                    <a:gd name="connsiteY3" fmla="*/ 826851 h 1106521"/>
                    <a:gd name="connsiteX4" fmla="*/ 741734 w 2302212"/>
                    <a:gd name="connsiteY4" fmla="*/ 924128 h 1106521"/>
                    <a:gd name="connsiteX5" fmla="*/ 762000 w 2302212"/>
                    <a:gd name="connsiteY5" fmla="*/ 1106521 h 1106521"/>
                    <a:gd name="connsiteX6" fmla="*/ 1609117 w 2302212"/>
                    <a:gd name="connsiteY6" fmla="*/ 830904 h 1106521"/>
                    <a:gd name="connsiteX7" fmla="*/ 1625329 w 2302212"/>
                    <a:gd name="connsiteY7" fmla="*/ 855224 h 1106521"/>
                    <a:gd name="connsiteX8" fmla="*/ 1759085 w 2302212"/>
                    <a:gd name="connsiteY8" fmla="*/ 802532 h 1106521"/>
                    <a:gd name="connsiteX9" fmla="*/ 1811776 w 2302212"/>
                    <a:gd name="connsiteY9" fmla="*/ 802532 h 1106521"/>
                    <a:gd name="connsiteX10" fmla="*/ 1872574 w 2302212"/>
                    <a:gd name="connsiteY10" fmla="*/ 826851 h 1106521"/>
                    <a:gd name="connsiteX11" fmla="*/ 1921212 w 2302212"/>
                    <a:gd name="connsiteY11" fmla="*/ 851170 h 1106521"/>
                    <a:gd name="connsiteX12" fmla="*/ 1986063 w 2302212"/>
                    <a:gd name="connsiteY12" fmla="*/ 830904 h 1106521"/>
                    <a:gd name="connsiteX13" fmla="*/ 2006329 w 2302212"/>
                    <a:gd name="connsiteY13" fmla="*/ 794426 h 1106521"/>
                    <a:gd name="connsiteX14" fmla="*/ 2018489 w 2302212"/>
                    <a:gd name="connsiteY14" fmla="*/ 782266 h 1106521"/>
                    <a:gd name="connsiteX15" fmla="*/ 2026595 w 2302212"/>
                    <a:gd name="connsiteY15" fmla="*/ 733628 h 1106521"/>
                    <a:gd name="connsiteX16" fmla="*/ 2277893 w 2302212"/>
                    <a:gd name="connsiteY16" fmla="*/ 648511 h 1106521"/>
                    <a:gd name="connsiteX17" fmla="*/ 2302212 w 2302212"/>
                    <a:gd name="connsiteY17" fmla="*/ 636351 h 1106521"/>
                    <a:gd name="connsiteX18" fmla="*/ 2265734 w 2302212"/>
                    <a:gd name="connsiteY18" fmla="*/ 271564 h 1106521"/>
                    <a:gd name="connsiteX19" fmla="*/ 1990117 w 2302212"/>
                    <a:gd name="connsiteY19" fmla="*/ 0 h 1106521"/>
                    <a:gd name="connsiteX20" fmla="*/ 1961744 w 2302212"/>
                    <a:gd name="connsiteY20" fmla="*/ 28372 h 1106521"/>
                    <a:gd name="connsiteX21" fmla="*/ 1913106 w 2302212"/>
                    <a:gd name="connsiteY21" fmla="*/ 40532 h 1106521"/>
                    <a:gd name="connsiteX22" fmla="*/ 1848255 w 2302212"/>
                    <a:gd name="connsiteY22" fmla="*/ 60798 h 1106521"/>
                    <a:gd name="connsiteX23" fmla="*/ 1836095 w 2302212"/>
                    <a:gd name="connsiteY23" fmla="*/ 64851 h 1106521"/>
                    <a:gd name="connsiteX24" fmla="*/ 1832042 w 2302212"/>
                    <a:gd name="connsiteY24" fmla="*/ 145915 h 1106521"/>
                    <a:gd name="connsiteX25" fmla="*/ 1961744 w 2302212"/>
                    <a:gd name="connsiteY25" fmla="*/ 255351 h 1106521"/>
                    <a:gd name="connsiteX26" fmla="*/ 1961744 w 2302212"/>
                    <a:gd name="connsiteY26" fmla="*/ 283724 h 1106521"/>
                    <a:gd name="connsiteX27" fmla="*/ 1568585 w 2302212"/>
                    <a:gd name="connsiteY27" fmla="*/ 401266 h 1106521"/>
                    <a:gd name="connsiteX28" fmla="*/ 1495627 w 2302212"/>
                    <a:gd name="connsiteY28" fmla="*/ 324255 h 1106521"/>
                    <a:gd name="connsiteX29" fmla="*/ 1442936 w 2302212"/>
                    <a:gd name="connsiteY29" fmla="*/ 275617 h 1106521"/>
                    <a:gd name="connsiteX30" fmla="*/ 1446989 w 2302212"/>
                    <a:gd name="connsiteY30" fmla="*/ 251298 h 1106521"/>
                    <a:gd name="connsiteX31" fmla="*/ 1438882 w 2302212"/>
                    <a:gd name="connsiteY31" fmla="*/ 206713 h 1106521"/>
                    <a:gd name="connsiteX32" fmla="*/ 1406457 w 2302212"/>
                    <a:gd name="connsiteY32" fmla="*/ 206713 h 1106521"/>
                    <a:gd name="connsiteX33" fmla="*/ 1374031 w 2302212"/>
                    <a:gd name="connsiteY33" fmla="*/ 222926 h 1106521"/>
                    <a:gd name="connsiteX34" fmla="*/ 1337553 w 2302212"/>
                    <a:gd name="connsiteY34" fmla="*/ 226979 h 1106521"/>
                    <a:gd name="connsiteX35" fmla="*/ 1321340 w 2302212"/>
                    <a:gd name="connsiteY35" fmla="*/ 231032 h 1106521"/>
                    <a:gd name="connsiteX36" fmla="*/ 1272702 w 2302212"/>
                    <a:gd name="connsiteY36" fmla="*/ 251298 h 1106521"/>
                    <a:gd name="connsiteX37" fmla="*/ 1244329 w 2302212"/>
                    <a:gd name="connsiteY37" fmla="*/ 251298 h 1106521"/>
                    <a:gd name="connsiteX38" fmla="*/ 1252436 w 2302212"/>
                    <a:gd name="connsiteY38" fmla="*/ 303990 h 1106521"/>
                    <a:gd name="connsiteX39" fmla="*/ 1248382 w 2302212"/>
                    <a:gd name="connsiteY39" fmla="*/ 320202 h 1106521"/>
                    <a:gd name="connsiteX40" fmla="*/ 1240276 w 2302212"/>
                    <a:gd name="connsiteY40" fmla="*/ 555287 h 1106521"/>
                    <a:gd name="connsiteX41" fmla="*/ 1313234 w 2302212"/>
                    <a:gd name="connsiteY41" fmla="*/ 624192 h 1106521"/>
                    <a:gd name="connsiteX42" fmla="*/ 1065989 w 2302212"/>
                    <a:gd name="connsiteY42" fmla="*/ 705255 h 1106521"/>
                    <a:gd name="connsiteX43" fmla="*/ 984925 w 2302212"/>
                    <a:gd name="connsiteY43" fmla="*/ 624192 h 1106521"/>
                    <a:gd name="connsiteX44" fmla="*/ 988978 w 2302212"/>
                    <a:gd name="connsiteY44" fmla="*/ 214819 h 1106521"/>
                    <a:gd name="connsiteX45" fmla="*/ 940340 w 2302212"/>
                    <a:gd name="connsiteY45" fmla="*/ 226979 h 1106521"/>
                    <a:gd name="connsiteX46" fmla="*/ 895755 w 2302212"/>
                    <a:gd name="connsiteY46" fmla="*/ 247245 h 1106521"/>
                    <a:gd name="connsiteX47" fmla="*/ 843063 w 2302212"/>
                    <a:gd name="connsiteY47" fmla="*/ 247245 h 1106521"/>
                    <a:gd name="connsiteX48" fmla="*/ 778212 w 2302212"/>
                    <a:gd name="connsiteY48" fmla="*/ 214819 h 1106521"/>
                    <a:gd name="connsiteX49" fmla="*/ 770106 w 2302212"/>
                    <a:gd name="connsiteY49" fmla="*/ 190500 h 1106521"/>
                    <a:gd name="connsiteX50" fmla="*/ 745787 w 2302212"/>
                    <a:gd name="connsiteY50" fmla="*/ 166181 h 1106521"/>
                    <a:gd name="connsiteX51" fmla="*/ 725521 w 2302212"/>
                    <a:gd name="connsiteY51" fmla="*/ 186447 h 1106521"/>
                    <a:gd name="connsiteX52" fmla="*/ 705255 w 2302212"/>
                    <a:gd name="connsiteY52" fmla="*/ 214819 h 1106521"/>
                    <a:gd name="connsiteX53" fmla="*/ 701202 w 2302212"/>
                    <a:gd name="connsiteY53" fmla="*/ 214819 h 1106521"/>
                    <a:gd name="connsiteX54" fmla="*/ 741734 w 2302212"/>
                    <a:gd name="connsiteY54" fmla="*/ 243192 h 1106521"/>
                    <a:gd name="connsiteX55" fmla="*/ 766053 w 2302212"/>
                    <a:gd name="connsiteY55" fmla="*/ 441798 h 1106521"/>
                    <a:gd name="connsiteX56" fmla="*/ 911968 w 2302212"/>
                    <a:gd name="connsiteY56" fmla="*/ 587713 h 1106521"/>
                    <a:gd name="connsiteX57" fmla="*/ 786319 w 2302212"/>
                    <a:gd name="connsiteY57" fmla="*/ 628245 h 1106521"/>
                    <a:gd name="connsiteX58" fmla="*/ 749840 w 2302212"/>
                    <a:gd name="connsiteY58" fmla="*/ 607979 h 1106521"/>
                    <a:gd name="connsiteX59" fmla="*/ 603925 w 2302212"/>
                    <a:gd name="connsiteY59" fmla="*/ 466117 h 1106521"/>
                    <a:gd name="connsiteX60" fmla="*/ 498542 w 2302212"/>
                    <a:gd name="connsiteY60" fmla="*/ 356681 h 1106521"/>
                    <a:gd name="connsiteX61" fmla="*/ 466117 w 2302212"/>
                    <a:gd name="connsiteY61" fmla="*/ 364787 h 1106521"/>
                    <a:gd name="connsiteX62" fmla="*/ 417478 w 2302212"/>
                    <a:gd name="connsiteY62" fmla="*/ 385053 h 1106521"/>
                    <a:gd name="connsiteX63" fmla="*/ 344521 w 2302212"/>
                    <a:gd name="connsiteY63" fmla="*/ 417479 h 1106521"/>
                    <a:gd name="connsiteX64" fmla="*/ 299936 w 2302212"/>
                    <a:gd name="connsiteY64" fmla="*/ 429638 h 1106521"/>
                    <a:gd name="connsiteX65" fmla="*/ 287776 w 2302212"/>
                    <a:gd name="connsiteY65" fmla="*/ 453958 h 1106521"/>
                    <a:gd name="connsiteX66" fmla="*/ 214819 w 2302212"/>
                    <a:gd name="connsiteY66" fmla="*/ 514755 h 1106521"/>
                    <a:gd name="connsiteX67" fmla="*/ 154021 w 2302212"/>
                    <a:gd name="connsiteY67" fmla="*/ 571500 h 1106521"/>
                    <a:gd name="connsiteX68" fmla="*/ 81063 w 2302212"/>
                    <a:gd name="connsiteY68" fmla="*/ 603926 h 1106521"/>
                    <a:gd name="connsiteX69" fmla="*/ 20265 w 2302212"/>
                    <a:gd name="connsiteY69" fmla="*/ 620138 h 1106521"/>
                    <a:gd name="connsiteX70" fmla="*/ 0 w 2302212"/>
                    <a:gd name="connsiteY70" fmla="*/ 636351 h 1106521"/>
                    <a:gd name="connsiteX71" fmla="*/ 20265 w 2302212"/>
                    <a:gd name="connsiteY71" fmla="*/ 676883 h 1106521"/>
                    <a:gd name="connsiteX72" fmla="*/ 16212 w 2302212"/>
                    <a:gd name="connsiteY72" fmla="*/ 749841 h 1106521"/>
                    <a:gd name="connsiteX73" fmla="*/ 162128 w 2302212"/>
                    <a:gd name="connsiteY73" fmla="*/ 814691 h 1106521"/>
                    <a:gd name="connsiteX0" fmla="*/ 129702 w 2302212"/>
                    <a:gd name="connsiteY0" fmla="*/ 802532 h 1106521"/>
                    <a:gd name="connsiteX1" fmla="*/ 364826 w 2302212"/>
                    <a:gd name="connsiteY1" fmla="*/ 747649 h 1106521"/>
                    <a:gd name="connsiteX2" fmla="*/ 509984 w 2302212"/>
                    <a:gd name="connsiteY2" fmla="*/ 701366 h 1106521"/>
                    <a:gd name="connsiteX3" fmla="*/ 644457 w 2302212"/>
                    <a:gd name="connsiteY3" fmla="*/ 826851 h 1106521"/>
                    <a:gd name="connsiteX4" fmla="*/ 741734 w 2302212"/>
                    <a:gd name="connsiteY4" fmla="*/ 924128 h 1106521"/>
                    <a:gd name="connsiteX5" fmla="*/ 762000 w 2302212"/>
                    <a:gd name="connsiteY5" fmla="*/ 1106521 h 1106521"/>
                    <a:gd name="connsiteX6" fmla="*/ 1609117 w 2302212"/>
                    <a:gd name="connsiteY6" fmla="*/ 830904 h 1106521"/>
                    <a:gd name="connsiteX7" fmla="*/ 1625329 w 2302212"/>
                    <a:gd name="connsiteY7" fmla="*/ 855224 h 1106521"/>
                    <a:gd name="connsiteX8" fmla="*/ 1759085 w 2302212"/>
                    <a:gd name="connsiteY8" fmla="*/ 802532 h 1106521"/>
                    <a:gd name="connsiteX9" fmla="*/ 1811776 w 2302212"/>
                    <a:gd name="connsiteY9" fmla="*/ 802532 h 1106521"/>
                    <a:gd name="connsiteX10" fmla="*/ 1872574 w 2302212"/>
                    <a:gd name="connsiteY10" fmla="*/ 826851 h 1106521"/>
                    <a:gd name="connsiteX11" fmla="*/ 1921212 w 2302212"/>
                    <a:gd name="connsiteY11" fmla="*/ 851170 h 1106521"/>
                    <a:gd name="connsiteX12" fmla="*/ 1986063 w 2302212"/>
                    <a:gd name="connsiteY12" fmla="*/ 830904 h 1106521"/>
                    <a:gd name="connsiteX13" fmla="*/ 2006329 w 2302212"/>
                    <a:gd name="connsiteY13" fmla="*/ 794426 h 1106521"/>
                    <a:gd name="connsiteX14" fmla="*/ 2018489 w 2302212"/>
                    <a:gd name="connsiteY14" fmla="*/ 782266 h 1106521"/>
                    <a:gd name="connsiteX15" fmla="*/ 2026595 w 2302212"/>
                    <a:gd name="connsiteY15" fmla="*/ 733628 h 1106521"/>
                    <a:gd name="connsiteX16" fmla="*/ 2277893 w 2302212"/>
                    <a:gd name="connsiteY16" fmla="*/ 648511 h 1106521"/>
                    <a:gd name="connsiteX17" fmla="*/ 2302212 w 2302212"/>
                    <a:gd name="connsiteY17" fmla="*/ 636351 h 1106521"/>
                    <a:gd name="connsiteX18" fmla="*/ 2265734 w 2302212"/>
                    <a:gd name="connsiteY18" fmla="*/ 271564 h 1106521"/>
                    <a:gd name="connsiteX19" fmla="*/ 1990117 w 2302212"/>
                    <a:gd name="connsiteY19" fmla="*/ 0 h 1106521"/>
                    <a:gd name="connsiteX20" fmla="*/ 1961744 w 2302212"/>
                    <a:gd name="connsiteY20" fmla="*/ 28372 h 1106521"/>
                    <a:gd name="connsiteX21" fmla="*/ 1913106 w 2302212"/>
                    <a:gd name="connsiteY21" fmla="*/ 40532 h 1106521"/>
                    <a:gd name="connsiteX22" fmla="*/ 1848255 w 2302212"/>
                    <a:gd name="connsiteY22" fmla="*/ 60798 h 1106521"/>
                    <a:gd name="connsiteX23" fmla="*/ 1836095 w 2302212"/>
                    <a:gd name="connsiteY23" fmla="*/ 64851 h 1106521"/>
                    <a:gd name="connsiteX24" fmla="*/ 1832042 w 2302212"/>
                    <a:gd name="connsiteY24" fmla="*/ 145915 h 1106521"/>
                    <a:gd name="connsiteX25" fmla="*/ 1961744 w 2302212"/>
                    <a:gd name="connsiteY25" fmla="*/ 255351 h 1106521"/>
                    <a:gd name="connsiteX26" fmla="*/ 1961744 w 2302212"/>
                    <a:gd name="connsiteY26" fmla="*/ 283724 h 1106521"/>
                    <a:gd name="connsiteX27" fmla="*/ 1568585 w 2302212"/>
                    <a:gd name="connsiteY27" fmla="*/ 401266 h 1106521"/>
                    <a:gd name="connsiteX28" fmla="*/ 1495627 w 2302212"/>
                    <a:gd name="connsiteY28" fmla="*/ 324255 h 1106521"/>
                    <a:gd name="connsiteX29" fmla="*/ 1442936 w 2302212"/>
                    <a:gd name="connsiteY29" fmla="*/ 275617 h 1106521"/>
                    <a:gd name="connsiteX30" fmla="*/ 1446989 w 2302212"/>
                    <a:gd name="connsiteY30" fmla="*/ 251298 h 1106521"/>
                    <a:gd name="connsiteX31" fmla="*/ 1438882 w 2302212"/>
                    <a:gd name="connsiteY31" fmla="*/ 206713 h 1106521"/>
                    <a:gd name="connsiteX32" fmla="*/ 1406457 w 2302212"/>
                    <a:gd name="connsiteY32" fmla="*/ 206713 h 1106521"/>
                    <a:gd name="connsiteX33" fmla="*/ 1374031 w 2302212"/>
                    <a:gd name="connsiteY33" fmla="*/ 222926 h 1106521"/>
                    <a:gd name="connsiteX34" fmla="*/ 1337553 w 2302212"/>
                    <a:gd name="connsiteY34" fmla="*/ 226979 h 1106521"/>
                    <a:gd name="connsiteX35" fmla="*/ 1321340 w 2302212"/>
                    <a:gd name="connsiteY35" fmla="*/ 231032 h 1106521"/>
                    <a:gd name="connsiteX36" fmla="*/ 1272702 w 2302212"/>
                    <a:gd name="connsiteY36" fmla="*/ 251298 h 1106521"/>
                    <a:gd name="connsiteX37" fmla="*/ 1244329 w 2302212"/>
                    <a:gd name="connsiteY37" fmla="*/ 251298 h 1106521"/>
                    <a:gd name="connsiteX38" fmla="*/ 1252436 w 2302212"/>
                    <a:gd name="connsiteY38" fmla="*/ 303990 h 1106521"/>
                    <a:gd name="connsiteX39" fmla="*/ 1248382 w 2302212"/>
                    <a:gd name="connsiteY39" fmla="*/ 320202 h 1106521"/>
                    <a:gd name="connsiteX40" fmla="*/ 1240276 w 2302212"/>
                    <a:gd name="connsiteY40" fmla="*/ 555287 h 1106521"/>
                    <a:gd name="connsiteX41" fmla="*/ 1313234 w 2302212"/>
                    <a:gd name="connsiteY41" fmla="*/ 624192 h 1106521"/>
                    <a:gd name="connsiteX42" fmla="*/ 1065989 w 2302212"/>
                    <a:gd name="connsiteY42" fmla="*/ 705255 h 1106521"/>
                    <a:gd name="connsiteX43" fmla="*/ 984925 w 2302212"/>
                    <a:gd name="connsiteY43" fmla="*/ 624192 h 1106521"/>
                    <a:gd name="connsiteX44" fmla="*/ 988978 w 2302212"/>
                    <a:gd name="connsiteY44" fmla="*/ 214819 h 1106521"/>
                    <a:gd name="connsiteX45" fmla="*/ 940340 w 2302212"/>
                    <a:gd name="connsiteY45" fmla="*/ 226979 h 1106521"/>
                    <a:gd name="connsiteX46" fmla="*/ 895755 w 2302212"/>
                    <a:gd name="connsiteY46" fmla="*/ 247245 h 1106521"/>
                    <a:gd name="connsiteX47" fmla="*/ 843063 w 2302212"/>
                    <a:gd name="connsiteY47" fmla="*/ 247245 h 1106521"/>
                    <a:gd name="connsiteX48" fmla="*/ 778212 w 2302212"/>
                    <a:gd name="connsiteY48" fmla="*/ 214819 h 1106521"/>
                    <a:gd name="connsiteX49" fmla="*/ 770106 w 2302212"/>
                    <a:gd name="connsiteY49" fmla="*/ 190500 h 1106521"/>
                    <a:gd name="connsiteX50" fmla="*/ 745787 w 2302212"/>
                    <a:gd name="connsiteY50" fmla="*/ 166181 h 1106521"/>
                    <a:gd name="connsiteX51" fmla="*/ 725521 w 2302212"/>
                    <a:gd name="connsiteY51" fmla="*/ 186447 h 1106521"/>
                    <a:gd name="connsiteX52" fmla="*/ 705255 w 2302212"/>
                    <a:gd name="connsiteY52" fmla="*/ 214819 h 1106521"/>
                    <a:gd name="connsiteX53" fmla="*/ 701202 w 2302212"/>
                    <a:gd name="connsiteY53" fmla="*/ 214819 h 1106521"/>
                    <a:gd name="connsiteX54" fmla="*/ 741734 w 2302212"/>
                    <a:gd name="connsiteY54" fmla="*/ 243192 h 1106521"/>
                    <a:gd name="connsiteX55" fmla="*/ 766053 w 2302212"/>
                    <a:gd name="connsiteY55" fmla="*/ 441798 h 1106521"/>
                    <a:gd name="connsiteX56" fmla="*/ 911968 w 2302212"/>
                    <a:gd name="connsiteY56" fmla="*/ 587713 h 1106521"/>
                    <a:gd name="connsiteX57" fmla="*/ 786319 w 2302212"/>
                    <a:gd name="connsiteY57" fmla="*/ 628245 h 1106521"/>
                    <a:gd name="connsiteX58" fmla="*/ 749840 w 2302212"/>
                    <a:gd name="connsiteY58" fmla="*/ 607979 h 1106521"/>
                    <a:gd name="connsiteX59" fmla="*/ 603925 w 2302212"/>
                    <a:gd name="connsiteY59" fmla="*/ 466117 h 1106521"/>
                    <a:gd name="connsiteX60" fmla="*/ 498542 w 2302212"/>
                    <a:gd name="connsiteY60" fmla="*/ 356681 h 1106521"/>
                    <a:gd name="connsiteX61" fmla="*/ 466117 w 2302212"/>
                    <a:gd name="connsiteY61" fmla="*/ 364787 h 1106521"/>
                    <a:gd name="connsiteX62" fmla="*/ 417478 w 2302212"/>
                    <a:gd name="connsiteY62" fmla="*/ 385053 h 1106521"/>
                    <a:gd name="connsiteX63" fmla="*/ 344521 w 2302212"/>
                    <a:gd name="connsiteY63" fmla="*/ 417479 h 1106521"/>
                    <a:gd name="connsiteX64" fmla="*/ 299936 w 2302212"/>
                    <a:gd name="connsiteY64" fmla="*/ 429638 h 1106521"/>
                    <a:gd name="connsiteX65" fmla="*/ 287776 w 2302212"/>
                    <a:gd name="connsiteY65" fmla="*/ 453958 h 1106521"/>
                    <a:gd name="connsiteX66" fmla="*/ 214819 w 2302212"/>
                    <a:gd name="connsiteY66" fmla="*/ 514755 h 1106521"/>
                    <a:gd name="connsiteX67" fmla="*/ 154021 w 2302212"/>
                    <a:gd name="connsiteY67" fmla="*/ 571500 h 1106521"/>
                    <a:gd name="connsiteX68" fmla="*/ 81063 w 2302212"/>
                    <a:gd name="connsiteY68" fmla="*/ 603926 h 1106521"/>
                    <a:gd name="connsiteX69" fmla="*/ 20265 w 2302212"/>
                    <a:gd name="connsiteY69" fmla="*/ 620138 h 1106521"/>
                    <a:gd name="connsiteX70" fmla="*/ 0 w 2302212"/>
                    <a:gd name="connsiteY70" fmla="*/ 636351 h 1106521"/>
                    <a:gd name="connsiteX71" fmla="*/ 20265 w 2302212"/>
                    <a:gd name="connsiteY71" fmla="*/ 676883 h 1106521"/>
                    <a:gd name="connsiteX72" fmla="*/ 16212 w 2302212"/>
                    <a:gd name="connsiteY72" fmla="*/ 749841 h 1106521"/>
                    <a:gd name="connsiteX73" fmla="*/ 162128 w 2302212"/>
                    <a:gd name="connsiteY73" fmla="*/ 814691 h 1106521"/>
                    <a:gd name="connsiteX0" fmla="*/ 129702 w 2302212"/>
                    <a:gd name="connsiteY0" fmla="*/ 802532 h 1106521"/>
                    <a:gd name="connsiteX1" fmla="*/ 364826 w 2302212"/>
                    <a:gd name="connsiteY1" fmla="*/ 747649 h 1106521"/>
                    <a:gd name="connsiteX2" fmla="*/ 509984 w 2302212"/>
                    <a:gd name="connsiteY2" fmla="*/ 701366 h 1106521"/>
                    <a:gd name="connsiteX3" fmla="*/ 644457 w 2302212"/>
                    <a:gd name="connsiteY3" fmla="*/ 826851 h 1106521"/>
                    <a:gd name="connsiteX4" fmla="*/ 741734 w 2302212"/>
                    <a:gd name="connsiteY4" fmla="*/ 924128 h 1106521"/>
                    <a:gd name="connsiteX5" fmla="*/ 762000 w 2302212"/>
                    <a:gd name="connsiteY5" fmla="*/ 1106521 h 1106521"/>
                    <a:gd name="connsiteX6" fmla="*/ 1609117 w 2302212"/>
                    <a:gd name="connsiteY6" fmla="*/ 830904 h 1106521"/>
                    <a:gd name="connsiteX7" fmla="*/ 1625329 w 2302212"/>
                    <a:gd name="connsiteY7" fmla="*/ 855224 h 1106521"/>
                    <a:gd name="connsiteX8" fmla="*/ 1759085 w 2302212"/>
                    <a:gd name="connsiteY8" fmla="*/ 802532 h 1106521"/>
                    <a:gd name="connsiteX9" fmla="*/ 1811776 w 2302212"/>
                    <a:gd name="connsiteY9" fmla="*/ 802532 h 1106521"/>
                    <a:gd name="connsiteX10" fmla="*/ 1872574 w 2302212"/>
                    <a:gd name="connsiteY10" fmla="*/ 826851 h 1106521"/>
                    <a:gd name="connsiteX11" fmla="*/ 1921212 w 2302212"/>
                    <a:gd name="connsiteY11" fmla="*/ 851170 h 1106521"/>
                    <a:gd name="connsiteX12" fmla="*/ 1986063 w 2302212"/>
                    <a:gd name="connsiteY12" fmla="*/ 830904 h 1106521"/>
                    <a:gd name="connsiteX13" fmla="*/ 2006329 w 2302212"/>
                    <a:gd name="connsiteY13" fmla="*/ 794426 h 1106521"/>
                    <a:gd name="connsiteX14" fmla="*/ 2018489 w 2302212"/>
                    <a:gd name="connsiteY14" fmla="*/ 782266 h 1106521"/>
                    <a:gd name="connsiteX15" fmla="*/ 2026595 w 2302212"/>
                    <a:gd name="connsiteY15" fmla="*/ 733628 h 1106521"/>
                    <a:gd name="connsiteX16" fmla="*/ 2277893 w 2302212"/>
                    <a:gd name="connsiteY16" fmla="*/ 648511 h 1106521"/>
                    <a:gd name="connsiteX17" fmla="*/ 2302212 w 2302212"/>
                    <a:gd name="connsiteY17" fmla="*/ 636351 h 1106521"/>
                    <a:gd name="connsiteX18" fmla="*/ 2265734 w 2302212"/>
                    <a:gd name="connsiteY18" fmla="*/ 271564 h 1106521"/>
                    <a:gd name="connsiteX19" fmla="*/ 1990117 w 2302212"/>
                    <a:gd name="connsiteY19" fmla="*/ 0 h 1106521"/>
                    <a:gd name="connsiteX20" fmla="*/ 1961744 w 2302212"/>
                    <a:gd name="connsiteY20" fmla="*/ 28372 h 1106521"/>
                    <a:gd name="connsiteX21" fmla="*/ 1913106 w 2302212"/>
                    <a:gd name="connsiteY21" fmla="*/ 40532 h 1106521"/>
                    <a:gd name="connsiteX22" fmla="*/ 1848255 w 2302212"/>
                    <a:gd name="connsiteY22" fmla="*/ 60798 h 1106521"/>
                    <a:gd name="connsiteX23" fmla="*/ 1836095 w 2302212"/>
                    <a:gd name="connsiteY23" fmla="*/ 64851 h 1106521"/>
                    <a:gd name="connsiteX24" fmla="*/ 1832042 w 2302212"/>
                    <a:gd name="connsiteY24" fmla="*/ 145915 h 1106521"/>
                    <a:gd name="connsiteX25" fmla="*/ 1961744 w 2302212"/>
                    <a:gd name="connsiteY25" fmla="*/ 255351 h 1106521"/>
                    <a:gd name="connsiteX26" fmla="*/ 1961744 w 2302212"/>
                    <a:gd name="connsiteY26" fmla="*/ 283724 h 1106521"/>
                    <a:gd name="connsiteX27" fmla="*/ 1568585 w 2302212"/>
                    <a:gd name="connsiteY27" fmla="*/ 401266 h 1106521"/>
                    <a:gd name="connsiteX28" fmla="*/ 1495627 w 2302212"/>
                    <a:gd name="connsiteY28" fmla="*/ 324255 h 1106521"/>
                    <a:gd name="connsiteX29" fmla="*/ 1442936 w 2302212"/>
                    <a:gd name="connsiteY29" fmla="*/ 275617 h 1106521"/>
                    <a:gd name="connsiteX30" fmla="*/ 1446989 w 2302212"/>
                    <a:gd name="connsiteY30" fmla="*/ 251298 h 1106521"/>
                    <a:gd name="connsiteX31" fmla="*/ 1438882 w 2302212"/>
                    <a:gd name="connsiteY31" fmla="*/ 206713 h 1106521"/>
                    <a:gd name="connsiteX32" fmla="*/ 1406457 w 2302212"/>
                    <a:gd name="connsiteY32" fmla="*/ 206713 h 1106521"/>
                    <a:gd name="connsiteX33" fmla="*/ 1374031 w 2302212"/>
                    <a:gd name="connsiteY33" fmla="*/ 222926 h 1106521"/>
                    <a:gd name="connsiteX34" fmla="*/ 1337553 w 2302212"/>
                    <a:gd name="connsiteY34" fmla="*/ 226979 h 1106521"/>
                    <a:gd name="connsiteX35" fmla="*/ 1321340 w 2302212"/>
                    <a:gd name="connsiteY35" fmla="*/ 231032 h 1106521"/>
                    <a:gd name="connsiteX36" fmla="*/ 1272702 w 2302212"/>
                    <a:gd name="connsiteY36" fmla="*/ 251298 h 1106521"/>
                    <a:gd name="connsiteX37" fmla="*/ 1244329 w 2302212"/>
                    <a:gd name="connsiteY37" fmla="*/ 251298 h 1106521"/>
                    <a:gd name="connsiteX38" fmla="*/ 1252436 w 2302212"/>
                    <a:gd name="connsiteY38" fmla="*/ 303990 h 1106521"/>
                    <a:gd name="connsiteX39" fmla="*/ 1248382 w 2302212"/>
                    <a:gd name="connsiteY39" fmla="*/ 320202 h 1106521"/>
                    <a:gd name="connsiteX40" fmla="*/ 1240276 w 2302212"/>
                    <a:gd name="connsiteY40" fmla="*/ 555287 h 1106521"/>
                    <a:gd name="connsiteX41" fmla="*/ 1313234 w 2302212"/>
                    <a:gd name="connsiteY41" fmla="*/ 624192 h 1106521"/>
                    <a:gd name="connsiteX42" fmla="*/ 1065989 w 2302212"/>
                    <a:gd name="connsiteY42" fmla="*/ 705255 h 1106521"/>
                    <a:gd name="connsiteX43" fmla="*/ 984925 w 2302212"/>
                    <a:gd name="connsiteY43" fmla="*/ 624192 h 1106521"/>
                    <a:gd name="connsiteX44" fmla="*/ 988978 w 2302212"/>
                    <a:gd name="connsiteY44" fmla="*/ 214819 h 1106521"/>
                    <a:gd name="connsiteX45" fmla="*/ 940340 w 2302212"/>
                    <a:gd name="connsiteY45" fmla="*/ 226979 h 1106521"/>
                    <a:gd name="connsiteX46" fmla="*/ 895755 w 2302212"/>
                    <a:gd name="connsiteY46" fmla="*/ 247245 h 1106521"/>
                    <a:gd name="connsiteX47" fmla="*/ 843063 w 2302212"/>
                    <a:gd name="connsiteY47" fmla="*/ 247245 h 1106521"/>
                    <a:gd name="connsiteX48" fmla="*/ 778212 w 2302212"/>
                    <a:gd name="connsiteY48" fmla="*/ 214819 h 1106521"/>
                    <a:gd name="connsiteX49" fmla="*/ 770106 w 2302212"/>
                    <a:gd name="connsiteY49" fmla="*/ 190500 h 1106521"/>
                    <a:gd name="connsiteX50" fmla="*/ 745787 w 2302212"/>
                    <a:gd name="connsiteY50" fmla="*/ 166181 h 1106521"/>
                    <a:gd name="connsiteX51" fmla="*/ 725521 w 2302212"/>
                    <a:gd name="connsiteY51" fmla="*/ 186447 h 1106521"/>
                    <a:gd name="connsiteX52" fmla="*/ 705255 w 2302212"/>
                    <a:gd name="connsiteY52" fmla="*/ 214819 h 1106521"/>
                    <a:gd name="connsiteX53" fmla="*/ 701202 w 2302212"/>
                    <a:gd name="connsiteY53" fmla="*/ 214819 h 1106521"/>
                    <a:gd name="connsiteX54" fmla="*/ 741734 w 2302212"/>
                    <a:gd name="connsiteY54" fmla="*/ 243192 h 1106521"/>
                    <a:gd name="connsiteX55" fmla="*/ 766053 w 2302212"/>
                    <a:gd name="connsiteY55" fmla="*/ 441798 h 1106521"/>
                    <a:gd name="connsiteX56" fmla="*/ 911968 w 2302212"/>
                    <a:gd name="connsiteY56" fmla="*/ 587713 h 1106521"/>
                    <a:gd name="connsiteX57" fmla="*/ 786319 w 2302212"/>
                    <a:gd name="connsiteY57" fmla="*/ 628245 h 1106521"/>
                    <a:gd name="connsiteX58" fmla="*/ 749840 w 2302212"/>
                    <a:gd name="connsiteY58" fmla="*/ 607979 h 1106521"/>
                    <a:gd name="connsiteX59" fmla="*/ 603925 w 2302212"/>
                    <a:gd name="connsiteY59" fmla="*/ 466117 h 1106521"/>
                    <a:gd name="connsiteX60" fmla="*/ 498542 w 2302212"/>
                    <a:gd name="connsiteY60" fmla="*/ 356681 h 1106521"/>
                    <a:gd name="connsiteX61" fmla="*/ 466117 w 2302212"/>
                    <a:gd name="connsiteY61" fmla="*/ 364787 h 1106521"/>
                    <a:gd name="connsiteX62" fmla="*/ 417478 w 2302212"/>
                    <a:gd name="connsiteY62" fmla="*/ 385053 h 1106521"/>
                    <a:gd name="connsiteX63" fmla="*/ 344521 w 2302212"/>
                    <a:gd name="connsiteY63" fmla="*/ 417479 h 1106521"/>
                    <a:gd name="connsiteX64" fmla="*/ 299936 w 2302212"/>
                    <a:gd name="connsiteY64" fmla="*/ 429638 h 1106521"/>
                    <a:gd name="connsiteX65" fmla="*/ 287776 w 2302212"/>
                    <a:gd name="connsiteY65" fmla="*/ 453958 h 1106521"/>
                    <a:gd name="connsiteX66" fmla="*/ 214819 w 2302212"/>
                    <a:gd name="connsiteY66" fmla="*/ 514755 h 1106521"/>
                    <a:gd name="connsiteX67" fmla="*/ 154021 w 2302212"/>
                    <a:gd name="connsiteY67" fmla="*/ 571500 h 1106521"/>
                    <a:gd name="connsiteX68" fmla="*/ 81063 w 2302212"/>
                    <a:gd name="connsiteY68" fmla="*/ 603926 h 1106521"/>
                    <a:gd name="connsiteX69" fmla="*/ 20265 w 2302212"/>
                    <a:gd name="connsiteY69" fmla="*/ 620138 h 1106521"/>
                    <a:gd name="connsiteX70" fmla="*/ 0 w 2302212"/>
                    <a:gd name="connsiteY70" fmla="*/ 636351 h 1106521"/>
                    <a:gd name="connsiteX71" fmla="*/ 20265 w 2302212"/>
                    <a:gd name="connsiteY71" fmla="*/ 676883 h 1106521"/>
                    <a:gd name="connsiteX72" fmla="*/ 16212 w 2302212"/>
                    <a:gd name="connsiteY72" fmla="*/ 749841 h 1106521"/>
                    <a:gd name="connsiteX73" fmla="*/ 162128 w 2302212"/>
                    <a:gd name="connsiteY73" fmla="*/ 814691 h 1106521"/>
                    <a:gd name="connsiteX0" fmla="*/ 129702 w 2302212"/>
                    <a:gd name="connsiteY0" fmla="*/ 802532 h 1106521"/>
                    <a:gd name="connsiteX1" fmla="*/ 364826 w 2302212"/>
                    <a:gd name="connsiteY1" fmla="*/ 747649 h 1106521"/>
                    <a:gd name="connsiteX2" fmla="*/ 509984 w 2302212"/>
                    <a:gd name="connsiteY2" fmla="*/ 701366 h 1106521"/>
                    <a:gd name="connsiteX3" fmla="*/ 644457 w 2302212"/>
                    <a:gd name="connsiteY3" fmla="*/ 826851 h 1106521"/>
                    <a:gd name="connsiteX4" fmla="*/ 254606 w 2302212"/>
                    <a:gd name="connsiteY4" fmla="*/ 948083 h 1106521"/>
                    <a:gd name="connsiteX5" fmla="*/ 762000 w 2302212"/>
                    <a:gd name="connsiteY5" fmla="*/ 1106521 h 1106521"/>
                    <a:gd name="connsiteX6" fmla="*/ 1609117 w 2302212"/>
                    <a:gd name="connsiteY6" fmla="*/ 830904 h 1106521"/>
                    <a:gd name="connsiteX7" fmla="*/ 1625329 w 2302212"/>
                    <a:gd name="connsiteY7" fmla="*/ 855224 h 1106521"/>
                    <a:gd name="connsiteX8" fmla="*/ 1759085 w 2302212"/>
                    <a:gd name="connsiteY8" fmla="*/ 802532 h 1106521"/>
                    <a:gd name="connsiteX9" fmla="*/ 1811776 w 2302212"/>
                    <a:gd name="connsiteY9" fmla="*/ 802532 h 1106521"/>
                    <a:gd name="connsiteX10" fmla="*/ 1872574 w 2302212"/>
                    <a:gd name="connsiteY10" fmla="*/ 826851 h 1106521"/>
                    <a:gd name="connsiteX11" fmla="*/ 1921212 w 2302212"/>
                    <a:gd name="connsiteY11" fmla="*/ 851170 h 1106521"/>
                    <a:gd name="connsiteX12" fmla="*/ 1986063 w 2302212"/>
                    <a:gd name="connsiteY12" fmla="*/ 830904 h 1106521"/>
                    <a:gd name="connsiteX13" fmla="*/ 2006329 w 2302212"/>
                    <a:gd name="connsiteY13" fmla="*/ 794426 h 1106521"/>
                    <a:gd name="connsiteX14" fmla="*/ 2018489 w 2302212"/>
                    <a:gd name="connsiteY14" fmla="*/ 782266 h 1106521"/>
                    <a:gd name="connsiteX15" fmla="*/ 2026595 w 2302212"/>
                    <a:gd name="connsiteY15" fmla="*/ 733628 h 1106521"/>
                    <a:gd name="connsiteX16" fmla="*/ 2277893 w 2302212"/>
                    <a:gd name="connsiteY16" fmla="*/ 648511 h 1106521"/>
                    <a:gd name="connsiteX17" fmla="*/ 2302212 w 2302212"/>
                    <a:gd name="connsiteY17" fmla="*/ 636351 h 1106521"/>
                    <a:gd name="connsiteX18" fmla="*/ 2265734 w 2302212"/>
                    <a:gd name="connsiteY18" fmla="*/ 271564 h 1106521"/>
                    <a:gd name="connsiteX19" fmla="*/ 1990117 w 2302212"/>
                    <a:gd name="connsiteY19" fmla="*/ 0 h 1106521"/>
                    <a:gd name="connsiteX20" fmla="*/ 1961744 w 2302212"/>
                    <a:gd name="connsiteY20" fmla="*/ 28372 h 1106521"/>
                    <a:gd name="connsiteX21" fmla="*/ 1913106 w 2302212"/>
                    <a:gd name="connsiteY21" fmla="*/ 40532 h 1106521"/>
                    <a:gd name="connsiteX22" fmla="*/ 1848255 w 2302212"/>
                    <a:gd name="connsiteY22" fmla="*/ 60798 h 1106521"/>
                    <a:gd name="connsiteX23" fmla="*/ 1836095 w 2302212"/>
                    <a:gd name="connsiteY23" fmla="*/ 64851 h 1106521"/>
                    <a:gd name="connsiteX24" fmla="*/ 1832042 w 2302212"/>
                    <a:gd name="connsiteY24" fmla="*/ 145915 h 1106521"/>
                    <a:gd name="connsiteX25" fmla="*/ 1961744 w 2302212"/>
                    <a:gd name="connsiteY25" fmla="*/ 255351 h 1106521"/>
                    <a:gd name="connsiteX26" fmla="*/ 1961744 w 2302212"/>
                    <a:gd name="connsiteY26" fmla="*/ 283724 h 1106521"/>
                    <a:gd name="connsiteX27" fmla="*/ 1568585 w 2302212"/>
                    <a:gd name="connsiteY27" fmla="*/ 401266 h 1106521"/>
                    <a:gd name="connsiteX28" fmla="*/ 1495627 w 2302212"/>
                    <a:gd name="connsiteY28" fmla="*/ 324255 h 1106521"/>
                    <a:gd name="connsiteX29" fmla="*/ 1442936 w 2302212"/>
                    <a:gd name="connsiteY29" fmla="*/ 275617 h 1106521"/>
                    <a:gd name="connsiteX30" fmla="*/ 1446989 w 2302212"/>
                    <a:gd name="connsiteY30" fmla="*/ 251298 h 1106521"/>
                    <a:gd name="connsiteX31" fmla="*/ 1438882 w 2302212"/>
                    <a:gd name="connsiteY31" fmla="*/ 206713 h 1106521"/>
                    <a:gd name="connsiteX32" fmla="*/ 1406457 w 2302212"/>
                    <a:gd name="connsiteY32" fmla="*/ 206713 h 1106521"/>
                    <a:gd name="connsiteX33" fmla="*/ 1374031 w 2302212"/>
                    <a:gd name="connsiteY33" fmla="*/ 222926 h 1106521"/>
                    <a:gd name="connsiteX34" fmla="*/ 1337553 w 2302212"/>
                    <a:gd name="connsiteY34" fmla="*/ 226979 h 1106521"/>
                    <a:gd name="connsiteX35" fmla="*/ 1321340 w 2302212"/>
                    <a:gd name="connsiteY35" fmla="*/ 231032 h 1106521"/>
                    <a:gd name="connsiteX36" fmla="*/ 1272702 w 2302212"/>
                    <a:gd name="connsiteY36" fmla="*/ 251298 h 1106521"/>
                    <a:gd name="connsiteX37" fmla="*/ 1244329 w 2302212"/>
                    <a:gd name="connsiteY37" fmla="*/ 251298 h 1106521"/>
                    <a:gd name="connsiteX38" fmla="*/ 1252436 w 2302212"/>
                    <a:gd name="connsiteY38" fmla="*/ 303990 h 1106521"/>
                    <a:gd name="connsiteX39" fmla="*/ 1248382 w 2302212"/>
                    <a:gd name="connsiteY39" fmla="*/ 320202 h 1106521"/>
                    <a:gd name="connsiteX40" fmla="*/ 1240276 w 2302212"/>
                    <a:gd name="connsiteY40" fmla="*/ 555287 h 1106521"/>
                    <a:gd name="connsiteX41" fmla="*/ 1313234 w 2302212"/>
                    <a:gd name="connsiteY41" fmla="*/ 624192 h 1106521"/>
                    <a:gd name="connsiteX42" fmla="*/ 1065989 w 2302212"/>
                    <a:gd name="connsiteY42" fmla="*/ 705255 h 1106521"/>
                    <a:gd name="connsiteX43" fmla="*/ 984925 w 2302212"/>
                    <a:gd name="connsiteY43" fmla="*/ 624192 h 1106521"/>
                    <a:gd name="connsiteX44" fmla="*/ 988978 w 2302212"/>
                    <a:gd name="connsiteY44" fmla="*/ 214819 h 1106521"/>
                    <a:gd name="connsiteX45" fmla="*/ 940340 w 2302212"/>
                    <a:gd name="connsiteY45" fmla="*/ 226979 h 1106521"/>
                    <a:gd name="connsiteX46" fmla="*/ 895755 w 2302212"/>
                    <a:gd name="connsiteY46" fmla="*/ 247245 h 1106521"/>
                    <a:gd name="connsiteX47" fmla="*/ 843063 w 2302212"/>
                    <a:gd name="connsiteY47" fmla="*/ 247245 h 1106521"/>
                    <a:gd name="connsiteX48" fmla="*/ 778212 w 2302212"/>
                    <a:gd name="connsiteY48" fmla="*/ 214819 h 1106521"/>
                    <a:gd name="connsiteX49" fmla="*/ 770106 w 2302212"/>
                    <a:gd name="connsiteY49" fmla="*/ 190500 h 1106521"/>
                    <a:gd name="connsiteX50" fmla="*/ 745787 w 2302212"/>
                    <a:gd name="connsiteY50" fmla="*/ 166181 h 1106521"/>
                    <a:gd name="connsiteX51" fmla="*/ 725521 w 2302212"/>
                    <a:gd name="connsiteY51" fmla="*/ 186447 h 1106521"/>
                    <a:gd name="connsiteX52" fmla="*/ 705255 w 2302212"/>
                    <a:gd name="connsiteY52" fmla="*/ 214819 h 1106521"/>
                    <a:gd name="connsiteX53" fmla="*/ 701202 w 2302212"/>
                    <a:gd name="connsiteY53" fmla="*/ 214819 h 1106521"/>
                    <a:gd name="connsiteX54" fmla="*/ 741734 w 2302212"/>
                    <a:gd name="connsiteY54" fmla="*/ 243192 h 1106521"/>
                    <a:gd name="connsiteX55" fmla="*/ 766053 w 2302212"/>
                    <a:gd name="connsiteY55" fmla="*/ 441798 h 1106521"/>
                    <a:gd name="connsiteX56" fmla="*/ 911968 w 2302212"/>
                    <a:gd name="connsiteY56" fmla="*/ 587713 h 1106521"/>
                    <a:gd name="connsiteX57" fmla="*/ 786319 w 2302212"/>
                    <a:gd name="connsiteY57" fmla="*/ 628245 h 1106521"/>
                    <a:gd name="connsiteX58" fmla="*/ 749840 w 2302212"/>
                    <a:gd name="connsiteY58" fmla="*/ 607979 h 1106521"/>
                    <a:gd name="connsiteX59" fmla="*/ 603925 w 2302212"/>
                    <a:gd name="connsiteY59" fmla="*/ 466117 h 1106521"/>
                    <a:gd name="connsiteX60" fmla="*/ 498542 w 2302212"/>
                    <a:gd name="connsiteY60" fmla="*/ 356681 h 1106521"/>
                    <a:gd name="connsiteX61" fmla="*/ 466117 w 2302212"/>
                    <a:gd name="connsiteY61" fmla="*/ 364787 h 1106521"/>
                    <a:gd name="connsiteX62" fmla="*/ 417478 w 2302212"/>
                    <a:gd name="connsiteY62" fmla="*/ 385053 h 1106521"/>
                    <a:gd name="connsiteX63" fmla="*/ 344521 w 2302212"/>
                    <a:gd name="connsiteY63" fmla="*/ 417479 h 1106521"/>
                    <a:gd name="connsiteX64" fmla="*/ 299936 w 2302212"/>
                    <a:gd name="connsiteY64" fmla="*/ 429638 h 1106521"/>
                    <a:gd name="connsiteX65" fmla="*/ 287776 w 2302212"/>
                    <a:gd name="connsiteY65" fmla="*/ 453958 h 1106521"/>
                    <a:gd name="connsiteX66" fmla="*/ 214819 w 2302212"/>
                    <a:gd name="connsiteY66" fmla="*/ 514755 h 1106521"/>
                    <a:gd name="connsiteX67" fmla="*/ 154021 w 2302212"/>
                    <a:gd name="connsiteY67" fmla="*/ 571500 h 1106521"/>
                    <a:gd name="connsiteX68" fmla="*/ 81063 w 2302212"/>
                    <a:gd name="connsiteY68" fmla="*/ 603926 h 1106521"/>
                    <a:gd name="connsiteX69" fmla="*/ 20265 w 2302212"/>
                    <a:gd name="connsiteY69" fmla="*/ 620138 h 1106521"/>
                    <a:gd name="connsiteX70" fmla="*/ 0 w 2302212"/>
                    <a:gd name="connsiteY70" fmla="*/ 636351 h 1106521"/>
                    <a:gd name="connsiteX71" fmla="*/ 20265 w 2302212"/>
                    <a:gd name="connsiteY71" fmla="*/ 676883 h 1106521"/>
                    <a:gd name="connsiteX72" fmla="*/ 16212 w 2302212"/>
                    <a:gd name="connsiteY72" fmla="*/ 749841 h 1106521"/>
                    <a:gd name="connsiteX73" fmla="*/ 162128 w 2302212"/>
                    <a:gd name="connsiteY73" fmla="*/ 814691 h 1106521"/>
                    <a:gd name="connsiteX0" fmla="*/ 129702 w 2302212"/>
                    <a:gd name="connsiteY0" fmla="*/ 802532 h 1183710"/>
                    <a:gd name="connsiteX1" fmla="*/ 364826 w 2302212"/>
                    <a:gd name="connsiteY1" fmla="*/ 747649 h 1183710"/>
                    <a:gd name="connsiteX2" fmla="*/ 509984 w 2302212"/>
                    <a:gd name="connsiteY2" fmla="*/ 701366 h 1183710"/>
                    <a:gd name="connsiteX3" fmla="*/ 644457 w 2302212"/>
                    <a:gd name="connsiteY3" fmla="*/ 826851 h 1183710"/>
                    <a:gd name="connsiteX4" fmla="*/ 254606 w 2302212"/>
                    <a:gd name="connsiteY4" fmla="*/ 948083 h 1183710"/>
                    <a:gd name="connsiteX5" fmla="*/ 491671 w 2302212"/>
                    <a:gd name="connsiteY5" fmla="*/ 1183710 h 1183710"/>
                    <a:gd name="connsiteX6" fmla="*/ 1609117 w 2302212"/>
                    <a:gd name="connsiteY6" fmla="*/ 830904 h 1183710"/>
                    <a:gd name="connsiteX7" fmla="*/ 1625329 w 2302212"/>
                    <a:gd name="connsiteY7" fmla="*/ 855224 h 1183710"/>
                    <a:gd name="connsiteX8" fmla="*/ 1759085 w 2302212"/>
                    <a:gd name="connsiteY8" fmla="*/ 802532 h 1183710"/>
                    <a:gd name="connsiteX9" fmla="*/ 1811776 w 2302212"/>
                    <a:gd name="connsiteY9" fmla="*/ 802532 h 1183710"/>
                    <a:gd name="connsiteX10" fmla="*/ 1872574 w 2302212"/>
                    <a:gd name="connsiteY10" fmla="*/ 826851 h 1183710"/>
                    <a:gd name="connsiteX11" fmla="*/ 1921212 w 2302212"/>
                    <a:gd name="connsiteY11" fmla="*/ 851170 h 1183710"/>
                    <a:gd name="connsiteX12" fmla="*/ 1986063 w 2302212"/>
                    <a:gd name="connsiteY12" fmla="*/ 830904 h 1183710"/>
                    <a:gd name="connsiteX13" fmla="*/ 2006329 w 2302212"/>
                    <a:gd name="connsiteY13" fmla="*/ 794426 h 1183710"/>
                    <a:gd name="connsiteX14" fmla="*/ 2018489 w 2302212"/>
                    <a:gd name="connsiteY14" fmla="*/ 782266 h 1183710"/>
                    <a:gd name="connsiteX15" fmla="*/ 2026595 w 2302212"/>
                    <a:gd name="connsiteY15" fmla="*/ 733628 h 1183710"/>
                    <a:gd name="connsiteX16" fmla="*/ 2277893 w 2302212"/>
                    <a:gd name="connsiteY16" fmla="*/ 648511 h 1183710"/>
                    <a:gd name="connsiteX17" fmla="*/ 2302212 w 2302212"/>
                    <a:gd name="connsiteY17" fmla="*/ 636351 h 1183710"/>
                    <a:gd name="connsiteX18" fmla="*/ 2265734 w 2302212"/>
                    <a:gd name="connsiteY18" fmla="*/ 271564 h 1183710"/>
                    <a:gd name="connsiteX19" fmla="*/ 1990117 w 2302212"/>
                    <a:gd name="connsiteY19" fmla="*/ 0 h 1183710"/>
                    <a:gd name="connsiteX20" fmla="*/ 1961744 w 2302212"/>
                    <a:gd name="connsiteY20" fmla="*/ 28372 h 1183710"/>
                    <a:gd name="connsiteX21" fmla="*/ 1913106 w 2302212"/>
                    <a:gd name="connsiteY21" fmla="*/ 40532 h 1183710"/>
                    <a:gd name="connsiteX22" fmla="*/ 1848255 w 2302212"/>
                    <a:gd name="connsiteY22" fmla="*/ 60798 h 1183710"/>
                    <a:gd name="connsiteX23" fmla="*/ 1836095 w 2302212"/>
                    <a:gd name="connsiteY23" fmla="*/ 64851 h 1183710"/>
                    <a:gd name="connsiteX24" fmla="*/ 1832042 w 2302212"/>
                    <a:gd name="connsiteY24" fmla="*/ 145915 h 1183710"/>
                    <a:gd name="connsiteX25" fmla="*/ 1961744 w 2302212"/>
                    <a:gd name="connsiteY25" fmla="*/ 255351 h 1183710"/>
                    <a:gd name="connsiteX26" fmla="*/ 1961744 w 2302212"/>
                    <a:gd name="connsiteY26" fmla="*/ 283724 h 1183710"/>
                    <a:gd name="connsiteX27" fmla="*/ 1568585 w 2302212"/>
                    <a:gd name="connsiteY27" fmla="*/ 401266 h 1183710"/>
                    <a:gd name="connsiteX28" fmla="*/ 1495627 w 2302212"/>
                    <a:gd name="connsiteY28" fmla="*/ 324255 h 1183710"/>
                    <a:gd name="connsiteX29" fmla="*/ 1442936 w 2302212"/>
                    <a:gd name="connsiteY29" fmla="*/ 275617 h 1183710"/>
                    <a:gd name="connsiteX30" fmla="*/ 1446989 w 2302212"/>
                    <a:gd name="connsiteY30" fmla="*/ 251298 h 1183710"/>
                    <a:gd name="connsiteX31" fmla="*/ 1438882 w 2302212"/>
                    <a:gd name="connsiteY31" fmla="*/ 206713 h 1183710"/>
                    <a:gd name="connsiteX32" fmla="*/ 1406457 w 2302212"/>
                    <a:gd name="connsiteY32" fmla="*/ 206713 h 1183710"/>
                    <a:gd name="connsiteX33" fmla="*/ 1374031 w 2302212"/>
                    <a:gd name="connsiteY33" fmla="*/ 222926 h 1183710"/>
                    <a:gd name="connsiteX34" fmla="*/ 1337553 w 2302212"/>
                    <a:gd name="connsiteY34" fmla="*/ 226979 h 1183710"/>
                    <a:gd name="connsiteX35" fmla="*/ 1321340 w 2302212"/>
                    <a:gd name="connsiteY35" fmla="*/ 231032 h 1183710"/>
                    <a:gd name="connsiteX36" fmla="*/ 1272702 w 2302212"/>
                    <a:gd name="connsiteY36" fmla="*/ 251298 h 1183710"/>
                    <a:gd name="connsiteX37" fmla="*/ 1244329 w 2302212"/>
                    <a:gd name="connsiteY37" fmla="*/ 251298 h 1183710"/>
                    <a:gd name="connsiteX38" fmla="*/ 1252436 w 2302212"/>
                    <a:gd name="connsiteY38" fmla="*/ 303990 h 1183710"/>
                    <a:gd name="connsiteX39" fmla="*/ 1248382 w 2302212"/>
                    <a:gd name="connsiteY39" fmla="*/ 320202 h 1183710"/>
                    <a:gd name="connsiteX40" fmla="*/ 1240276 w 2302212"/>
                    <a:gd name="connsiteY40" fmla="*/ 555287 h 1183710"/>
                    <a:gd name="connsiteX41" fmla="*/ 1313234 w 2302212"/>
                    <a:gd name="connsiteY41" fmla="*/ 624192 h 1183710"/>
                    <a:gd name="connsiteX42" fmla="*/ 1065989 w 2302212"/>
                    <a:gd name="connsiteY42" fmla="*/ 705255 h 1183710"/>
                    <a:gd name="connsiteX43" fmla="*/ 984925 w 2302212"/>
                    <a:gd name="connsiteY43" fmla="*/ 624192 h 1183710"/>
                    <a:gd name="connsiteX44" fmla="*/ 988978 w 2302212"/>
                    <a:gd name="connsiteY44" fmla="*/ 214819 h 1183710"/>
                    <a:gd name="connsiteX45" fmla="*/ 940340 w 2302212"/>
                    <a:gd name="connsiteY45" fmla="*/ 226979 h 1183710"/>
                    <a:gd name="connsiteX46" fmla="*/ 895755 w 2302212"/>
                    <a:gd name="connsiteY46" fmla="*/ 247245 h 1183710"/>
                    <a:gd name="connsiteX47" fmla="*/ 843063 w 2302212"/>
                    <a:gd name="connsiteY47" fmla="*/ 247245 h 1183710"/>
                    <a:gd name="connsiteX48" fmla="*/ 778212 w 2302212"/>
                    <a:gd name="connsiteY48" fmla="*/ 214819 h 1183710"/>
                    <a:gd name="connsiteX49" fmla="*/ 770106 w 2302212"/>
                    <a:gd name="connsiteY49" fmla="*/ 190500 h 1183710"/>
                    <a:gd name="connsiteX50" fmla="*/ 745787 w 2302212"/>
                    <a:gd name="connsiteY50" fmla="*/ 166181 h 1183710"/>
                    <a:gd name="connsiteX51" fmla="*/ 725521 w 2302212"/>
                    <a:gd name="connsiteY51" fmla="*/ 186447 h 1183710"/>
                    <a:gd name="connsiteX52" fmla="*/ 705255 w 2302212"/>
                    <a:gd name="connsiteY52" fmla="*/ 214819 h 1183710"/>
                    <a:gd name="connsiteX53" fmla="*/ 701202 w 2302212"/>
                    <a:gd name="connsiteY53" fmla="*/ 214819 h 1183710"/>
                    <a:gd name="connsiteX54" fmla="*/ 741734 w 2302212"/>
                    <a:gd name="connsiteY54" fmla="*/ 243192 h 1183710"/>
                    <a:gd name="connsiteX55" fmla="*/ 766053 w 2302212"/>
                    <a:gd name="connsiteY55" fmla="*/ 441798 h 1183710"/>
                    <a:gd name="connsiteX56" fmla="*/ 911968 w 2302212"/>
                    <a:gd name="connsiteY56" fmla="*/ 587713 h 1183710"/>
                    <a:gd name="connsiteX57" fmla="*/ 786319 w 2302212"/>
                    <a:gd name="connsiteY57" fmla="*/ 628245 h 1183710"/>
                    <a:gd name="connsiteX58" fmla="*/ 749840 w 2302212"/>
                    <a:gd name="connsiteY58" fmla="*/ 607979 h 1183710"/>
                    <a:gd name="connsiteX59" fmla="*/ 603925 w 2302212"/>
                    <a:gd name="connsiteY59" fmla="*/ 466117 h 1183710"/>
                    <a:gd name="connsiteX60" fmla="*/ 498542 w 2302212"/>
                    <a:gd name="connsiteY60" fmla="*/ 356681 h 1183710"/>
                    <a:gd name="connsiteX61" fmla="*/ 466117 w 2302212"/>
                    <a:gd name="connsiteY61" fmla="*/ 364787 h 1183710"/>
                    <a:gd name="connsiteX62" fmla="*/ 417478 w 2302212"/>
                    <a:gd name="connsiteY62" fmla="*/ 385053 h 1183710"/>
                    <a:gd name="connsiteX63" fmla="*/ 344521 w 2302212"/>
                    <a:gd name="connsiteY63" fmla="*/ 417479 h 1183710"/>
                    <a:gd name="connsiteX64" fmla="*/ 299936 w 2302212"/>
                    <a:gd name="connsiteY64" fmla="*/ 429638 h 1183710"/>
                    <a:gd name="connsiteX65" fmla="*/ 287776 w 2302212"/>
                    <a:gd name="connsiteY65" fmla="*/ 453958 h 1183710"/>
                    <a:gd name="connsiteX66" fmla="*/ 214819 w 2302212"/>
                    <a:gd name="connsiteY66" fmla="*/ 514755 h 1183710"/>
                    <a:gd name="connsiteX67" fmla="*/ 154021 w 2302212"/>
                    <a:gd name="connsiteY67" fmla="*/ 571500 h 1183710"/>
                    <a:gd name="connsiteX68" fmla="*/ 81063 w 2302212"/>
                    <a:gd name="connsiteY68" fmla="*/ 603926 h 1183710"/>
                    <a:gd name="connsiteX69" fmla="*/ 20265 w 2302212"/>
                    <a:gd name="connsiteY69" fmla="*/ 620138 h 1183710"/>
                    <a:gd name="connsiteX70" fmla="*/ 0 w 2302212"/>
                    <a:gd name="connsiteY70" fmla="*/ 636351 h 1183710"/>
                    <a:gd name="connsiteX71" fmla="*/ 20265 w 2302212"/>
                    <a:gd name="connsiteY71" fmla="*/ 676883 h 1183710"/>
                    <a:gd name="connsiteX72" fmla="*/ 16212 w 2302212"/>
                    <a:gd name="connsiteY72" fmla="*/ 749841 h 1183710"/>
                    <a:gd name="connsiteX73" fmla="*/ 162128 w 2302212"/>
                    <a:gd name="connsiteY73" fmla="*/ 814691 h 1183710"/>
                    <a:gd name="connsiteX0" fmla="*/ 129702 w 2302212"/>
                    <a:gd name="connsiteY0" fmla="*/ 802532 h 1183710"/>
                    <a:gd name="connsiteX1" fmla="*/ 364826 w 2302212"/>
                    <a:gd name="connsiteY1" fmla="*/ 747649 h 1183710"/>
                    <a:gd name="connsiteX2" fmla="*/ 509984 w 2302212"/>
                    <a:gd name="connsiteY2" fmla="*/ 701366 h 1183710"/>
                    <a:gd name="connsiteX3" fmla="*/ 644457 w 2302212"/>
                    <a:gd name="connsiteY3" fmla="*/ 826851 h 1183710"/>
                    <a:gd name="connsiteX4" fmla="*/ 254606 w 2302212"/>
                    <a:gd name="connsiteY4" fmla="*/ 948083 h 1183710"/>
                    <a:gd name="connsiteX5" fmla="*/ 491671 w 2302212"/>
                    <a:gd name="connsiteY5" fmla="*/ 1183710 h 1183710"/>
                    <a:gd name="connsiteX6" fmla="*/ 1609117 w 2302212"/>
                    <a:gd name="connsiteY6" fmla="*/ 830904 h 1183710"/>
                    <a:gd name="connsiteX7" fmla="*/ 1625329 w 2302212"/>
                    <a:gd name="connsiteY7" fmla="*/ 855224 h 1183710"/>
                    <a:gd name="connsiteX8" fmla="*/ 1759085 w 2302212"/>
                    <a:gd name="connsiteY8" fmla="*/ 802532 h 1183710"/>
                    <a:gd name="connsiteX9" fmla="*/ 1811776 w 2302212"/>
                    <a:gd name="connsiteY9" fmla="*/ 802532 h 1183710"/>
                    <a:gd name="connsiteX10" fmla="*/ 1872574 w 2302212"/>
                    <a:gd name="connsiteY10" fmla="*/ 826851 h 1183710"/>
                    <a:gd name="connsiteX11" fmla="*/ 1921212 w 2302212"/>
                    <a:gd name="connsiteY11" fmla="*/ 851170 h 1183710"/>
                    <a:gd name="connsiteX12" fmla="*/ 1986063 w 2302212"/>
                    <a:gd name="connsiteY12" fmla="*/ 830904 h 1183710"/>
                    <a:gd name="connsiteX13" fmla="*/ 2006329 w 2302212"/>
                    <a:gd name="connsiteY13" fmla="*/ 794426 h 1183710"/>
                    <a:gd name="connsiteX14" fmla="*/ 2018489 w 2302212"/>
                    <a:gd name="connsiteY14" fmla="*/ 782266 h 1183710"/>
                    <a:gd name="connsiteX15" fmla="*/ 2026595 w 2302212"/>
                    <a:gd name="connsiteY15" fmla="*/ 733628 h 1183710"/>
                    <a:gd name="connsiteX16" fmla="*/ 2277893 w 2302212"/>
                    <a:gd name="connsiteY16" fmla="*/ 648511 h 1183710"/>
                    <a:gd name="connsiteX17" fmla="*/ 2302212 w 2302212"/>
                    <a:gd name="connsiteY17" fmla="*/ 636351 h 1183710"/>
                    <a:gd name="connsiteX18" fmla="*/ 2265734 w 2302212"/>
                    <a:gd name="connsiteY18" fmla="*/ 271564 h 1183710"/>
                    <a:gd name="connsiteX19" fmla="*/ 1990117 w 2302212"/>
                    <a:gd name="connsiteY19" fmla="*/ 0 h 1183710"/>
                    <a:gd name="connsiteX20" fmla="*/ 1961744 w 2302212"/>
                    <a:gd name="connsiteY20" fmla="*/ 28372 h 1183710"/>
                    <a:gd name="connsiteX21" fmla="*/ 1913106 w 2302212"/>
                    <a:gd name="connsiteY21" fmla="*/ 40532 h 1183710"/>
                    <a:gd name="connsiteX22" fmla="*/ 1848255 w 2302212"/>
                    <a:gd name="connsiteY22" fmla="*/ 60798 h 1183710"/>
                    <a:gd name="connsiteX23" fmla="*/ 1836095 w 2302212"/>
                    <a:gd name="connsiteY23" fmla="*/ 64851 h 1183710"/>
                    <a:gd name="connsiteX24" fmla="*/ 1832042 w 2302212"/>
                    <a:gd name="connsiteY24" fmla="*/ 145915 h 1183710"/>
                    <a:gd name="connsiteX25" fmla="*/ 1961744 w 2302212"/>
                    <a:gd name="connsiteY25" fmla="*/ 255351 h 1183710"/>
                    <a:gd name="connsiteX26" fmla="*/ 1961744 w 2302212"/>
                    <a:gd name="connsiteY26" fmla="*/ 283724 h 1183710"/>
                    <a:gd name="connsiteX27" fmla="*/ 1568585 w 2302212"/>
                    <a:gd name="connsiteY27" fmla="*/ 401266 h 1183710"/>
                    <a:gd name="connsiteX28" fmla="*/ 1495627 w 2302212"/>
                    <a:gd name="connsiteY28" fmla="*/ 324255 h 1183710"/>
                    <a:gd name="connsiteX29" fmla="*/ 1442936 w 2302212"/>
                    <a:gd name="connsiteY29" fmla="*/ 275617 h 1183710"/>
                    <a:gd name="connsiteX30" fmla="*/ 1446989 w 2302212"/>
                    <a:gd name="connsiteY30" fmla="*/ 251298 h 1183710"/>
                    <a:gd name="connsiteX31" fmla="*/ 1438882 w 2302212"/>
                    <a:gd name="connsiteY31" fmla="*/ 206713 h 1183710"/>
                    <a:gd name="connsiteX32" fmla="*/ 1406457 w 2302212"/>
                    <a:gd name="connsiteY32" fmla="*/ 206713 h 1183710"/>
                    <a:gd name="connsiteX33" fmla="*/ 1374031 w 2302212"/>
                    <a:gd name="connsiteY33" fmla="*/ 222926 h 1183710"/>
                    <a:gd name="connsiteX34" fmla="*/ 1337553 w 2302212"/>
                    <a:gd name="connsiteY34" fmla="*/ 226979 h 1183710"/>
                    <a:gd name="connsiteX35" fmla="*/ 1321340 w 2302212"/>
                    <a:gd name="connsiteY35" fmla="*/ 231032 h 1183710"/>
                    <a:gd name="connsiteX36" fmla="*/ 1272702 w 2302212"/>
                    <a:gd name="connsiteY36" fmla="*/ 251298 h 1183710"/>
                    <a:gd name="connsiteX37" fmla="*/ 1244329 w 2302212"/>
                    <a:gd name="connsiteY37" fmla="*/ 251298 h 1183710"/>
                    <a:gd name="connsiteX38" fmla="*/ 1252436 w 2302212"/>
                    <a:gd name="connsiteY38" fmla="*/ 303990 h 1183710"/>
                    <a:gd name="connsiteX39" fmla="*/ 1248382 w 2302212"/>
                    <a:gd name="connsiteY39" fmla="*/ 320202 h 1183710"/>
                    <a:gd name="connsiteX40" fmla="*/ 1240276 w 2302212"/>
                    <a:gd name="connsiteY40" fmla="*/ 555287 h 1183710"/>
                    <a:gd name="connsiteX41" fmla="*/ 1313234 w 2302212"/>
                    <a:gd name="connsiteY41" fmla="*/ 624192 h 1183710"/>
                    <a:gd name="connsiteX42" fmla="*/ 1065989 w 2302212"/>
                    <a:gd name="connsiteY42" fmla="*/ 705255 h 1183710"/>
                    <a:gd name="connsiteX43" fmla="*/ 984925 w 2302212"/>
                    <a:gd name="connsiteY43" fmla="*/ 624192 h 1183710"/>
                    <a:gd name="connsiteX44" fmla="*/ 988978 w 2302212"/>
                    <a:gd name="connsiteY44" fmla="*/ 214819 h 1183710"/>
                    <a:gd name="connsiteX45" fmla="*/ 940340 w 2302212"/>
                    <a:gd name="connsiteY45" fmla="*/ 226979 h 1183710"/>
                    <a:gd name="connsiteX46" fmla="*/ 895755 w 2302212"/>
                    <a:gd name="connsiteY46" fmla="*/ 247245 h 1183710"/>
                    <a:gd name="connsiteX47" fmla="*/ 843063 w 2302212"/>
                    <a:gd name="connsiteY47" fmla="*/ 247245 h 1183710"/>
                    <a:gd name="connsiteX48" fmla="*/ 778212 w 2302212"/>
                    <a:gd name="connsiteY48" fmla="*/ 214819 h 1183710"/>
                    <a:gd name="connsiteX49" fmla="*/ 770106 w 2302212"/>
                    <a:gd name="connsiteY49" fmla="*/ 190500 h 1183710"/>
                    <a:gd name="connsiteX50" fmla="*/ 745787 w 2302212"/>
                    <a:gd name="connsiteY50" fmla="*/ 166181 h 1183710"/>
                    <a:gd name="connsiteX51" fmla="*/ 725521 w 2302212"/>
                    <a:gd name="connsiteY51" fmla="*/ 186447 h 1183710"/>
                    <a:gd name="connsiteX52" fmla="*/ 705255 w 2302212"/>
                    <a:gd name="connsiteY52" fmla="*/ 214819 h 1183710"/>
                    <a:gd name="connsiteX53" fmla="*/ 709662 w 2302212"/>
                    <a:gd name="connsiteY53" fmla="*/ 239959 h 1183710"/>
                    <a:gd name="connsiteX54" fmla="*/ 741734 w 2302212"/>
                    <a:gd name="connsiteY54" fmla="*/ 243192 h 1183710"/>
                    <a:gd name="connsiteX55" fmla="*/ 766053 w 2302212"/>
                    <a:gd name="connsiteY55" fmla="*/ 441798 h 1183710"/>
                    <a:gd name="connsiteX56" fmla="*/ 911968 w 2302212"/>
                    <a:gd name="connsiteY56" fmla="*/ 587713 h 1183710"/>
                    <a:gd name="connsiteX57" fmla="*/ 786319 w 2302212"/>
                    <a:gd name="connsiteY57" fmla="*/ 628245 h 1183710"/>
                    <a:gd name="connsiteX58" fmla="*/ 749840 w 2302212"/>
                    <a:gd name="connsiteY58" fmla="*/ 607979 h 1183710"/>
                    <a:gd name="connsiteX59" fmla="*/ 603925 w 2302212"/>
                    <a:gd name="connsiteY59" fmla="*/ 466117 h 1183710"/>
                    <a:gd name="connsiteX60" fmla="*/ 498542 w 2302212"/>
                    <a:gd name="connsiteY60" fmla="*/ 356681 h 1183710"/>
                    <a:gd name="connsiteX61" fmla="*/ 466117 w 2302212"/>
                    <a:gd name="connsiteY61" fmla="*/ 364787 h 1183710"/>
                    <a:gd name="connsiteX62" fmla="*/ 417478 w 2302212"/>
                    <a:gd name="connsiteY62" fmla="*/ 385053 h 1183710"/>
                    <a:gd name="connsiteX63" fmla="*/ 344521 w 2302212"/>
                    <a:gd name="connsiteY63" fmla="*/ 417479 h 1183710"/>
                    <a:gd name="connsiteX64" fmla="*/ 299936 w 2302212"/>
                    <a:gd name="connsiteY64" fmla="*/ 429638 h 1183710"/>
                    <a:gd name="connsiteX65" fmla="*/ 287776 w 2302212"/>
                    <a:gd name="connsiteY65" fmla="*/ 453958 h 1183710"/>
                    <a:gd name="connsiteX66" fmla="*/ 214819 w 2302212"/>
                    <a:gd name="connsiteY66" fmla="*/ 514755 h 1183710"/>
                    <a:gd name="connsiteX67" fmla="*/ 154021 w 2302212"/>
                    <a:gd name="connsiteY67" fmla="*/ 571500 h 1183710"/>
                    <a:gd name="connsiteX68" fmla="*/ 81063 w 2302212"/>
                    <a:gd name="connsiteY68" fmla="*/ 603926 h 1183710"/>
                    <a:gd name="connsiteX69" fmla="*/ 20265 w 2302212"/>
                    <a:gd name="connsiteY69" fmla="*/ 620138 h 1183710"/>
                    <a:gd name="connsiteX70" fmla="*/ 0 w 2302212"/>
                    <a:gd name="connsiteY70" fmla="*/ 636351 h 1183710"/>
                    <a:gd name="connsiteX71" fmla="*/ 20265 w 2302212"/>
                    <a:gd name="connsiteY71" fmla="*/ 676883 h 1183710"/>
                    <a:gd name="connsiteX72" fmla="*/ 16212 w 2302212"/>
                    <a:gd name="connsiteY72" fmla="*/ 749841 h 1183710"/>
                    <a:gd name="connsiteX73" fmla="*/ 162128 w 2302212"/>
                    <a:gd name="connsiteY73" fmla="*/ 814691 h 1183710"/>
                    <a:gd name="connsiteX0" fmla="*/ 129702 w 2302212"/>
                    <a:gd name="connsiteY0" fmla="*/ 802532 h 1183710"/>
                    <a:gd name="connsiteX1" fmla="*/ 364826 w 2302212"/>
                    <a:gd name="connsiteY1" fmla="*/ 747649 h 1183710"/>
                    <a:gd name="connsiteX2" fmla="*/ 509984 w 2302212"/>
                    <a:gd name="connsiteY2" fmla="*/ 701366 h 1183710"/>
                    <a:gd name="connsiteX3" fmla="*/ 644457 w 2302212"/>
                    <a:gd name="connsiteY3" fmla="*/ 826851 h 1183710"/>
                    <a:gd name="connsiteX4" fmla="*/ 254606 w 2302212"/>
                    <a:gd name="connsiteY4" fmla="*/ 948083 h 1183710"/>
                    <a:gd name="connsiteX5" fmla="*/ 491671 w 2302212"/>
                    <a:gd name="connsiteY5" fmla="*/ 1183710 h 1183710"/>
                    <a:gd name="connsiteX6" fmla="*/ 1609117 w 2302212"/>
                    <a:gd name="connsiteY6" fmla="*/ 830904 h 1183710"/>
                    <a:gd name="connsiteX7" fmla="*/ 1625329 w 2302212"/>
                    <a:gd name="connsiteY7" fmla="*/ 855224 h 1183710"/>
                    <a:gd name="connsiteX8" fmla="*/ 1759085 w 2302212"/>
                    <a:gd name="connsiteY8" fmla="*/ 802532 h 1183710"/>
                    <a:gd name="connsiteX9" fmla="*/ 1811776 w 2302212"/>
                    <a:gd name="connsiteY9" fmla="*/ 802532 h 1183710"/>
                    <a:gd name="connsiteX10" fmla="*/ 1872574 w 2302212"/>
                    <a:gd name="connsiteY10" fmla="*/ 826851 h 1183710"/>
                    <a:gd name="connsiteX11" fmla="*/ 1921212 w 2302212"/>
                    <a:gd name="connsiteY11" fmla="*/ 851170 h 1183710"/>
                    <a:gd name="connsiteX12" fmla="*/ 1986063 w 2302212"/>
                    <a:gd name="connsiteY12" fmla="*/ 830904 h 1183710"/>
                    <a:gd name="connsiteX13" fmla="*/ 2006329 w 2302212"/>
                    <a:gd name="connsiteY13" fmla="*/ 794426 h 1183710"/>
                    <a:gd name="connsiteX14" fmla="*/ 2018489 w 2302212"/>
                    <a:gd name="connsiteY14" fmla="*/ 782266 h 1183710"/>
                    <a:gd name="connsiteX15" fmla="*/ 2026595 w 2302212"/>
                    <a:gd name="connsiteY15" fmla="*/ 733628 h 1183710"/>
                    <a:gd name="connsiteX16" fmla="*/ 2277893 w 2302212"/>
                    <a:gd name="connsiteY16" fmla="*/ 648511 h 1183710"/>
                    <a:gd name="connsiteX17" fmla="*/ 2302212 w 2302212"/>
                    <a:gd name="connsiteY17" fmla="*/ 636351 h 1183710"/>
                    <a:gd name="connsiteX18" fmla="*/ 2265734 w 2302212"/>
                    <a:gd name="connsiteY18" fmla="*/ 271564 h 1183710"/>
                    <a:gd name="connsiteX19" fmla="*/ 1990117 w 2302212"/>
                    <a:gd name="connsiteY19" fmla="*/ 0 h 1183710"/>
                    <a:gd name="connsiteX20" fmla="*/ 1961744 w 2302212"/>
                    <a:gd name="connsiteY20" fmla="*/ 28372 h 1183710"/>
                    <a:gd name="connsiteX21" fmla="*/ 1913106 w 2302212"/>
                    <a:gd name="connsiteY21" fmla="*/ 40532 h 1183710"/>
                    <a:gd name="connsiteX22" fmla="*/ 1848255 w 2302212"/>
                    <a:gd name="connsiteY22" fmla="*/ 60798 h 1183710"/>
                    <a:gd name="connsiteX23" fmla="*/ 1836095 w 2302212"/>
                    <a:gd name="connsiteY23" fmla="*/ 64851 h 1183710"/>
                    <a:gd name="connsiteX24" fmla="*/ 1832042 w 2302212"/>
                    <a:gd name="connsiteY24" fmla="*/ 145915 h 1183710"/>
                    <a:gd name="connsiteX25" fmla="*/ 1961744 w 2302212"/>
                    <a:gd name="connsiteY25" fmla="*/ 255351 h 1183710"/>
                    <a:gd name="connsiteX26" fmla="*/ 1961744 w 2302212"/>
                    <a:gd name="connsiteY26" fmla="*/ 283724 h 1183710"/>
                    <a:gd name="connsiteX27" fmla="*/ 1568585 w 2302212"/>
                    <a:gd name="connsiteY27" fmla="*/ 401266 h 1183710"/>
                    <a:gd name="connsiteX28" fmla="*/ 1495627 w 2302212"/>
                    <a:gd name="connsiteY28" fmla="*/ 324255 h 1183710"/>
                    <a:gd name="connsiteX29" fmla="*/ 1442936 w 2302212"/>
                    <a:gd name="connsiteY29" fmla="*/ 275617 h 1183710"/>
                    <a:gd name="connsiteX30" fmla="*/ 1446989 w 2302212"/>
                    <a:gd name="connsiteY30" fmla="*/ 251298 h 1183710"/>
                    <a:gd name="connsiteX31" fmla="*/ 1438882 w 2302212"/>
                    <a:gd name="connsiteY31" fmla="*/ 206713 h 1183710"/>
                    <a:gd name="connsiteX32" fmla="*/ 1406457 w 2302212"/>
                    <a:gd name="connsiteY32" fmla="*/ 206713 h 1183710"/>
                    <a:gd name="connsiteX33" fmla="*/ 1374031 w 2302212"/>
                    <a:gd name="connsiteY33" fmla="*/ 222926 h 1183710"/>
                    <a:gd name="connsiteX34" fmla="*/ 1337553 w 2302212"/>
                    <a:gd name="connsiteY34" fmla="*/ 226979 h 1183710"/>
                    <a:gd name="connsiteX35" fmla="*/ 1321340 w 2302212"/>
                    <a:gd name="connsiteY35" fmla="*/ 231032 h 1183710"/>
                    <a:gd name="connsiteX36" fmla="*/ 1272702 w 2302212"/>
                    <a:gd name="connsiteY36" fmla="*/ 251298 h 1183710"/>
                    <a:gd name="connsiteX37" fmla="*/ 1244329 w 2302212"/>
                    <a:gd name="connsiteY37" fmla="*/ 251298 h 1183710"/>
                    <a:gd name="connsiteX38" fmla="*/ 1252436 w 2302212"/>
                    <a:gd name="connsiteY38" fmla="*/ 303990 h 1183710"/>
                    <a:gd name="connsiteX39" fmla="*/ 1248382 w 2302212"/>
                    <a:gd name="connsiteY39" fmla="*/ 320202 h 1183710"/>
                    <a:gd name="connsiteX40" fmla="*/ 1240276 w 2302212"/>
                    <a:gd name="connsiteY40" fmla="*/ 555287 h 1183710"/>
                    <a:gd name="connsiteX41" fmla="*/ 1313234 w 2302212"/>
                    <a:gd name="connsiteY41" fmla="*/ 624192 h 1183710"/>
                    <a:gd name="connsiteX42" fmla="*/ 1065989 w 2302212"/>
                    <a:gd name="connsiteY42" fmla="*/ 705255 h 1183710"/>
                    <a:gd name="connsiteX43" fmla="*/ 984925 w 2302212"/>
                    <a:gd name="connsiteY43" fmla="*/ 624192 h 1183710"/>
                    <a:gd name="connsiteX44" fmla="*/ 988978 w 2302212"/>
                    <a:gd name="connsiteY44" fmla="*/ 214819 h 1183710"/>
                    <a:gd name="connsiteX45" fmla="*/ 940340 w 2302212"/>
                    <a:gd name="connsiteY45" fmla="*/ 226979 h 1183710"/>
                    <a:gd name="connsiteX46" fmla="*/ 895755 w 2302212"/>
                    <a:gd name="connsiteY46" fmla="*/ 247245 h 1183710"/>
                    <a:gd name="connsiteX47" fmla="*/ 843063 w 2302212"/>
                    <a:gd name="connsiteY47" fmla="*/ 247245 h 1183710"/>
                    <a:gd name="connsiteX48" fmla="*/ 778212 w 2302212"/>
                    <a:gd name="connsiteY48" fmla="*/ 214819 h 1183710"/>
                    <a:gd name="connsiteX49" fmla="*/ 770106 w 2302212"/>
                    <a:gd name="connsiteY49" fmla="*/ 190500 h 1183710"/>
                    <a:gd name="connsiteX50" fmla="*/ 745787 w 2302212"/>
                    <a:gd name="connsiteY50" fmla="*/ 166181 h 1183710"/>
                    <a:gd name="connsiteX51" fmla="*/ 725521 w 2302212"/>
                    <a:gd name="connsiteY51" fmla="*/ 186447 h 1183710"/>
                    <a:gd name="connsiteX52" fmla="*/ 705255 w 2302212"/>
                    <a:gd name="connsiteY52" fmla="*/ 214819 h 1183710"/>
                    <a:gd name="connsiteX53" fmla="*/ 709662 w 2302212"/>
                    <a:gd name="connsiteY53" fmla="*/ 239959 h 1183710"/>
                    <a:gd name="connsiteX54" fmla="*/ 733274 w 2302212"/>
                    <a:gd name="connsiteY54" fmla="*/ 244763 h 1183710"/>
                    <a:gd name="connsiteX55" fmla="*/ 766053 w 2302212"/>
                    <a:gd name="connsiteY55" fmla="*/ 441798 h 1183710"/>
                    <a:gd name="connsiteX56" fmla="*/ 911968 w 2302212"/>
                    <a:gd name="connsiteY56" fmla="*/ 587713 h 1183710"/>
                    <a:gd name="connsiteX57" fmla="*/ 786319 w 2302212"/>
                    <a:gd name="connsiteY57" fmla="*/ 628245 h 1183710"/>
                    <a:gd name="connsiteX58" fmla="*/ 749840 w 2302212"/>
                    <a:gd name="connsiteY58" fmla="*/ 607979 h 1183710"/>
                    <a:gd name="connsiteX59" fmla="*/ 603925 w 2302212"/>
                    <a:gd name="connsiteY59" fmla="*/ 466117 h 1183710"/>
                    <a:gd name="connsiteX60" fmla="*/ 498542 w 2302212"/>
                    <a:gd name="connsiteY60" fmla="*/ 356681 h 1183710"/>
                    <a:gd name="connsiteX61" fmla="*/ 466117 w 2302212"/>
                    <a:gd name="connsiteY61" fmla="*/ 364787 h 1183710"/>
                    <a:gd name="connsiteX62" fmla="*/ 417478 w 2302212"/>
                    <a:gd name="connsiteY62" fmla="*/ 385053 h 1183710"/>
                    <a:gd name="connsiteX63" fmla="*/ 344521 w 2302212"/>
                    <a:gd name="connsiteY63" fmla="*/ 417479 h 1183710"/>
                    <a:gd name="connsiteX64" fmla="*/ 299936 w 2302212"/>
                    <a:gd name="connsiteY64" fmla="*/ 429638 h 1183710"/>
                    <a:gd name="connsiteX65" fmla="*/ 287776 w 2302212"/>
                    <a:gd name="connsiteY65" fmla="*/ 453958 h 1183710"/>
                    <a:gd name="connsiteX66" fmla="*/ 214819 w 2302212"/>
                    <a:gd name="connsiteY66" fmla="*/ 514755 h 1183710"/>
                    <a:gd name="connsiteX67" fmla="*/ 154021 w 2302212"/>
                    <a:gd name="connsiteY67" fmla="*/ 571500 h 1183710"/>
                    <a:gd name="connsiteX68" fmla="*/ 81063 w 2302212"/>
                    <a:gd name="connsiteY68" fmla="*/ 603926 h 1183710"/>
                    <a:gd name="connsiteX69" fmla="*/ 20265 w 2302212"/>
                    <a:gd name="connsiteY69" fmla="*/ 620138 h 1183710"/>
                    <a:gd name="connsiteX70" fmla="*/ 0 w 2302212"/>
                    <a:gd name="connsiteY70" fmla="*/ 636351 h 1183710"/>
                    <a:gd name="connsiteX71" fmla="*/ 20265 w 2302212"/>
                    <a:gd name="connsiteY71" fmla="*/ 676883 h 1183710"/>
                    <a:gd name="connsiteX72" fmla="*/ 16212 w 2302212"/>
                    <a:gd name="connsiteY72" fmla="*/ 749841 h 1183710"/>
                    <a:gd name="connsiteX73" fmla="*/ 162128 w 2302212"/>
                    <a:gd name="connsiteY73" fmla="*/ 814691 h 1183710"/>
                    <a:gd name="connsiteX0" fmla="*/ 129702 w 2302212"/>
                    <a:gd name="connsiteY0" fmla="*/ 802532 h 1183710"/>
                    <a:gd name="connsiteX1" fmla="*/ 364826 w 2302212"/>
                    <a:gd name="connsiteY1" fmla="*/ 747649 h 1183710"/>
                    <a:gd name="connsiteX2" fmla="*/ 509984 w 2302212"/>
                    <a:gd name="connsiteY2" fmla="*/ 701366 h 1183710"/>
                    <a:gd name="connsiteX3" fmla="*/ 644457 w 2302212"/>
                    <a:gd name="connsiteY3" fmla="*/ 826851 h 1183710"/>
                    <a:gd name="connsiteX4" fmla="*/ 254606 w 2302212"/>
                    <a:gd name="connsiteY4" fmla="*/ 948083 h 1183710"/>
                    <a:gd name="connsiteX5" fmla="*/ 491671 w 2302212"/>
                    <a:gd name="connsiteY5" fmla="*/ 1183710 h 1183710"/>
                    <a:gd name="connsiteX6" fmla="*/ 1609117 w 2302212"/>
                    <a:gd name="connsiteY6" fmla="*/ 830904 h 1183710"/>
                    <a:gd name="connsiteX7" fmla="*/ 1625329 w 2302212"/>
                    <a:gd name="connsiteY7" fmla="*/ 855224 h 1183710"/>
                    <a:gd name="connsiteX8" fmla="*/ 1759085 w 2302212"/>
                    <a:gd name="connsiteY8" fmla="*/ 802532 h 1183710"/>
                    <a:gd name="connsiteX9" fmla="*/ 1811776 w 2302212"/>
                    <a:gd name="connsiteY9" fmla="*/ 802532 h 1183710"/>
                    <a:gd name="connsiteX10" fmla="*/ 1872574 w 2302212"/>
                    <a:gd name="connsiteY10" fmla="*/ 826851 h 1183710"/>
                    <a:gd name="connsiteX11" fmla="*/ 1921212 w 2302212"/>
                    <a:gd name="connsiteY11" fmla="*/ 851170 h 1183710"/>
                    <a:gd name="connsiteX12" fmla="*/ 1986063 w 2302212"/>
                    <a:gd name="connsiteY12" fmla="*/ 830904 h 1183710"/>
                    <a:gd name="connsiteX13" fmla="*/ 2006329 w 2302212"/>
                    <a:gd name="connsiteY13" fmla="*/ 794426 h 1183710"/>
                    <a:gd name="connsiteX14" fmla="*/ 2018489 w 2302212"/>
                    <a:gd name="connsiteY14" fmla="*/ 782266 h 1183710"/>
                    <a:gd name="connsiteX15" fmla="*/ 2026595 w 2302212"/>
                    <a:gd name="connsiteY15" fmla="*/ 733628 h 1183710"/>
                    <a:gd name="connsiteX16" fmla="*/ 2277893 w 2302212"/>
                    <a:gd name="connsiteY16" fmla="*/ 648511 h 1183710"/>
                    <a:gd name="connsiteX17" fmla="*/ 2302212 w 2302212"/>
                    <a:gd name="connsiteY17" fmla="*/ 636351 h 1183710"/>
                    <a:gd name="connsiteX18" fmla="*/ 2265734 w 2302212"/>
                    <a:gd name="connsiteY18" fmla="*/ 271564 h 1183710"/>
                    <a:gd name="connsiteX19" fmla="*/ 1990117 w 2302212"/>
                    <a:gd name="connsiteY19" fmla="*/ 0 h 1183710"/>
                    <a:gd name="connsiteX20" fmla="*/ 1961744 w 2302212"/>
                    <a:gd name="connsiteY20" fmla="*/ 28372 h 1183710"/>
                    <a:gd name="connsiteX21" fmla="*/ 1913106 w 2302212"/>
                    <a:gd name="connsiteY21" fmla="*/ 40532 h 1183710"/>
                    <a:gd name="connsiteX22" fmla="*/ 1848255 w 2302212"/>
                    <a:gd name="connsiteY22" fmla="*/ 60798 h 1183710"/>
                    <a:gd name="connsiteX23" fmla="*/ 1836095 w 2302212"/>
                    <a:gd name="connsiteY23" fmla="*/ 64851 h 1183710"/>
                    <a:gd name="connsiteX24" fmla="*/ 1832042 w 2302212"/>
                    <a:gd name="connsiteY24" fmla="*/ 145915 h 1183710"/>
                    <a:gd name="connsiteX25" fmla="*/ 1961744 w 2302212"/>
                    <a:gd name="connsiteY25" fmla="*/ 255351 h 1183710"/>
                    <a:gd name="connsiteX26" fmla="*/ 1961744 w 2302212"/>
                    <a:gd name="connsiteY26" fmla="*/ 283724 h 1183710"/>
                    <a:gd name="connsiteX27" fmla="*/ 1568585 w 2302212"/>
                    <a:gd name="connsiteY27" fmla="*/ 401266 h 1183710"/>
                    <a:gd name="connsiteX28" fmla="*/ 1495627 w 2302212"/>
                    <a:gd name="connsiteY28" fmla="*/ 324255 h 1183710"/>
                    <a:gd name="connsiteX29" fmla="*/ 1442936 w 2302212"/>
                    <a:gd name="connsiteY29" fmla="*/ 275617 h 1183710"/>
                    <a:gd name="connsiteX30" fmla="*/ 1446989 w 2302212"/>
                    <a:gd name="connsiteY30" fmla="*/ 251298 h 1183710"/>
                    <a:gd name="connsiteX31" fmla="*/ 1438882 w 2302212"/>
                    <a:gd name="connsiteY31" fmla="*/ 206713 h 1183710"/>
                    <a:gd name="connsiteX32" fmla="*/ 1406457 w 2302212"/>
                    <a:gd name="connsiteY32" fmla="*/ 206713 h 1183710"/>
                    <a:gd name="connsiteX33" fmla="*/ 1374031 w 2302212"/>
                    <a:gd name="connsiteY33" fmla="*/ 222926 h 1183710"/>
                    <a:gd name="connsiteX34" fmla="*/ 1337553 w 2302212"/>
                    <a:gd name="connsiteY34" fmla="*/ 226979 h 1183710"/>
                    <a:gd name="connsiteX35" fmla="*/ 1321340 w 2302212"/>
                    <a:gd name="connsiteY35" fmla="*/ 231032 h 1183710"/>
                    <a:gd name="connsiteX36" fmla="*/ 1272702 w 2302212"/>
                    <a:gd name="connsiteY36" fmla="*/ 251298 h 1183710"/>
                    <a:gd name="connsiteX37" fmla="*/ 1244329 w 2302212"/>
                    <a:gd name="connsiteY37" fmla="*/ 251298 h 1183710"/>
                    <a:gd name="connsiteX38" fmla="*/ 1252436 w 2302212"/>
                    <a:gd name="connsiteY38" fmla="*/ 303990 h 1183710"/>
                    <a:gd name="connsiteX39" fmla="*/ 1248382 w 2302212"/>
                    <a:gd name="connsiteY39" fmla="*/ 320202 h 1183710"/>
                    <a:gd name="connsiteX40" fmla="*/ 1240276 w 2302212"/>
                    <a:gd name="connsiteY40" fmla="*/ 555287 h 1183710"/>
                    <a:gd name="connsiteX41" fmla="*/ 1313234 w 2302212"/>
                    <a:gd name="connsiteY41" fmla="*/ 624192 h 1183710"/>
                    <a:gd name="connsiteX42" fmla="*/ 1065989 w 2302212"/>
                    <a:gd name="connsiteY42" fmla="*/ 705255 h 1183710"/>
                    <a:gd name="connsiteX43" fmla="*/ 984925 w 2302212"/>
                    <a:gd name="connsiteY43" fmla="*/ 624192 h 1183710"/>
                    <a:gd name="connsiteX44" fmla="*/ 988978 w 2302212"/>
                    <a:gd name="connsiteY44" fmla="*/ 214819 h 1183710"/>
                    <a:gd name="connsiteX45" fmla="*/ 940340 w 2302212"/>
                    <a:gd name="connsiteY45" fmla="*/ 226979 h 1183710"/>
                    <a:gd name="connsiteX46" fmla="*/ 895755 w 2302212"/>
                    <a:gd name="connsiteY46" fmla="*/ 247245 h 1183710"/>
                    <a:gd name="connsiteX47" fmla="*/ 843063 w 2302212"/>
                    <a:gd name="connsiteY47" fmla="*/ 247245 h 1183710"/>
                    <a:gd name="connsiteX48" fmla="*/ 778212 w 2302212"/>
                    <a:gd name="connsiteY48" fmla="*/ 214819 h 1183710"/>
                    <a:gd name="connsiteX49" fmla="*/ 770106 w 2302212"/>
                    <a:gd name="connsiteY49" fmla="*/ 190500 h 1183710"/>
                    <a:gd name="connsiteX50" fmla="*/ 745787 w 2302212"/>
                    <a:gd name="connsiteY50" fmla="*/ 166181 h 1183710"/>
                    <a:gd name="connsiteX51" fmla="*/ 725521 w 2302212"/>
                    <a:gd name="connsiteY51" fmla="*/ 186447 h 1183710"/>
                    <a:gd name="connsiteX52" fmla="*/ 705255 w 2302212"/>
                    <a:gd name="connsiteY52" fmla="*/ 214819 h 1183710"/>
                    <a:gd name="connsiteX53" fmla="*/ 709662 w 2302212"/>
                    <a:gd name="connsiteY53" fmla="*/ 239959 h 1183710"/>
                    <a:gd name="connsiteX54" fmla="*/ 733274 w 2302212"/>
                    <a:gd name="connsiteY54" fmla="*/ 244763 h 1183710"/>
                    <a:gd name="connsiteX55" fmla="*/ 759003 w 2302212"/>
                    <a:gd name="connsiteY55" fmla="*/ 424514 h 1183710"/>
                    <a:gd name="connsiteX56" fmla="*/ 911968 w 2302212"/>
                    <a:gd name="connsiteY56" fmla="*/ 587713 h 1183710"/>
                    <a:gd name="connsiteX57" fmla="*/ 786319 w 2302212"/>
                    <a:gd name="connsiteY57" fmla="*/ 628245 h 1183710"/>
                    <a:gd name="connsiteX58" fmla="*/ 749840 w 2302212"/>
                    <a:gd name="connsiteY58" fmla="*/ 607979 h 1183710"/>
                    <a:gd name="connsiteX59" fmla="*/ 603925 w 2302212"/>
                    <a:gd name="connsiteY59" fmla="*/ 466117 h 1183710"/>
                    <a:gd name="connsiteX60" fmla="*/ 498542 w 2302212"/>
                    <a:gd name="connsiteY60" fmla="*/ 356681 h 1183710"/>
                    <a:gd name="connsiteX61" fmla="*/ 466117 w 2302212"/>
                    <a:gd name="connsiteY61" fmla="*/ 364787 h 1183710"/>
                    <a:gd name="connsiteX62" fmla="*/ 417478 w 2302212"/>
                    <a:gd name="connsiteY62" fmla="*/ 385053 h 1183710"/>
                    <a:gd name="connsiteX63" fmla="*/ 344521 w 2302212"/>
                    <a:gd name="connsiteY63" fmla="*/ 417479 h 1183710"/>
                    <a:gd name="connsiteX64" fmla="*/ 299936 w 2302212"/>
                    <a:gd name="connsiteY64" fmla="*/ 429638 h 1183710"/>
                    <a:gd name="connsiteX65" fmla="*/ 287776 w 2302212"/>
                    <a:gd name="connsiteY65" fmla="*/ 453958 h 1183710"/>
                    <a:gd name="connsiteX66" fmla="*/ 214819 w 2302212"/>
                    <a:gd name="connsiteY66" fmla="*/ 514755 h 1183710"/>
                    <a:gd name="connsiteX67" fmla="*/ 154021 w 2302212"/>
                    <a:gd name="connsiteY67" fmla="*/ 571500 h 1183710"/>
                    <a:gd name="connsiteX68" fmla="*/ 81063 w 2302212"/>
                    <a:gd name="connsiteY68" fmla="*/ 603926 h 1183710"/>
                    <a:gd name="connsiteX69" fmla="*/ 20265 w 2302212"/>
                    <a:gd name="connsiteY69" fmla="*/ 620138 h 1183710"/>
                    <a:gd name="connsiteX70" fmla="*/ 0 w 2302212"/>
                    <a:gd name="connsiteY70" fmla="*/ 636351 h 1183710"/>
                    <a:gd name="connsiteX71" fmla="*/ 20265 w 2302212"/>
                    <a:gd name="connsiteY71" fmla="*/ 676883 h 1183710"/>
                    <a:gd name="connsiteX72" fmla="*/ 16212 w 2302212"/>
                    <a:gd name="connsiteY72" fmla="*/ 749841 h 1183710"/>
                    <a:gd name="connsiteX73" fmla="*/ 162128 w 2302212"/>
                    <a:gd name="connsiteY73" fmla="*/ 814691 h 1183710"/>
                    <a:gd name="connsiteX0" fmla="*/ 129702 w 2302212"/>
                    <a:gd name="connsiteY0" fmla="*/ 802532 h 1183710"/>
                    <a:gd name="connsiteX1" fmla="*/ 364826 w 2302212"/>
                    <a:gd name="connsiteY1" fmla="*/ 747649 h 1183710"/>
                    <a:gd name="connsiteX2" fmla="*/ 509984 w 2302212"/>
                    <a:gd name="connsiteY2" fmla="*/ 701366 h 1183710"/>
                    <a:gd name="connsiteX3" fmla="*/ 644457 w 2302212"/>
                    <a:gd name="connsiteY3" fmla="*/ 826851 h 1183710"/>
                    <a:gd name="connsiteX4" fmla="*/ 254606 w 2302212"/>
                    <a:gd name="connsiteY4" fmla="*/ 948083 h 1183710"/>
                    <a:gd name="connsiteX5" fmla="*/ 491671 w 2302212"/>
                    <a:gd name="connsiteY5" fmla="*/ 1183710 h 1183710"/>
                    <a:gd name="connsiteX6" fmla="*/ 1609117 w 2302212"/>
                    <a:gd name="connsiteY6" fmla="*/ 830904 h 1183710"/>
                    <a:gd name="connsiteX7" fmla="*/ 1625329 w 2302212"/>
                    <a:gd name="connsiteY7" fmla="*/ 855224 h 1183710"/>
                    <a:gd name="connsiteX8" fmla="*/ 1759085 w 2302212"/>
                    <a:gd name="connsiteY8" fmla="*/ 802532 h 1183710"/>
                    <a:gd name="connsiteX9" fmla="*/ 1811776 w 2302212"/>
                    <a:gd name="connsiteY9" fmla="*/ 802532 h 1183710"/>
                    <a:gd name="connsiteX10" fmla="*/ 1872574 w 2302212"/>
                    <a:gd name="connsiteY10" fmla="*/ 826851 h 1183710"/>
                    <a:gd name="connsiteX11" fmla="*/ 1921212 w 2302212"/>
                    <a:gd name="connsiteY11" fmla="*/ 851170 h 1183710"/>
                    <a:gd name="connsiteX12" fmla="*/ 1986063 w 2302212"/>
                    <a:gd name="connsiteY12" fmla="*/ 830904 h 1183710"/>
                    <a:gd name="connsiteX13" fmla="*/ 2006329 w 2302212"/>
                    <a:gd name="connsiteY13" fmla="*/ 794426 h 1183710"/>
                    <a:gd name="connsiteX14" fmla="*/ 2018489 w 2302212"/>
                    <a:gd name="connsiteY14" fmla="*/ 782266 h 1183710"/>
                    <a:gd name="connsiteX15" fmla="*/ 2026595 w 2302212"/>
                    <a:gd name="connsiteY15" fmla="*/ 733628 h 1183710"/>
                    <a:gd name="connsiteX16" fmla="*/ 2277893 w 2302212"/>
                    <a:gd name="connsiteY16" fmla="*/ 648511 h 1183710"/>
                    <a:gd name="connsiteX17" fmla="*/ 2302212 w 2302212"/>
                    <a:gd name="connsiteY17" fmla="*/ 636351 h 1183710"/>
                    <a:gd name="connsiteX18" fmla="*/ 2265734 w 2302212"/>
                    <a:gd name="connsiteY18" fmla="*/ 271564 h 1183710"/>
                    <a:gd name="connsiteX19" fmla="*/ 1990117 w 2302212"/>
                    <a:gd name="connsiteY19" fmla="*/ 0 h 1183710"/>
                    <a:gd name="connsiteX20" fmla="*/ 1961744 w 2302212"/>
                    <a:gd name="connsiteY20" fmla="*/ 28372 h 1183710"/>
                    <a:gd name="connsiteX21" fmla="*/ 1913106 w 2302212"/>
                    <a:gd name="connsiteY21" fmla="*/ 40532 h 1183710"/>
                    <a:gd name="connsiteX22" fmla="*/ 1848255 w 2302212"/>
                    <a:gd name="connsiteY22" fmla="*/ 60798 h 1183710"/>
                    <a:gd name="connsiteX23" fmla="*/ 1836095 w 2302212"/>
                    <a:gd name="connsiteY23" fmla="*/ 64851 h 1183710"/>
                    <a:gd name="connsiteX24" fmla="*/ 1832042 w 2302212"/>
                    <a:gd name="connsiteY24" fmla="*/ 145915 h 1183710"/>
                    <a:gd name="connsiteX25" fmla="*/ 1961744 w 2302212"/>
                    <a:gd name="connsiteY25" fmla="*/ 255351 h 1183710"/>
                    <a:gd name="connsiteX26" fmla="*/ 1961744 w 2302212"/>
                    <a:gd name="connsiteY26" fmla="*/ 283724 h 1183710"/>
                    <a:gd name="connsiteX27" fmla="*/ 1568585 w 2302212"/>
                    <a:gd name="connsiteY27" fmla="*/ 401266 h 1183710"/>
                    <a:gd name="connsiteX28" fmla="*/ 1495627 w 2302212"/>
                    <a:gd name="connsiteY28" fmla="*/ 324255 h 1183710"/>
                    <a:gd name="connsiteX29" fmla="*/ 1442936 w 2302212"/>
                    <a:gd name="connsiteY29" fmla="*/ 275617 h 1183710"/>
                    <a:gd name="connsiteX30" fmla="*/ 1446989 w 2302212"/>
                    <a:gd name="connsiteY30" fmla="*/ 251298 h 1183710"/>
                    <a:gd name="connsiteX31" fmla="*/ 1438882 w 2302212"/>
                    <a:gd name="connsiteY31" fmla="*/ 206713 h 1183710"/>
                    <a:gd name="connsiteX32" fmla="*/ 1406457 w 2302212"/>
                    <a:gd name="connsiteY32" fmla="*/ 206713 h 1183710"/>
                    <a:gd name="connsiteX33" fmla="*/ 1374031 w 2302212"/>
                    <a:gd name="connsiteY33" fmla="*/ 222926 h 1183710"/>
                    <a:gd name="connsiteX34" fmla="*/ 1337553 w 2302212"/>
                    <a:gd name="connsiteY34" fmla="*/ 226979 h 1183710"/>
                    <a:gd name="connsiteX35" fmla="*/ 1321340 w 2302212"/>
                    <a:gd name="connsiteY35" fmla="*/ 231032 h 1183710"/>
                    <a:gd name="connsiteX36" fmla="*/ 1272702 w 2302212"/>
                    <a:gd name="connsiteY36" fmla="*/ 251298 h 1183710"/>
                    <a:gd name="connsiteX37" fmla="*/ 1244329 w 2302212"/>
                    <a:gd name="connsiteY37" fmla="*/ 251298 h 1183710"/>
                    <a:gd name="connsiteX38" fmla="*/ 1252436 w 2302212"/>
                    <a:gd name="connsiteY38" fmla="*/ 303990 h 1183710"/>
                    <a:gd name="connsiteX39" fmla="*/ 1248382 w 2302212"/>
                    <a:gd name="connsiteY39" fmla="*/ 320202 h 1183710"/>
                    <a:gd name="connsiteX40" fmla="*/ 1240276 w 2302212"/>
                    <a:gd name="connsiteY40" fmla="*/ 555287 h 1183710"/>
                    <a:gd name="connsiteX41" fmla="*/ 1313234 w 2302212"/>
                    <a:gd name="connsiteY41" fmla="*/ 624192 h 1183710"/>
                    <a:gd name="connsiteX42" fmla="*/ 1065989 w 2302212"/>
                    <a:gd name="connsiteY42" fmla="*/ 705255 h 1183710"/>
                    <a:gd name="connsiteX43" fmla="*/ 984925 w 2302212"/>
                    <a:gd name="connsiteY43" fmla="*/ 624192 h 1183710"/>
                    <a:gd name="connsiteX44" fmla="*/ 988978 w 2302212"/>
                    <a:gd name="connsiteY44" fmla="*/ 214819 h 1183710"/>
                    <a:gd name="connsiteX45" fmla="*/ 940340 w 2302212"/>
                    <a:gd name="connsiteY45" fmla="*/ 226979 h 1183710"/>
                    <a:gd name="connsiteX46" fmla="*/ 895755 w 2302212"/>
                    <a:gd name="connsiteY46" fmla="*/ 247245 h 1183710"/>
                    <a:gd name="connsiteX47" fmla="*/ 843063 w 2302212"/>
                    <a:gd name="connsiteY47" fmla="*/ 247245 h 1183710"/>
                    <a:gd name="connsiteX48" fmla="*/ 778212 w 2302212"/>
                    <a:gd name="connsiteY48" fmla="*/ 214819 h 1183710"/>
                    <a:gd name="connsiteX49" fmla="*/ 770106 w 2302212"/>
                    <a:gd name="connsiteY49" fmla="*/ 190500 h 1183710"/>
                    <a:gd name="connsiteX50" fmla="*/ 745787 w 2302212"/>
                    <a:gd name="connsiteY50" fmla="*/ 166181 h 1183710"/>
                    <a:gd name="connsiteX51" fmla="*/ 725521 w 2302212"/>
                    <a:gd name="connsiteY51" fmla="*/ 186447 h 1183710"/>
                    <a:gd name="connsiteX52" fmla="*/ 696795 w 2302212"/>
                    <a:gd name="connsiteY52" fmla="*/ 211676 h 1183710"/>
                    <a:gd name="connsiteX53" fmla="*/ 709662 w 2302212"/>
                    <a:gd name="connsiteY53" fmla="*/ 239959 h 1183710"/>
                    <a:gd name="connsiteX54" fmla="*/ 733274 w 2302212"/>
                    <a:gd name="connsiteY54" fmla="*/ 244763 h 1183710"/>
                    <a:gd name="connsiteX55" fmla="*/ 759003 w 2302212"/>
                    <a:gd name="connsiteY55" fmla="*/ 424514 h 1183710"/>
                    <a:gd name="connsiteX56" fmla="*/ 911968 w 2302212"/>
                    <a:gd name="connsiteY56" fmla="*/ 587713 h 1183710"/>
                    <a:gd name="connsiteX57" fmla="*/ 786319 w 2302212"/>
                    <a:gd name="connsiteY57" fmla="*/ 628245 h 1183710"/>
                    <a:gd name="connsiteX58" fmla="*/ 749840 w 2302212"/>
                    <a:gd name="connsiteY58" fmla="*/ 607979 h 1183710"/>
                    <a:gd name="connsiteX59" fmla="*/ 603925 w 2302212"/>
                    <a:gd name="connsiteY59" fmla="*/ 466117 h 1183710"/>
                    <a:gd name="connsiteX60" fmla="*/ 498542 w 2302212"/>
                    <a:gd name="connsiteY60" fmla="*/ 356681 h 1183710"/>
                    <a:gd name="connsiteX61" fmla="*/ 466117 w 2302212"/>
                    <a:gd name="connsiteY61" fmla="*/ 364787 h 1183710"/>
                    <a:gd name="connsiteX62" fmla="*/ 417478 w 2302212"/>
                    <a:gd name="connsiteY62" fmla="*/ 385053 h 1183710"/>
                    <a:gd name="connsiteX63" fmla="*/ 344521 w 2302212"/>
                    <a:gd name="connsiteY63" fmla="*/ 417479 h 1183710"/>
                    <a:gd name="connsiteX64" fmla="*/ 299936 w 2302212"/>
                    <a:gd name="connsiteY64" fmla="*/ 429638 h 1183710"/>
                    <a:gd name="connsiteX65" fmla="*/ 287776 w 2302212"/>
                    <a:gd name="connsiteY65" fmla="*/ 453958 h 1183710"/>
                    <a:gd name="connsiteX66" fmla="*/ 214819 w 2302212"/>
                    <a:gd name="connsiteY66" fmla="*/ 514755 h 1183710"/>
                    <a:gd name="connsiteX67" fmla="*/ 154021 w 2302212"/>
                    <a:gd name="connsiteY67" fmla="*/ 571500 h 1183710"/>
                    <a:gd name="connsiteX68" fmla="*/ 81063 w 2302212"/>
                    <a:gd name="connsiteY68" fmla="*/ 603926 h 1183710"/>
                    <a:gd name="connsiteX69" fmla="*/ 20265 w 2302212"/>
                    <a:gd name="connsiteY69" fmla="*/ 620138 h 1183710"/>
                    <a:gd name="connsiteX70" fmla="*/ 0 w 2302212"/>
                    <a:gd name="connsiteY70" fmla="*/ 636351 h 1183710"/>
                    <a:gd name="connsiteX71" fmla="*/ 20265 w 2302212"/>
                    <a:gd name="connsiteY71" fmla="*/ 676883 h 1183710"/>
                    <a:gd name="connsiteX72" fmla="*/ 16212 w 2302212"/>
                    <a:gd name="connsiteY72" fmla="*/ 749841 h 1183710"/>
                    <a:gd name="connsiteX73" fmla="*/ 162128 w 2302212"/>
                    <a:gd name="connsiteY73" fmla="*/ 814691 h 1183710"/>
                    <a:gd name="connsiteX0" fmla="*/ 129702 w 2302212"/>
                    <a:gd name="connsiteY0" fmla="*/ 802532 h 1183710"/>
                    <a:gd name="connsiteX1" fmla="*/ 364826 w 2302212"/>
                    <a:gd name="connsiteY1" fmla="*/ 747649 h 1183710"/>
                    <a:gd name="connsiteX2" fmla="*/ 509984 w 2302212"/>
                    <a:gd name="connsiteY2" fmla="*/ 701366 h 1183710"/>
                    <a:gd name="connsiteX3" fmla="*/ 644457 w 2302212"/>
                    <a:gd name="connsiteY3" fmla="*/ 826851 h 1183710"/>
                    <a:gd name="connsiteX4" fmla="*/ 254606 w 2302212"/>
                    <a:gd name="connsiteY4" fmla="*/ 948083 h 1183710"/>
                    <a:gd name="connsiteX5" fmla="*/ 491671 w 2302212"/>
                    <a:gd name="connsiteY5" fmla="*/ 1183710 h 1183710"/>
                    <a:gd name="connsiteX6" fmla="*/ 1609117 w 2302212"/>
                    <a:gd name="connsiteY6" fmla="*/ 830904 h 1183710"/>
                    <a:gd name="connsiteX7" fmla="*/ 1625329 w 2302212"/>
                    <a:gd name="connsiteY7" fmla="*/ 855224 h 1183710"/>
                    <a:gd name="connsiteX8" fmla="*/ 1759085 w 2302212"/>
                    <a:gd name="connsiteY8" fmla="*/ 802532 h 1183710"/>
                    <a:gd name="connsiteX9" fmla="*/ 1811776 w 2302212"/>
                    <a:gd name="connsiteY9" fmla="*/ 802532 h 1183710"/>
                    <a:gd name="connsiteX10" fmla="*/ 1872574 w 2302212"/>
                    <a:gd name="connsiteY10" fmla="*/ 826851 h 1183710"/>
                    <a:gd name="connsiteX11" fmla="*/ 1921212 w 2302212"/>
                    <a:gd name="connsiteY11" fmla="*/ 851170 h 1183710"/>
                    <a:gd name="connsiteX12" fmla="*/ 1986063 w 2302212"/>
                    <a:gd name="connsiteY12" fmla="*/ 830904 h 1183710"/>
                    <a:gd name="connsiteX13" fmla="*/ 2006329 w 2302212"/>
                    <a:gd name="connsiteY13" fmla="*/ 794426 h 1183710"/>
                    <a:gd name="connsiteX14" fmla="*/ 2018489 w 2302212"/>
                    <a:gd name="connsiteY14" fmla="*/ 782266 h 1183710"/>
                    <a:gd name="connsiteX15" fmla="*/ 2026595 w 2302212"/>
                    <a:gd name="connsiteY15" fmla="*/ 733628 h 1183710"/>
                    <a:gd name="connsiteX16" fmla="*/ 2277893 w 2302212"/>
                    <a:gd name="connsiteY16" fmla="*/ 648511 h 1183710"/>
                    <a:gd name="connsiteX17" fmla="*/ 2302212 w 2302212"/>
                    <a:gd name="connsiteY17" fmla="*/ 636351 h 1183710"/>
                    <a:gd name="connsiteX18" fmla="*/ 2265734 w 2302212"/>
                    <a:gd name="connsiteY18" fmla="*/ 271564 h 1183710"/>
                    <a:gd name="connsiteX19" fmla="*/ 1990117 w 2302212"/>
                    <a:gd name="connsiteY19" fmla="*/ 0 h 1183710"/>
                    <a:gd name="connsiteX20" fmla="*/ 1961744 w 2302212"/>
                    <a:gd name="connsiteY20" fmla="*/ 28372 h 1183710"/>
                    <a:gd name="connsiteX21" fmla="*/ 1913106 w 2302212"/>
                    <a:gd name="connsiteY21" fmla="*/ 40532 h 1183710"/>
                    <a:gd name="connsiteX22" fmla="*/ 1848255 w 2302212"/>
                    <a:gd name="connsiteY22" fmla="*/ 60798 h 1183710"/>
                    <a:gd name="connsiteX23" fmla="*/ 1836095 w 2302212"/>
                    <a:gd name="connsiteY23" fmla="*/ 64851 h 1183710"/>
                    <a:gd name="connsiteX24" fmla="*/ 1832042 w 2302212"/>
                    <a:gd name="connsiteY24" fmla="*/ 145915 h 1183710"/>
                    <a:gd name="connsiteX25" fmla="*/ 1961744 w 2302212"/>
                    <a:gd name="connsiteY25" fmla="*/ 255351 h 1183710"/>
                    <a:gd name="connsiteX26" fmla="*/ 1961744 w 2302212"/>
                    <a:gd name="connsiteY26" fmla="*/ 283724 h 1183710"/>
                    <a:gd name="connsiteX27" fmla="*/ 1568585 w 2302212"/>
                    <a:gd name="connsiteY27" fmla="*/ 401266 h 1183710"/>
                    <a:gd name="connsiteX28" fmla="*/ 1495627 w 2302212"/>
                    <a:gd name="connsiteY28" fmla="*/ 324255 h 1183710"/>
                    <a:gd name="connsiteX29" fmla="*/ 1442936 w 2302212"/>
                    <a:gd name="connsiteY29" fmla="*/ 275617 h 1183710"/>
                    <a:gd name="connsiteX30" fmla="*/ 1446989 w 2302212"/>
                    <a:gd name="connsiteY30" fmla="*/ 251298 h 1183710"/>
                    <a:gd name="connsiteX31" fmla="*/ 1438882 w 2302212"/>
                    <a:gd name="connsiteY31" fmla="*/ 206713 h 1183710"/>
                    <a:gd name="connsiteX32" fmla="*/ 1406457 w 2302212"/>
                    <a:gd name="connsiteY32" fmla="*/ 206713 h 1183710"/>
                    <a:gd name="connsiteX33" fmla="*/ 1374031 w 2302212"/>
                    <a:gd name="connsiteY33" fmla="*/ 222926 h 1183710"/>
                    <a:gd name="connsiteX34" fmla="*/ 1337553 w 2302212"/>
                    <a:gd name="connsiteY34" fmla="*/ 226979 h 1183710"/>
                    <a:gd name="connsiteX35" fmla="*/ 1321340 w 2302212"/>
                    <a:gd name="connsiteY35" fmla="*/ 231032 h 1183710"/>
                    <a:gd name="connsiteX36" fmla="*/ 1272702 w 2302212"/>
                    <a:gd name="connsiteY36" fmla="*/ 251298 h 1183710"/>
                    <a:gd name="connsiteX37" fmla="*/ 1244329 w 2302212"/>
                    <a:gd name="connsiteY37" fmla="*/ 251298 h 1183710"/>
                    <a:gd name="connsiteX38" fmla="*/ 1252436 w 2302212"/>
                    <a:gd name="connsiteY38" fmla="*/ 303990 h 1183710"/>
                    <a:gd name="connsiteX39" fmla="*/ 1248382 w 2302212"/>
                    <a:gd name="connsiteY39" fmla="*/ 320202 h 1183710"/>
                    <a:gd name="connsiteX40" fmla="*/ 1240276 w 2302212"/>
                    <a:gd name="connsiteY40" fmla="*/ 555287 h 1183710"/>
                    <a:gd name="connsiteX41" fmla="*/ 1313234 w 2302212"/>
                    <a:gd name="connsiteY41" fmla="*/ 624192 h 1183710"/>
                    <a:gd name="connsiteX42" fmla="*/ 1065989 w 2302212"/>
                    <a:gd name="connsiteY42" fmla="*/ 705255 h 1183710"/>
                    <a:gd name="connsiteX43" fmla="*/ 984925 w 2302212"/>
                    <a:gd name="connsiteY43" fmla="*/ 624192 h 1183710"/>
                    <a:gd name="connsiteX44" fmla="*/ 988978 w 2302212"/>
                    <a:gd name="connsiteY44" fmla="*/ 214819 h 1183710"/>
                    <a:gd name="connsiteX45" fmla="*/ 940340 w 2302212"/>
                    <a:gd name="connsiteY45" fmla="*/ 226979 h 1183710"/>
                    <a:gd name="connsiteX46" fmla="*/ 895755 w 2302212"/>
                    <a:gd name="connsiteY46" fmla="*/ 247245 h 1183710"/>
                    <a:gd name="connsiteX47" fmla="*/ 843063 w 2302212"/>
                    <a:gd name="connsiteY47" fmla="*/ 247245 h 1183710"/>
                    <a:gd name="connsiteX48" fmla="*/ 778212 w 2302212"/>
                    <a:gd name="connsiteY48" fmla="*/ 214819 h 1183710"/>
                    <a:gd name="connsiteX49" fmla="*/ 770106 w 2302212"/>
                    <a:gd name="connsiteY49" fmla="*/ 190500 h 1183710"/>
                    <a:gd name="connsiteX50" fmla="*/ 745787 w 2302212"/>
                    <a:gd name="connsiteY50" fmla="*/ 166181 h 1183710"/>
                    <a:gd name="connsiteX51" fmla="*/ 725521 w 2302212"/>
                    <a:gd name="connsiteY51" fmla="*/ 186447 h 1183710"/>
                    <a:gd name="connsiteX52" fmla="*/ 696795 w 2302212"/>
                    <a:gd name="connsiteY52" fmla="*/ 211676 h 1183710"/>
                    <a:gd name="connsiteX53" fmla="*/ 713892 w 2302212"/>
                    <a:gd name="connsiteY53" fmla="*/ 228960 h 1183710"/>
                    <a:gd name="connsiteX54" fmla="*/ 733274 w 2302212"/>
                    <a:gd name="connsiteY54" fmla="*/ 244763 h 1183710"/>
                    <a:gd name="connsiteX55" fmla="*/ 759003 w 2302212"/>
                    <a:gd name="connsiteY55" fmla="*/ 424514 h 1183710"/>
                    <a:gd name="connsiteX56" fmla="*/ 911968 w 2302212"/>
                    <a:gd name="connsiteY56" fmla="*/ 587713 h 1183710"/>
                    <a:gd name="connsiteX57" fmla="*/ 786319 w 2302212"/>
                    <a:gd name="connsiteY57" fmla="*/ 628245 h 1183710"/>
                    <a:gd name="connsiteX58" fmla="*/ 749840 w 2302212"/>
                    <a:gd name="connsiteY58" fmla="*/ 607979 h 1183710"/>
                    <a:gd name="connsiteX59" fmla="*/ 603925 w 2302212"/>
                    <a:gd name="connsiteY59" fmla="*/ 466117 h 1183710"/>
                    <a:gd name="connsiteX60" fmla="*/ 498542 w 2302212"/>
                    <a:gd name="connsiteY60" fmla="*/ 356681 h 1183710"/>
                    <a:gd name="connsiteX61" fmla="*/ 466117 w 2302212"/>
                    <a:gd name="connsiteY61" fmla="*/ 364787 h 1183710"/>
                    <a:gd name="connsiteX62" fmla="*/ 417478 w 2302212"/>
                    <a:gd name="connsiteY62" fmla="*/ 385053 h 1183710"/>
                    <a:gd name="connsiteX63" fmla="*/ 344521 w 2302212"/>
                    <a:gd name="connsiteY63" fmla="*/ 417479 h 1183710"/>
                    <a:gd name="connsiteX64" fmla="*/ 299936 w 2302212"/>
                    <a:gd name="connsiteY64" fmla="*/ 429638 h 1183710"/>
                    <a:gd name="connsiteX65" fmla="*/ 287776 w 2302212"/>
                    <a:gd name="connsiteY65" fmla="*/ 453958 h 1183710"/>
                    <a:gd name="connsiteX66" fmla="*/ 214819 w 2302212"/>
                    <a:gd name="connsiteY66" fmla="*/ 514755 h 1183710"/>
                    <a:gd name="connsiteX67" fmla="*/ 154021 w 2302212"/>
                    <a:gd name="connsiteY67" fmla="*/ 571500 h 1183710"/>
                    <a:gd name="connsiteX68" fmla="*/ 81063 w 2302212"/>
                    <a:gd name="connsiteY68" fmla="*/ 603926 h 1183710"/>
                    <a:gd name="connsiteX69" fmla="*/ 20265 w 2302212"/>
                    <a:gd name="connsiteY69" fmla="*/ 620138 h 1183710"/>
                    <a:gd name="connsiteX70" fmla="*/ 0 w 2302212"/>
                    <a:gd name="connsiteY70" fmla="*/ 636351 h 1183710"/>
                    <a:gd name="connsiteX71" fmla="*/ 20265 w 2302212"/>
                    <a:gd name="connsiteY71" fmla="*/ 676883 h 1183710"/>
                    <a:gd name="connsiteX72" fmla="*/ 16212 w 2302212"/>
                    <a:gd name="connsiteY72" fmla="*/ 749841 h 1183710"/>
                    <a:gd name="connsiteX73" fmla="*/ 162128 w 2302212"/>
                    <a:gd name="connsiteY73" fmla="*/ 814691 h 118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302212" h="1183710">
                      <a:moveTo>
                        <a:pt x="129702" y="802532"/>
                      </a:moveTo>
                      <a:lnTo>
                        <a:pt x="364826" y="747649"/>
                      </a:lnTo>
                      <a:cubicBezTo>
                        <a:pt x="424111" y="738901"/>
                        <a:pt x="466451" y="703378"/>
                        <a:pt x="509984" y="701366"/>
                      </a:cubicBezTo>
                      <a:cubicBezTo>
                        <a:pt x="544301" y="738905"/>
                        <a:pt x="601736" y="797837"/>
                        <a:pt x="644457" y="826851"/>
                      </a:cubicBezTo>
                      <a:lnTo>
                        <a:pt x="254606" y="948083"/>
                      </a:lnTo>
                      <a:lnTo>
                        <a:pt x="491671" y="1183710"/>
                      </a:lnTo>
                      <a:lnTo>
                        <a:pt x="1609117" y="830904"/>
                      </a:lnTo>
                      <a:lnTo>
                        <a:pt x="1625329" y="855224"/>
                      </a:lnTo>
                      <a:lnTo>
                        <a:pt x="1759085" y="802532"/>
                      </a:lnTo>
                      <a:lnTo>
                        <a:pt x="1811776" y="802532"/>
                      </a:lnTo>
                      <a:lnTo>
                        <a:pt x="1872574" y="826851"/>
                      </a:lnTo>
                      <a:lnTo>
                        <a:pt x="1921212" y="851170"/>
                      </a:lnTo>
                      <a:lnTo>
                        <a:pt x="1986063" y="830904"/>
                      </a:lnTo>
                      <a:lnTo>
                        <a:pt x="2006329" y="794426"/>
                      </a:lnTo>
                      <a:lnTo>
                        <a:pt x="2018489" y="782266"/>
                      </a:lnTo>
                      <a:lnTo>
                        <a:pt x="2026595" y="733628"/>
                      </a:lnTo>
                      <a:lnTo>
                        <a:pt x="2277893" y="648511"/>
                      </a:lnTo>
                      <a:lnTo>
                        <a:pt x="2302212" y="636351"/>
                      </a:lnTo>
                      <a:lnTo>
                        <a:pt x="2265734" y="271564"/>
                      </a:lnTo>
                      <a:lnTo>
                        <a:pt x="1990117" y="0"/>
                      </a:lnTo>
                      <a:lnTo>
                        <a:pt x="1961744" y="28372"/>
                      </a:lnTo>
                      <a:lnTo>
                        <a:pt x="1913106" y="40532"/>
                      </a:lnTo>
                      <a:lnTo>
                        <a:pt x="1848255" y="60798"/>
                      </a:lnTo>
                      <a:lnTo>
                        <a:pt x="1836095" y="64851"/>
                      </a:lnTo>
                      <a:lnTo>
                        <a:pt x="1832042" y="145915"/>
                      </a:lnTo>
                      <a:lnTo>
                        <a:pt x="1961744" y="255351"/>
                      </a:lnTo>
                      <a:lnTo>
                        <a:pt x="1961744" y="283724"/>
                      </a:lnTo>
                      <a:lnTo>
                        <a:pt x="1568585" y="401266"/>
                      </a:lnTo>
                      <a:lnTo>
                        <a:pt x="1495627" y="324255"/>
                      </a:lnTo>
                      <a:lnTo>
                        <a:pt x="1442936" y="275617"/>
                      </a:lnTo>
                      <a:lnTo>
                        <a:pt x="1446989" y="251298"/>
                      </a:lnTo>
                      <a:lnTo>
                        <a:pt x="1438882" y="206713"/>
                      </a:lnTo>
                      <a:lnTo>
                        <a:pt x="1406457" y="206713"/>
                      </a:lnTo>
                      <a:lnTo>
                        <a:pt x="1374031" y="222926"/>
                      </a:lnTo>
                      <a:lnTo>
                        <a:pt x="1337553" y="226979"/>
                      </a:lnTo>
                      <a:lnTo>
                        <a:pt x="1321340" y="231032"/>
                      </a:lnTo>
                      <a:lnTo>
                        <a:pt x="1272702" y="251298"/>
                      </a:lnTo>
                      <a:lnTo>
                        <a:pt x="1244329" y="251298"/>
                      </a:lnTo>
                      <a:lnTo>
                        <a:pt x="1252436" y="303990"/>
                      </a:lnTo>
                      <a:lnTo>
                        <a:pt x="1248382" y="320202"/>
                      </a:lnTo>
                      <a:lnTo>
                        <a:pt x="1240276" y="555287"/>
                      </a:lnTo>
                      <a:lnTo>
                        <a:pt x="1313234" y="624192"/>
                      </a:lnTo>
                      <a:lnTo>
                        <a:pt x="1065989" y="705255"/>
                      </a:lnTo>
                      <a:lnTo>
                        <a:pt x="984925" y="624192"/>
                      </a:lnTo>
                      <a:lnTo>
                        <a:pt x="988978" y="214819"/>
                      </a:lnTo>
                      <a:lnTo>
                        <a:pt x="940340" y="226979"/>
                      </a:lnTo>
                      <a:lnTo>
                        <a:pt x="895755" y="247245"/>
                      </a:lnTo>
                      <a:lnTo>
                        <a:pt x="843063" y="247245"/>
                      </a:lnTo>
                      <a:lnTo>
                        <a:pt x="778212" y="214819"/>
                      </a:lnTo>
                      <a:lnTo>
                        <a:pt x="770106" y="190500"/>
                      </a:lnTo>
                      <a:lnTo>
                        <a:pt x="745787" y="166181"/>
                      </a:lnTo>
                      <a:lnTo>
                        <a:pt x="725521" y="186447"/>
                      </a:lnTo>
                      <a:lnTo>
                        <a:pt x="696795" y="211676"/>
                      </a:lnTo>
                      <a:lnTo>
                        <a:pt x="713892" y="228960"/>
                      </a:lnTo>
                      <a:lnTo>
                        <a:pt x="733274" y="244763"/>
                      </a:lnTo>
                      <a:lnTo>
                        <a:pt x="759003" y="424514"/>
                      </a:lnTo>
                      <a:lnTo>
                        <a:pt x="911968" y="587713"/>
                      </a:lnTo>
                      <a:lnTo>
                        <a:pt x="786319" y="628245"/>
                      </a:lnTo>
                      <a:lnTo>
                        <a:pt x="749840" y="607979"/>
                      </a:lnTo>
                      <a:lnTo>
                        <a:pt x="603925" y="466117"/>
                      </a:lnTo>
                      <a:lnTo>
                        <a:pt x="498542" y="356681"/>
                      </a:lnTo>
                      <a:lnTo>
                        <a:pt x="466117" y="364787"/>
                      </a:lnTo>
                      <a:lnTo>
                        <a:pt x="417478" y="385053"/>
                      </a:lnTo>
                      <a:lnTo>
                        <a:pt x="344521" y="417479"/>
                      </a:lnTo>
                      <a:lnTo>
                        <a:pt x="299936" y="429638"/>
                      </a:lnTo>
                      <a:lnTo>
                        <a:pt x="287776" y="453958"/>
                      </a:lnTo>
                      <a:lnTo>
                        <a:pt x="214819" y="514755"/>
                      </a:lnTo>
                      <a:lnTo>
                        <a:pt x="154021" y="571500"/>
                      </a:lnTo>
                      <a:lnTo>
                        <a:pt x="81063" y="603926"/>
                      </a:lnTo>
                      <a:lnTo>
                        <a:pt x="20265" y="620138"/>
                      </a:lnTo>
                      <a:lnTo>
                        <a:pt x="0" y="636351"/>
                      </a:lnTo>
                      <a:lnTo>
                        <a:pt x="20265" y="676883"/>
                      </a:lnTo>
                      <a:lnTo>
                        <a:pt x="16212" y="749841"/>
                      </a:lnTo>
                      <a:lnTo>
                        <a:pt x="162128" y="814691"/>
                      </a:lnTo>
                    </a:path>
                  </a:pathLst>
                </a:custGeom>
                <a:solidFill>
                  <a:srgbClr val="99663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9" name="フリーフォーム 98"/>
                <p:cNvSpPr/>
                <p:nvPr/>
              </p:nvSpPr>
              <p:spPr>
                <a:xfrm>
                  <a:off x="2593335" y="8493807"/>
                  <a:ext cx="12095398" cy="7540825"/>
                </a:xfrm>
                <a:custGeom>
                  <a:avLst/>
                  <a:gdLst>
                    <a:gd name="connsiteX0" fmla="*/ 1789627 w 1789627"/>
                    <a:gd name="connsiteY0" fmla="*/ 804929 h 1126901"/>
                    <a:gd name="connsiteX1" fmla="*/ 1400578 w 1789627"/>
                    <a:gd name="connsiteY1" fmla="*/ 413197 h 1126901"/>
                    <a:gd name="connsiteX2" fmla="*/ 1287887 w 1789627"/>
                    <a:gd name="connsiteY2" fmla="*/ 359535 h 1126901"/>
                    <a:gd name="connsiteX3" fmla="*/ 1266423 w 1789627"/>
                    <a:gd name="connsiteY3" fmla="*/ 372950 h 1126901"/>
                    <a:gd name="connsiteX4" fmla="*/ 1164465 w 1789627"/>
                    <a:gd name="connsiteY4" fmla="*/ 397098 h 1126901"/>
                    <a:gd name="connsiteX5" fmla="*/ 1134951 w 1789627"/>
                    <a:gd name="connsiteY5" fmla="*/ 440028 h 1126901"/>
                    <a:gd name="connsiteX6" fmla="*/ 1124218 w 1789627"/>
                    <a:gd name="connsiteY6" fmla="*/ 466859 h 1126901"/>
                    <a:gd name="connsiteX7" fmla="*/ 1153732 w 1789627"/>
                    <a:gd name="connsiteY7" fmla="*/ 622479 h 1126901"/>
                    <a:gd name="connsiteX8" fmla="*/ 1274472 w 1789627"/>
                    <a:gd name="connsiteY8" fmla="*/ 740535 h 1126901"/>
                    <a:gd name="connsiteX9" fmla="*/ 1282521 w 1789627"/>
                    <a:gd name="connsiteY9" fmla="*/ 767366 h 1126901"/>
                    <a:gd name="connsiteX10" fmla="*/ 866641 w 1789627"/>
                    <a:gd name="connsiteY10" fmla="*/ 888105 h 1126901"/>
                    <a:gd name="connsiteX11" fmla="*/ 853225 w 1789627"/>
                    <a:gd name="connsiteY11" fmla="*/ 885422 h 1126901"/>
                    <a:gd name="connsiteX12" fmla="*/ 729803 w 1789627"/>
                    <a:gd name="connsiteY12" fmla="*/ 764683 h 1126901"/>
                    <a:gd name="connsiteX13" fmla="*/ 724437 w 1789627"/>
                    <a:gd name="connsiteY13" fmla="*/ 743218 h 1126901"/>
                    <a:gd name="connsiteX14" fmla="*/ 767366 w 1789627"/>
                    <a:gd name="connsiteY14" fmla="*/ 493690 h 1126901"/>
                    <a:gd name="connsiteX15" fmla="*/ 729803 w 1789627"/>
                    <a:gd name="connsiteY15" fmla="*/ 474908 h 1126901"/>
                    <a:gd name="connsiteX16" fmla="*/ 614430 w 1789627"/>
                    <a:gd name="connsiteY16" fmla="*/ 515155 h 1126901"/>
                    <a:gd name="connsiteX17" fmla="*/ 552718 w 1789627"/>
                    <a:gd name="connsiteY17" fmla="*/ 525887 h 1126901"/>
                    <a:gd name="connsiteX18" fmla="*/ 448078 w 1789627"/>
                    <a:gd name="connsiteY18" fmla="*/ 531253 h 1126901"/>
                    <a:gd name="connsiteX19" fmla="*/ 351486 w 1789627"/>
                    <a:gd name="connsiteY19" fmla="*/ 472225 h 1126901"/>
                    <a:gd name="connsiteX20" fmla="*/ 289775 w 1789627"/>
                    <a:gd name="connsiteY20" fmla="*/ 391732 h 1126901"/>
                    <a:gd name="connsiteX21" fmla="*/ 244162 w 1789627"/>
                    <a:gd name="connsiteY21" fmla="*/ 308556 h 1126901"/>
                    <a:gd name="connsiteX22" fmla="*/ 203916 w 1789627"/>
                    <a:gd name="connsiteY22" fmla="*/ 217331 h 1126901"/>
                    <a:gd name="connsiteX23" fmla="*/ 177085 w 1789627"/>
                    <a:gd name="connsiteY23" fmla="*/ 110007 h 1126901"/>
                    <a:gd name="connsiteX24" fmla="*/ 163669 w 1789627"/>
                    <a:gd name="connsiteY24" fmla="*/ 56345 h 1126901"/>
                    <a:gd name="connsiteX25" fmla="*/ 155620 w 1789627"/>
                    <a:gd name="connsiteY25" fmla="*/ 0 h 1126901"/>
                    <a:gd name="connsiteX26" fmla="*/ 64394 w 1789627"/>
                    <a:gd name="connsiteY26" fmla="*/ 21464 h 1126901"/>
                    <a:gd name="connsiteX27" fmla="*/ 37563 w 1789627"/>
                    <a:gd name="connsiteY27" fmla="*/ 42929 h 1126901"/>
                    <a:gd name="connsiteX28" fmla="*/ 18782 w 1789627"/>
                    <a:gd name="connsiteY28" fmla="*/ 91225 h 1126901"/>
                    <a:gd name="connsiteX29" fmla="*/ 13416 w 1789627"/>
                    <a:gd name="connsiteY29" fmla="*/ 177084 h 1126901"/>
                    <a:gd name="connsiteX30" fmla="*/ 0 w 1789627"/>
                    <a:gd name="connsiteY30" fmla="*/ 246845 h 1126901"/>
                    <a:gd name="connsiteX31" fmla="*/ 0 w 1789627"/>
                    <a:gd name="connsiteY31" fmla="*/ 265626 h 1126901"/>
                    <a:gd name="connsiteX32" fmla="*/ 104641 w 1789627"/>
                    <a:gd name="connsiteY32" fmla="*/ 370267 h 1126901"/>
                    <a:gd name="connsiteX33" fmla="*/ 131472 w 1789627"/>
                    <a:gd name="connsiteY33" fmla="*/ 370267 h 1126901"/>
                    <a:gd name="connsiteX34" fmla="*/ 700289 w 1789627"/>
                    <a:gd name="connsiteY34" fmla="*/ 957866 h 1126901"/>
                    <a:gd name="connsiteX35" fmla="*/ 700289 w 1789627"/>
                    <a:gd name="connsiteY35" fmla="*/ 995429 h 1126901"/>
                    <a:gd name="connsiteX36" fmla="*/ 762000 w 1789627"/>
                    <a:gd name="connsiteY36" fmla="*/ 1049091 h 1126901"/>
                    <a:gd name="connsiteX37" fmla="*/ 810296 w 1789627"/>
                    <a:gd name="connsiteY37" fmla="*/ 1097387 h 1126901"/>
                    <a:gd name="connsiteX38" fmla="*/ 842493 w 1789627"/>
                    <a:gd name="connsiteY38" fmla="*/ 1121535 h 1126901"/>
                    <a:gd name="connsiteX39" fmla="*/ 874690 w 1789627"/>
                    <a:gd name="connsiteY39" fmla="*/ 1126901 h 1126901"/>
                    <a:gd name="connsiteX40" fmla="*/ 1003479 w 1789627"/>
                    <a:gd name="connsiteY40" fmla="*/ 1086655 h 1126901"/>
                    <a:gd name="connsiteX41" fmla="*/ 1193979 w 1789627"/>
                    <a:gd name="connsiteY41" fmla="*/ 1024943 h 1126901"/>
                    <a:gd name="connsiteX42" fmla="*/ 1389845 w 1789627"/>
                    <a:gd name="connsiteY42" fmla="*/ 963232 h 1126901"/>
                    <a:gd name="connsiteX43" fmla="*/ 1451556 w 1789627"/>
                    <a:gd name="connsiteY43" fmla="*/ 963232 h 1126901"/>
                    <a:gd name="connsiteX44" fmla="*/ 1481071 w 1789627"/>
                    <a:gd name="connsiteY44" fmla="*/ 979331 h 1126901"/>
                    <a:gd name="connsiteX45" fmla="*/ 1521317 w 1789627"/>
                    <a:gd name="connsiteY45" fmla="*/ 995429 h 1126901"/>
                    <a:gd name="connsiteX46" fmla="*/ 1572296 w 1789627"/>
                    <a:gd name="connsiteY46" fmla="*/ 995429 h 1126901"/>
                    <a:gd name="connsiteX47" fmla="*/ 1625958 w 1789627"/>
                    <a:gd name="connsiteY47" fmla="*/ 968598 h 1126901"/>
                    <a:gd name="connsiteX48" fmla="*/ 1655472 w 1789627"/>
                    <a:gd name="connsiteY48" fmla="*/ 931035 h 1126901"/>
                    <a:gd name="connsiteX49" fmla="*/ 1655472 w 1789627"/>
                    <a:gd name="connsiteY49" fmla="*/ 890788 h 1126901"/>
                    <a:gd name="connsiteX50" fmla="*/ 1655472 w 1789627"/>
                    <a:gd name="connsiteY50" fmla="*/ 872007 h 1126901"/>
                    <a:gd name="connsiteX51" fmla="*/ 1789627 w 1789627"/>
                    <a:gd name="connsiteY51" fmla="*/ 804929 h 1126901"/>
                    <a:gd name="connsiteX0" fmla="*/ 1789627 w 1793625"/>
                    <a:gd name="connsiteY0" fmla="*/ 804929 h 1126901"/>
                    <a:gd name="connsiteX1" fmla="*/ 1400578 w 1793625"/>
                    <a:gd name="connsiteY1" fmla="*/ 413197 h 1126901"/>
                    <a:gd name="connsiteX2" fmla="*/ 1287887 w 1793625"/>
                    <a:gd name="connsiteY2" fmla="*/ 359535 h 1126901"/>
                    <a:gd name="connsiteX3" fmla="*/ 1266423 w 1793625"/>
                    <a:gd name="connsiteY3" fmla="*/ 372950 h 1126901"/>
                    <a:gd name="connsiteX4" fmla="*/ 1164465 w 1793625"/>
                    <a:gd name="connsiteY4" fmla="*/ 397098 h 1126901"/>
                    <a:gd name="connsiteX5" fmla="*/ 1134951 w 1793625"/>
                    <a:gd name="connsiteY5" fmla="*/ 440028 h 1126901"/>
                    <a:gd name="connsiteX6" fmla="*/ 1124218 w 1793625"/>
                    <a:gd name="connsiteY6" fmla="*/ 466859 h 1126901"/>
                    <a:gd name="connsiteX7" fmla="*/ 1153732 w 1793625"/>
                    <a:gd name="connsiteY7" fmla="*/ 622479 h 1126901"/>
                    <a:gd name="connsiteX8" fmla="*/ 1274472 w 1793625"/>
                    <a:gd name="connsiteY8" fmla="*/ 740535 h 1126901"/>
                    <a:gd name="connsiteX9" fmla="*/ 1282521 w 1793625"/>
                    <a:gd name="connsiteY9" fmla="*/ 767366 h 1126901"/>
                    <a:gd name="connsiteX10" fmla="*/ 866641 w 1793625"/>
                    <a:gd name="connsiteY10" fmla="*/ 888105 h 1126901"/>
                    <a:gd name="connsiteX11" fmla="*/ 853225 w 1793625"/>
                    <a:gd name="connsiteY11" fmla="*/ 885422 h 1126901"/>
                    <a:gd name="connsiteX12" fmla="*/ 729803 w 1793625"/>
                    <a:gd name="connsiteY12" fmla="*/ 764683 h 1126901"/>
                    <a:gd name="connsiteX13" fmla="*/ 724437 w 1793625"/>
                    <a:gd name="connsiteY13" fmla="*/ 743218 h 1126901"/>
                    <a:gd name="connsiteX14" fmla="*/ 767366 w 1793625"/>
                    <a:gd name="connsiteY14" fmla="*/ 493690 h 1126901"/>
                    <a:gd name="connsiteX15" fmla="*/ 729803 w 1793625"/>
                    <a:gd name="connsiteY15" fmla="*/ 474908 h 1126901"/>
                    <a:gd name="connsiteX16" fmla="*/ 614430 w 1793625"/>
                    <a:gd name="connsiteY16" fmla="*/ 515155 h 1126901"/>
                    <a:gd name="connsiteX17" fmla="*/ 552718 w 1793625"/>
                    <a:gd name="connsiteY17" fmla="*/ 525887 h 1126901"/>
                    <a:gd name="connsiteX18" fmla="*/ 448078 w 1793625"/>
                    <a:gd name="connsiteY18" fmla="*/ 531253 h 1126901"/>
                    <a:gd name="connsiteX19" fmla="*/ 351486 w 1793625"/>
                    <a:gd name="connsiteY19" fmla="*/ 472225 h 1126901"/>
                    <a:gd name="connsiteX20" fmla="*/ 289775 w 1793625"/>
                    <a:gd name="connsiteY20" fmla="*/ 391732 h 1126901"/>
                    <a:gd name="connsiteX21" fmla="*/ 244162 w 1793625"/>
                    <a:gd name="connsiteY21" fmla="*/ 308556 h 1126901"/>
                    <a:gd name="connsiteX22" fmla="*/ 203916 w 1793625"/>
                    <a:gd name="connsiteY22" fmla="*/ 217331 h 1126901"/>
                    <a:gd name="connsiteX23" fmla="*/ 177085 w 1793625"/>
                    <a:gd name="connsiteY23" fmla="*/ 110007 h 1126901"/>
                    <a:gd name="connsiteX24" fmla="*/ 163669 w 1793625"/>
                    <a:gd name="connsiteY24" fmla="*/ 56345 h 1126901"/>
                    <a:gd name="connsiteX25" fmla="*/ 155620 w 1793625"/>
                    <a:gd name="connsiteY25" fmla="*/ 0 h 1126901"/>
                    <a:gd name="connsiteX26" fmla="*/ 64394 w 1793625"/>
                    <a:gd name="connsiteY26" fmla="*/ 21464 h 1126901"/>
                    <a:gd name="connsiteX27" fmla="*/ 37563 w 1793625"/>
                    <a:gd name="connsiteY27" fmla="*/ 42929 h 1126901"/>
                    <a:gd name="connsiteX28" fmla="*/ 18782 w 1793625"/>
                    <a:gd name="connsiteY28" fmla="*/ 91225 h 1126901"/>
                    <a:gd name="connsiteX29" fmla="*/ 13416 w 1793625"/>
                    <a:gd name="connsiteY29" fmla="*/ 177084 h 1126901"/>
                    <a:gd name="connsiteX30" fmla="*/ 0 w 1793625"/>
                    <a:gd name="connsiteY30" fmla="*/ 246845 h 1126901"/>
                    <a:gd name="connsiteX31" fmla="*/ 0 w 1793625"/>
                    <a:gd name="connsiteY31" fmla="*/ 265626 h 1126901"/>
                    <a:gd name="connsiteX32" fmla="*/ 104641 w 1793625"/>
                    <a:gd name="connsiteY32" fmla="*/ 370267 h 1126901"/>
                    <a:gd name="connsiteX33" fmla="*/ 131472 w 1793625"/>
                    <a:gd name="connsiteY33" fmla="*/ 370267 h 1126901"/>
                    <a:gd name="connsiteX34" fmla="*/ 700289 w 1793625"/>
                    <a:gd name="connsiteY34" fmla="*/ 957866 h 1126901"/>
                    <a:gd name="connsiteX35" fmla="*/ 700289 w 1793625"/>
                    <a:gd name="connsiteY35" fmla="*/ 995429 h 1126901"/>
                    <a:gd name="connsiteX36" fmla="*/ 762000 w 1793625"/>
                    <a:gd name="connsiteY36" fmla="*/ 1049091 h 1126901"/>
                    <a:gd name="connsiteX37" fmla="*/ 810296 w 1793625"/>
                    <a:gd name="connsiteY37" fmla="*/ 1097387 h 1126901"/>
                    <a:gd name="connsiteX38" fmla="*/ 842493 w 1793625"/>
                    <a:gd name="connsiteY38" fmla="*/ 1121535 h 1126901"/>
                    <a:gd name="connsiteX39" fmla="*/ 874690 w 1793625"/>
                    <a:gd name="connsiteY39" fmla="*/ 1126901 h 1126901"/>
                    <a:gd name="connsiteX40" fmla="*/ 1003479 w 1793625"/>
                    <a:gd name="connsiteY40" fmla="*/ 1086655 h 1126901"/>
                    <a:gd name="connsiteX41" fmla="*/ 1193979 w 1793625"/>
                    <a:gd name="connsiteY41" fmla="*/ 1024943 h 1126901"/>
                    <a:gd name="connsiteX42" fmla="*/ 1389845 w 1793625"/>
                    <a:gd name="connsiteY42" fmla="*/ 963232 h 1126901"/>
                    <a:gd name="connsiteX43" fmla="*/ 1451556 w 1793625"/>
                    <a:gd name="connsiteY43" fmla="*/ 963232 h 1126901"/>
                    <a:gd name="connsiteX44" fmla="*/ 1481071 w 1793625"/>
                    <a:gd name="connsiteY44" fmla="*/ 979331 h 1126901"/>
                    <a:gd name="connsiteX45" fmla="*/ 1521317 w 1793625"/>
                    <a:gd name="connsiteY45" fmla="*/ 995429 h 1126901"/>
                    <a:gd name="connsiteX46" fmla="*/ 1572296 w 1793625"/>
                    <a:gd name="connsiteY46" fmla="*/ 995429 h 1126901"/>
                    <a:gd name="connsiteX47" fmla="*/ 1625958 w 1793625"/>
                    <a:gd name="connsiteY47" fmla="*/ 968598 h 1126901"/>
                    <a:gd name="connsiteX48" fmla="*/ 1655472 w 1793625"/>
                    <a:gd name="connsiteY48" fmla="*/ 931035 h 1126901"/>
                    <a:gd name="connsiteX49" fmla="*/ 1655472 w 1793625"/>
                    <a:gd name="connsiteY49" fmla="*/ 890788 h 1126901"/>
                    <a:gd name="connsiteX50" fmla="*/ 1655472 w 1793625"/>
                    <a:gd name="connsiteY50" fmla="*/ 872007 h 1126901"/>
                    <a:gd name="connsiteX51" fmla="*/ 1793625 w 1793625"/>
                    <a:gd name="connsiteY51" fmla="*/ 835567 h 1126901"/>
                    <a:gd name="connsiteX52" fmla="*/ 1789627 w 1793625"/>
                    <a:gd name="connsiteY52" fmla="*/ 804929 h 1126901"/>
                    <a:gd name="connsiteX0" fmla="*/ 1782471 w 1793625"/>
                    <a:gd name="connsiteY0" fmla="*/ 812084 h 1126901"/>
                    <a:gd name="connsiteX1" fmla="*/ 1400578 w 1793625"/>
                    <a:gd name="connsiteY1" fmla="*/ 413197 h 1126901"/>
                    <a:gd name="connsiteX2" fmla="*/ 1287887 w 1793625"/>
                    <a:gd name="connsiteY2" fmla="*/ 359535 h 1126901"/>
                    <a:gd name="connsiteX3" fmla="*/ 1266423 w 1793625"/>
                    <a:gd name="connsiteY3" fmla="*/ 372950 h 1126901"/>
                    <a:gd name="connsiteX4" fmla="*/ 1164465 w 1793625"/>
                    <a:gd name="connsiteY4" fmla="*/ 397098 h 1126901"/>
                    <a:gd name="connsiteX5" fmla="*/ 1134951 w 1793625"/>
                    <a:gd name="connsiteY5" fmla="*/ 440028 h 1126901"/>
                    <a:gd name="connsiteX6" fmla="*/ 1124218 w 1793625"/>
                    <a:gd name="connsiteY6" fmla="*/ 466859 h 1126901"/>
                    <a:gd name="connsiteX7" fmla="*/ 1153732 w 1793625"/>
                    <a:gd name="connsiteY7" fmla="*/ 622479 h 1126901"/>
                    <a:gd name="connsiteX8" fmla="*/ 1274472 w 1793625"/>
                    <a:gd name="connsiteY8" fmla="*/ 740535 h 1126901"/>
                    <a:gd name="connsiteX9" fmla="*/ 1282521 w 1793625"/>
                    <a:gd name="connsiteY9" fmla="*/ 767366 h 1126901"/>
                    <a:gd name="connsiteX10" fmla="*/ 866641 w 1793625"/>
                    <a:gd name="connsiteY10" fmla="*/ 888105 h 1126901"/>
                    <a:gd name="connsiteX11" fmla="*/ 853225 w 1793625"/>
                    <a:gd name="connsiteY11" fmla="*/ 885422 h 1126901"/>
                    <a:gd name="connsiteX12" fmla="*/ 729803 w 1793625"/>
                    <a:gd name="connsiteY12" fmla="*/ 764683 h 1126901"/>
                    <a:gd name="connsiteX13" fmla="*/ 724437 w 1793625"/>
                    <a:gd name="connsiteY13" fmla="*/ 743218 h 1126901"/>
                    <a:gd name="connsiteX14" fmla="*/ 767366 w 1793625"/>
                    <a:gd name="connsiteY14" fmla="*/ 493690 h 1126901"/>
                    <a:gd name="connsiteX15" fmla="*/ 729803 w 1793625"/>
                    <a:gd name="connsiteY15" fmla="*/ 474908 h 1126901"/>
                    <a:gd name="connsiteX16" fmla="*/ 614430 w 1793625"/>
                    <a:gd name="connsiteY16" fmla="*/ 515155 h 1126901"/>
                    <a:gd name="connsiteX17" fmla="*/ 552718 w 1793625"/>
                    <a:gd name="connsiteY17" fmla="*/ 525887 h 1126901"/>
                    <a:gd name="connsiteX18" fmla="*/ 448078 w 1793625"/>
                    <a:gd name="connsiteY18" fmla="*/ 531253 h 1126901"/>
                    <a:gd name="connsiteX19" fmla="*/ 351486 w 1793625"/>
                    <a:gd name="connsiteY19" fmla="*/ 472225 h 1126901"/>
                    <a:gd name="connsiteX20" fmla="*/ 289775 w 1793625"/>
                    <a:gd name="connsiteY20" fmla="*/ 391732 h 1126901"/>
                    <a:gd name="connsiteX21" fmla="*/ 244162 w 1793625"/>
                    <a:gd name="connsiteY21" fmla="*/ 308556 h 1126901"/>
                    <a:gd name="connsiteX22" fmla="*/ 203916 w 1793625"/>
                    <a:gd name="connsiteY22" fmla="*/ 217331 h 1126901"/>
                    <a:gd name="connsiteX23" fmla="*/ 177085 w 1793625"/>
                    <a:gd name="connsiteY23" fmla="*/ 110007 h 1126901"/>
                    <a:gd name="connsiteX24" fmla="*/ 163669 w 1793625"/>
                    <a:gd name="connsiteY24" fmla="*/ 56345 h 1126901"/>
                    <a:gd name="connsiteX25" fmla="*/ 155620 w 1793625"/>
                    <a:gd name="connsiteY25" fmla="*/ 0 h 1126901"/>
                    <a:gd name="connsiteX26" fmla="*/ 64394 w 1793625"/>
                    <a:gd name="connsiteY26" fmla="*/ 21464 h 1126901"/>
                    <a:gd name="connsiteX27" fmla="*/ 37563 w 1793625"/>
                    <a:gd name="connsiteY27" fmla="*/ 42929 h 1126901"/>
                    <a:gd name="connsiteX28" fmla="*/ 18782 w 1793625"/>
                    <a:gd name="connsiteY28" fmla="*/ 91225 h 1126901"/>
                    <a:gd name="connsiteX29" fmla="*/ 13416 w 1793625"/>
                    <a:gd name="connsiteY29" fmla="*/ 177084 h 1126901"/>
                    <a:gd name="connsiteX30" fmla="*/ 0 w 1793625"/>
                    <a:gd name="connsiteY30" fmla="*/ 246845 h 1126901"/>
                    <a:gd name="connsiteX31" fmla="*/ 0 w 1793625"/>
                    <a:gd name="connsiteY31" fmla="*/ 265626 h 1126901"/>
                    <a:gd name="connsiteX32" fmla="*/ 104641 w 1793625"/>
                    <a:gd name="connsiteY32" fmla="*/ 370267 h 1126901"/>
                    <a:gd name="connsiteX33" fmla="*/ 131472 w 1793625"/>
                    <a:gd name="connsiteY33" fmla="*/ 370267 h 1126901"/>
                    <a:gd name="connsiteX34" fmla="*/ 700289 w 1793625"/>
                    <a:gd name="connsiteY34" fmla="*/ 957866 h 1126901"/>
                    <a:gd name="connsiteX35" fmla="*/ 700289 w 1793625"/>
                    <a:gd name="connsiteY35" fmla="*/ 995429 h 1126901"/>
                    <a:gd name="connsiteX36" fmla="*/ 762000 w 1793625"/>
                    <a:gd name="connsiteY36" fmla="*/ 1049091 h 1126901"/>
                    <a:gd name="connsiteX37" fmla="*/ 810296 w 1793625"/>
                    <a:gd name="connsiteY37" fmla="*/ 1097387 h 1126901"/>
                    <a:gd name="connsiteX38" fmla="*/ 842493 w 1793625"/>
                    <a:gd name="connsiteY38" fmla="*/ 1121535 h 1126901"/>
                    <a:gd name="connsiteX39" fmla="*/ 874690 w 1793625"/>
                    <a:gd name="connsiteY39" fmla="*/ 1126901 h 1126901"/>
                    <a:gd name="connsiteX40" fmla="*/ 1003479 w 1793625"/>
                    <a:gd name="connsiteY40" fmla="*/ 1086655 h 1126901"/>
                    <a:gd name="connsiteX41" fmla="*/ 1193979 w 1793625"/>
                    <a:gd name="connsiteY41" fmla="*/ 1024943 h 1126901"/>
                    <a:gd name="connsiteX42" fmla="*/ 1389845 w 1793625"/>
                    <a:gd name="connsiteY42" fmla="*/ 963232 h 1126901"/>
                    <a:gd name="connsiteX43" fmla="*/ 1451556 w 1793625"/>
                    <a:gd name="connsiteY43" fmla="*/ 963232 h 1126901"/>
                    <a:gd name="connsiteX44" fmla="*/ 1481071 w 1793625"/>
                    <a:gd name="connsiteY44" fmla="*/ 979331 h 1126901"/>
                    <a:gd name="connsiteX45" fmla="*/ 1521317 w 1793625"/>
                    <a:gd name="connsiteY45" fmla="*/ 995429 h 1126901"/>
                    <a:gd name="connsiteX46" fmla="*/ 1572296 w 1793625"/>
                    <a:gd name="connsiteY46" fmla="*/ 995429 h 1126901"/>
                    <a:gd name="connsiteX47" fmla="*/ 1625958 w 1793625"/>
                    <a:gd name="connsiteY47" fmla="*/ 968598 h 1126901"/>
                    <a:gd name="connsiteX48" fmla="*/ 1655472 w 1793625"/>
                    <a:gd name="connsiteY48" fmla="*/ 931035 h 1126901"/>
                    <a:gd name="connsiteX49" fmla="*/ 1655472 w 1793625"/>
                    <a:gd name="connsiteY49" fmla="*/ 890788 h 1126901"/>
                    <a:gd name="connsiteX50" fmla="*/ 1655472 w 1793625"/>
                    <a:gd name="connsiteY50" fmla="*/ 872007 h 1126901"/>
                    <a:gd name="connsiteX51" fmla="*/ 1793625 w 1793625"/>
                    <a:gd name="connsiteY51" fmla="*/ 835567 h 1126901"/>
                    <a:gd name="connsiteX52" fmla="*/ 1782471 w 1793625"/>
                    <a:gd name="connsiteY52" fmla="*/ 812084 h 1126901"/>
                    <a:gd name="connsiteX0" fmla="*/ 1782471 w 1793625"/>
                    <a:gd name="connsiteY0" fmla="*/ 812084 h 1126901"/>
                    <a:gd name="connsiteX1" fmla="*/ 1405349 w 1793625"/>
                    <a:gd name="connsiteY1" fmla="*/ 420353 h 1126901"/>
                    <a:gd name="connsiteX2" fmla="*/ 1287887 w 1793625"/>
                    <a:gd name="connsiteY2" fmla="*/ 359535 h 1126901"/>
                    <a:gd name="connsiteX3" fmla="*/ 1266423 w 1793625"/>
                    <a:gd name="connsiteY3" fmla="*/ 372950 h 1126901"/>
                    <a:gd name="connsiteX4" fmla="*/ 1164465 w 1793625"/>
                    <a:gd name="connsiteY4" fmla="*/ 397098 h 1126901"/>
                    <a:gd name="connsiteX5" fmla="*/ 1134951 w 1793625"/>
                    <a:gd name="connsiteY5" fmla="*/ 440028 h 1126901"/>
                    <a:gd name="connsiteX6" fmla="*/ 1124218 w 1793625"/>
                    <a:gd name="connsiteY6" fmla="*/ 466859 h 1126901"/>
                    <a:gd name="connsiteX7" fmla="*/ 1153732 w 1793625"/>
                    <a:gd name="connsiteY7" fmla="*/ 622479 h 1126901"/>
                    <a:gd name="connsiteX8" fmla="*/ 1274472 w 1793625"/>
                    <a:gd name="connsiteY8" fmla="*/ 740535 h 1126901"/>
                    <a:gd name="connsiteX9" fmla="*/ 1282521 w 1793625"/>
                    <a:gd name="connsiteY9" fmla="*/ 767366 h 1126901"/>
                    <a:gd name="connsiteX10" fmla="*/ 866641 w 1793625"/>
                    <a:gd name="connsiteY10" fmla="*/ 888105 h 1126901"/>
                    <a:gd name="connsiteX11" fmla="*/ 853225 w 1793625"/>
                    <a:gd name="connsiteY11" fmla="*/ 885422 h 1126901"/>
                    <a:gd name="connsiteX12" fmla="*/ 729803 w 1793625"/>
                    <a:gd name="connsiteY12" fmla="*/ 764683 h 1126901"/>
                    <a:gd name="connsiteX13" fmla="*/ 724437 w 1793625"/>
                    <a:gd name="connsiteY13" fmla="*/ 743218 h 1126901"/>
                    <a:gd name="connsiteX14" fmla="*/ 767366 w 1793625"/>
                    <a:gd name="connsiteY14" fmla="*/ 493690 h 1126901"/>
                    <a:gd name="connsiteX15" fmla="*/ 729803 w 1793625"/>
                    <a:gd name="connsiteY15" fmla="*/ 474908 h 1126901"/>
                    <a:gd name="connsiteX16" fmla="*/ 614430 w 1793625"/>
                    <a:gd name="connsiteY16" fmla="*/ 515155 h 1126901"/>
                    <a:gd name="connsiteX17" fmla="*/ 552718 w 1793625"/>
                    <a:gd name="connsiteY17" fmla="*/ 525887 h 1126901"/>
                    <a:gd name="connsiteX18" fmla="*/ 448078 w 1793625"/>
                    <a:gd name="connsiteY18" fmla="*/ 531253 h 1126901"/>
                    <a:gd name="connsiteX19" fmla="*/ 351486 w 1793625"/>
                    <a:gd name="connsiteY19" fmla="*/ 472225 h 1126901"/>
                    <a:gd name="connsiteX20" fmla="*/ 289775 w 1793625"/>
                    <a:gd name="connsiteY20" fmla="*/ 391732 h 1126901"/>
                    <a:gd name="connsiteX21" fmla="*/ 244162 w 1793625"/>
                    <a:gd name="connsiteY21" fmla="*/ 308556 h 1126901"/>
                    <a:gd name="connsiteX22" fmla="*/ 203916 w 1793625"/>
                    <a:gd name="connsiteY22" fmla="*/ 217331 h 1126901"/>
                    <a:gd name="connsiteX23" fmla="*/ 177085 w 1793625"/>
                    <a:gd name="connsiteY23" fmla="*/ 110007 h 1126901"/>
                    <a:gd name="connsiteX24" fmla="*/ 163669 w 1793625"/>
                    <a:gd name="connsiteY24" fmla="*/ 56345 h 1126901"/>
                    <a:gd name="connsiteX25" fmla="*/ 155620 w 1793625"/>
                    <a:gd name="connsiteY25" fmla="*/ 0 h 1126901"/>
                    <a:gd name="connsiteX26" fmla="*/ 64394 w 1793625"/>
                    <a:gd name="connsiteY26" fmla="*/ 21464 h 1126901"/>
                    <a:gd name="connsiteX27" fmla="*/ 37563 w 1793625"/>
                    <a:gd name="connsiteY27" fmla="*/ 42929 h 1126901"/>
                    <a:gd name="connsiteX28" fmla="*/ 18782 w 1793625"/>
                    <a:gd name="connsiteY28" fmla="*/ 91225 h 1126901"/>
                    <a:gd name="connsiteX29" fmla="*/ 13416 w 1793625"/>
                    <a:gd name="connsiteY29" fmla="*/ 177084 h 1126901"/>
                    <a:gd name="connsiteX30" fmla="*/ 0 w 1793625"/>
                    <a:gd name="connsiteY30" fmla="*/ 246845 h 1126901"/>
                    <a:gd name="connsiteX31" fmla="*/ 0 w 1793625"/>
                    <a:gd name="connsiteY31" fmla="*/ 265626 h 1126901"/>
                    <a:gd name="connsiteX32" fmla="*/ 104641 w 1793625"/>
                    <a:gd name="connsiteY32" fmla="*/ 370267 h 1126901"/>
                    <a:gd name="connsiteX33" fmla="*/ 131472 w 1793625"/>
                    <a:gd name="connsiteY33" fmla="*/ 370267 h 1126901"/>
                    <a:gd name="connsiteX34" fmla="*/ 700289 w 1793625"/>
                    <a:gd name="connsiteY34" fmla="*/ 957866 h 1126901"/>
                    <a:gd name="connsiteX35" fmla="*/ 700289 w 1793625"/>
                    <a:gd name="connsiteY35" fmla="*/ 995429 h 1126901"/>
                    <a:gd name="connsiteX36" fmla="*/ 762000 w 1793625"/>
                    <a:gd name="connsiteY36" fmla="*/ 1049091 h 1126901"/>
                    <a:gd name="connsiteX37" fmla="*/ 810296 w 1793625"/>
                    <a:gd name="connsiteY37" fmla="*/ 1097387 h 1126901"/>
                    <a:gd name="connsiteX38" fmla="*/ 842493 w 1793625"/>
                    <a:gd name="connsiteY38" fmla="*/ 1121535 h 1126901"/>
                    <a:gd name="connsiteX39" fmla="*/ 874690 w 1793625"/>
                    <a:gd name="connsiteY39" fmla="*/ 1126901 h 1126901"/>
                    <a:gd name="connsiteX40" fmla="*/ 1003479 w 1793625"/>
                    <a:gd name="connsiteY40" fmla="*/ 1086655 h 1126901"/>
                    <a:gd name="connsiteX41" fmla="*/ 1193979 w 1793625"/>
                    <a:gd name="connsiteY41" fmla="*/ 1024943 h 1126901"/>
                    <a:gd name="connsiteX42" fmla="*/ 1389845 w 1793625"/>
                    <a:gd name="connsiteY42" fmla="*/ 963232 h 1126901"/>
                    <a:gd name="connsiteX43" fmla="*/ 1451556 w 1793625"/>
                    <a:gd name="connsiteY43" fmla="*/ 963232 h 1126901"/>
                    <a:gd name="connsiteX44" fmla="*/ 1481071 w 1793625"/>
                    <a:gd name="connsiteY44" fmla="*/ 979331 h 1126901"/>
                    <a:gd name="connsiteX45" fmla="*/ 1521317 w 1793625"/>
                    <a:gd name="connsiteY45" fmla="*/ 995429 h 1126901"/>
                    <a:gd name="connsiteX46" fmla="*/ 1572296 w 1793625"/>
                    <a:gd name="connsiteY46" fmla="*/ 995429 h 1126901"/>
                    <a:gd name="connsiteX47" fmla="*/ 1625958 w 1793625"/>
                    <a:gd name="connsiteY47" fmla="*/ 968598 h 1126901"/>
                    <a:gd name="connsiteX48" fmla="*/ 1655472 w 1793625"/>
                    <a:gd name="connsiteY48" fmla="*/ 931035 h 1126901"/>
                    <a:gd name="connsiteX49" fmla="*/ 1655472 w 1793625"/>
                    <a:gd name="connsiteY49" fmla="*/ 890788 h 1126901"/>
                    <a:gd name="connsiteX50" fmla="*/ 1655472 w 1793625"/>
                    <a:gd name="connsiteY50" fmla="*/ 872007 h 1126901"/>
                    <a:gd name="connsiteX51" fmla="*/ 1793625 w 1793625"/>
                    <a:gd name="connsiteY51" fmla="*/ 835567 h 1126901"/>
                    <a:gd name="connsiteX52" fmla="*/ 1782471 w 1793625"/>
                    <a:gd name="connsiteY52" fmla="*/ 812084 h 1126901"/>
                    <a:gd name="connsiteX0" fmla="*/ 1782471 w 1793625"/>
                    <a:gd name="connsiteY0" fmla="*/ 812084 h 1126901"/>
                    <a:gd name="connsiteX1" fmla="*/ 1405349 w 1793625"/>
                    <a:gd name="connsiteY1" fmla="*/ 420353 h 1126901"/>
                    <a:gd name="connsiteX2" fmla="*/ 1287887 w 1793625"/>
                    <a:gd name="connsiteY2" fmla="*/ 364305 h 1126901"/>
                    <a:gd name="connsiteX3" fmla="*/ 1266423 w 1793625"/>
                    <a:gd name="connsiteY3" fmla="*/ 372950 h 1126901"/>
                    <a:gd name="connsiteX4" fmla="*/ 1164465 w 1793625"/>
                    <a:gd name="connsiteY4" fmla="*/ 397098 h 1126901"/>
                    <a:gd name="connsiteX5" fmla="*/ 1134951 w 1793625"/>
                    <a:gd name="connsiteY5" fmla="*/ 440028 h 1126901"/>
                    <a:gd name="connsiteX6" fmla="*/ 1124218 w 1793625"/>
                    <a:gd name="connsiteY6" fmla="*/ 466859 h 1126901"/>
                    <a:gd name="connsiteX7" fmla="*/ 1153732 w 1793625"/>
                    <a:gd name="connsiteY7" fmla="*/ 622479 h 1126901"/>
                    <a:gd name="connsiteX8" fmla="*/ 1274472 w 1793625"/>
                    <a:gd name="connsiteY8" fmla="*/ 740535 h 1126901"/>
                    <a:gd name="connsiteX9" fmla="*/ 1282521 w 1793625"/>
                    <a:gd name="connsiteY9" fmla="*/ 767366 h 1126901"/>
                    <a:gd name="connsiteX10" fmla="*/ 866641 w 1793625"/>
                    <a:gd name="connsiteY10" fmla="*/ 888105 h 1126901"/>
                    <a:gd name="connsiteX11" fmla="*/ 853225 w 1793625"/>
                    <a:gd name="connsiteY11" fmla="*/ 885422 h 1126901"/>
                    <a:gd name="connsiteX12" fmla="*/ 729803 w 1793625"/>
                    <a:gd name="connsiteY12" fmla="*/ 764683 h 1126901"/>
                    <a:gd name="connsiteX13" fmla="*/ 724437 w 1793625"/>
                    <a:gd name="connsiteY13" fmla="*/ 743218 h 1126901"/>
                    <a:gd name="connsiteX14" fmla="*/ 767366 w 1793625"/>
                    <a:gd name="connsiteY14" fmla="*/ 493690 h 1126901"/>
                    <a:gd name="connsiteX15" fmla="*/ 729803 w 1793625"/>
                    <a:gd name="connsiteY15" fmla="*/ 474908 h 1126901"/>
                    <a:gd name="connsiteX16" fmla="*/ 614430 w 1793625"/>
                    <a:gd name="connsiteY16" fmla="*/ 515155 h 1126901"/>
                    <a:gd name="connsiteX17" fmla="*/ 552718 w 1793625"/>
                    <a:gd name="connsiteY17" fmla="*/ 525887 h 1126901"/>
                    <a:gd name="connsiteX18" fmla="*/ 448078 w 1793625"/>
                    <a:gd name="connsiteY18" fmla="*/ 531253 h 1126901"/>
                    <a:gd name="connsiteX19" fmla="*/ 351486 w 1793625"/>
                    <a:gd name="connsiteY19" fmla="*/ 472225 h 1126901"/>
                    <a:gd name="connsiteX20" fmla="*/ 289775 w 1793625"/>
                    <a:gd name="connsiteY20" fmla="*/ 391732 h 1126901"/>
                    <a:gd name="connsiteX21" fmla="*/ 244162 w 1793625"/>
                    <a:gd name="connsiteY21" fmla="*/ 308556 h 1126901"/>
                    <a:gd name="connsiteX22" fmla="*/ 203916 w 1793625"/>
                    <a:gd name="connsiteY22" fmla="*/ 217331 h 1126901"/>
                    <a:gd name="connsiteX23" fmla="*/ 177085 w 1793625"/>
                    <a:gd name="connsiteY23" fmla="*/ 110007 h 1126901"/>
                    <a:gd name="connsiteX24" fmla="*/ 163669 w 1793625"/>
                    <a:gd name="connsiteY24" fmla="*/ 56345 h 1126901"/>
                    <a:gd name="connsiteX25" fmla="*/ 155620 w 1793625"/>
                    <a:gd name="connsiteY25" fmla="*/ 0 h 1126901"/>
                    <a:gd name="connsiteX26" fmla="*/ 64394 w 1793625"/>
                    <a:gd name="connsiteY26" fmla="*/ 21464 h 1126901"/>
                    <a:gd name="connsiteX27" fmla="*/ 37563 w 1793625"/>
                    <a:gd name="connsiteY27" fmla="*/ 42929 h 1126901"/>
                    <a:gd name="connsiteX28" fmla="*/ 18782 w 1793625"/>
                    <a:gd name="connsiteY28" fmla="*/ 91225 h 1126901"/>
                    <a:gd name="connsiteX29" fmla="*/ 13416 w 1793625"/>
                    <a:gd name="connsiteY29" fmla="*/ 177084 h 1126901"/>
                    <a:gd name="connsiteX30" fmla="*/ 0 w 1793625"/>
                    <a:gd name="connsiteY30" fmla="*/ 246845 h 1126901"/>
                    <a:gd name="connsiteX31" fmla="*/ 0 w 1793625"/>
                    <a:gd name="connsiteY31" fmla="*/ 265626 h 1126901"/>
                    <a:gd name="connsiteX32" fmla="*/ 104641 w 1793625"/>
                    <a:gd name="connsiteY32" fmla="*/ 370267 h 1126901"/>
                    <a:gd name="connsiteX33" fmla="*/ 131472 w 1793625"/>
                    <a:gd name="connsiteY33" fmla="*/ 370267 h 1126901"/>
                    <a:gd name="connsiteX34" fmla="*/ 700289 w 1793625"/>
                    <a:gd name="connsiteY34" fmla="*/ 957866 h 1126901"/>
                    <a:gd name="connsiteX35" fmla="*/ 700289 w 1793625"/>
                    <a:gd name="connsiteY35" fmla="*/ 995429 h 1126901"/>
                    <a:gd name="connsiteX36" fmla="*/ 762000 w 1793625"/>
                    <a:gd name="connsiteY36" fmla="*/ 1049091 h 1126901"/>
                    <a:gd name="connsiteX37" fmla="*/ 810296 w 1793625"/>
                    <a:gd name="connsiteY37" fmla="*/ 1097387 h 1126901"/>
                    <a:gd name="connsiteX38" fmla="*/ 842493 w 1793625"/>
                    <a:gd name="connsiteY38" fmla="*/ 1121535 h 1126901"/>
                    <a:gd name="connsiteX39" fmla="*/ 874690 w 1793625"/>
                    <a:gd name="connsiteY39" fmla="*/ 1126901 h 1126901"/>
                    <a:gd name="connsiteX40" fmla="*/ 1003479 w 1793625"/>
                    <a:gd name="connsiteY40" fmla="*/ 1086655 h 1126901"/>
                    <a:gd name="connsiteX41" fmla="*/ 1193979 w 1793625"/>
                    <a:gd name="connsiteY41" fmla="*/ 1024943 h 1126901"/>
                    <a:gd name="connsiteX42" fmla="*/ 1389845 w 1793625"/>
                    <a:gd name="connsiteY42" fmla="*/ 963232 h 1126901"/>
                    <a:gd name="connsiteX43" fmla="*/ 1451556 w 1793625"/>
                    <a:gd name="connsiteY43" fmla="*/ 963232 h 1126901"/>
                    <a:gd name="connsiteX44" fmla="*/ 1481071 w 1793625"/>
                    <a:gd name="connsiteY44" fmla="*/ 979331 h 1126901"/>
                    <a:gd name="connsiteX45" fmla="*/ 1521317 w 1793625"/>
                    <a:gd name="connsiteY45" fmla="*/ 995429 h 1126901"/>
                    <a:gd name="connsiteX46" fmla="*/ 1572296 w 1793625"/>
                    <a:gd name="connsiteY46" fmla="*/ 995429 h 1126901"/>
                    <a:gd name="connsiteX47" fmla="*/ 1625958 w 1793625"/>
                    <a:gd name="connsiteY47" fmla="*/ 968598 h 1126901"/>
                    <a:gd name="connsiteX48" fmla="*/ 1655472 w 1793625"/>
                    <a:gd name="connsiteY48" fmla="*/ 931035 h 1126901"/>
                    <a:gd name="connsiteX49" fmla="*/ 1655472 w 1793625"/>
                    <a:gd name="connsiteY49" fmla="*/ 890788 h 1126901"/>
                    <a:gd name="connsiteX50" fmla="*/ 1655472 w 1793625"/>
                    <a:gd name="connsiteY50" fmla="*/ 872007 h 1126901"/>
                    <a:gd name="connsiteX51" fmla="*/ 1793625 w 1793625"/>
                    <a:gd name="connsiteY51" fmla="*/ 835567 h 1126901"/>
                    <a:gd name="connsiteX52" fmla="*/ 1782471 w 1793625"/>
                    <a:gd name="connsiteY52" fmla="*/ 812084 h 1126901"/>
                    <a:gd name="connsiteX0" fmla="*/ 1782471 w 1793625"/>
                    <a:gd name="connsiteY0" fmla="*/ 812084 h 1126901"/>
                    <a:gd name="connsiteX1" fmla="*/ 1401431 w 1793625"/>
                    <a:gd name="connsiteY1" fmla="*/ 415968 h 1126901"/>
                    <a:gd name="connsiteX2" fmla="*/ 1287887 w 1793625"/>
                    <a:gd name="connsiteY2" fmla="*/ 364305 h 1126901"/>
                    <a:gd name="connsiteX3" fmla="*/ 1266423 w 1793625"/>
                    <a:gd name="connsiteY3" fmla="*/ 372950 h 1126901"/>
                    <a:gd name="connsiteX4" fmla="*/ 1164465 w 1793625"/>
                    <a:gd name="connsiteY4" fmla="*/ 397098 h 1126901"/>
                    <a:gd name="connsiteX5" fmla="*/ 1134951 w 1793625"/>
                    <a:gd name="connsiteY5" fmla="*/ 440028 h 1126901"/>
                    <a:gd name="connsiteX6" fmla="*/ 1124218 w 1793625"/>
                    <a:gd name="connsiteY6" fmla="*/ 466859 h 1126901"/>
                    <a:gd name="connsiteX7" fmla="*/ 1153732 w 1793625"/>
                    <a:gd name="connsiteY7" fmla="*/ 622479 h 1126901"/>
                    <a:gd name="connsiteX8" fmla="*/ 1274472 w 1793625"/>
                    <a:gd name="connsiteY8" fmla="*/ 740535 h 1126901"/>
                    <a:gd name="connsiteX9" fmla="*/ 1282521 w 1793625"/>
                    <a:gd name="connsiteY9" fmla="*/ 767366 h 1126901"/>
                    <a:gd name="connsiteX10" fmla="*/ 866641 w 1793625"/>
                    <a:gd name="connsiteY10" fmla="*/ 888105 h 1126901"/>
                    <a:gd name="connsiteX11" fmla="*/ 853225 w 1793625"/>
                    <a:gd name="connsiteY11" fmla="*/ 885422 h 1126901"/>
                    <a:gd name="connsiteX12" fmla="*/ 729803 w 1793625"/>
                    <a:gd name="connsiteY12" fmla="*/ 764683 h 1126901"/>
                    <a:gd name="connsiteX13" fmla="*/ 724437 w 1793625"/>
                    <a:gd name="connsiteY13" fmla="*/ 743218 h 1126901"/>
                    <a:gd name="connsiteX14" fmla="*/ 767366 w 1793625"/>
                    <a:gd name="connsiteY14" fmla="*/ 493690 h 1126901"/>
                    <a:gd name="connsiteX15" fmla="*/ 729803 w 1793625"/>
                    <a:gd name="connsiteY15" fmla="*/ 474908 h 1126901"/>
                    <a:gd name="connsiteX16" fmla="*/ 614430 w 1793625"/>
                    <a:gd name="connsiteY16" fmla="*/ 515155 h 1126901"/>
                    <a:gd name="connsiteX17" fmla="*/ 552718 w 1793625"/>
                    <a:gd name="connsiteY17" fmla="*/ 525887 h 1126901"/>
                    <a:gd name="connsiteX18" fmla="*/ 448078 w 1793625"/>
                    <a:gd name="connsiteY18" fmla="*/ 531253 h 1126901"/>
                    <a:gd name="connsiteX19" fmla="*/ 351486 w 1793625"/>
                    <a:gd name="connsiteY19" fmla="*/ 472225 h 1126901"/>
                    <a:gd name="connsiteX20" fmla="*/ 289775 w 1793625"/>
                    <a:gd name="connsiteY20" fmla="*/ 391732 h 1126901"/>
                    <a:gd name="connsiteX21" fmla="*/ 244162 w 1793625"/>
                    <a:gd name="connsiteY21" fmla="*/ 308556 h 1126901"/>
                    <a:gd name="connsiteX22" fmla="*/ 203916 w 1793625"/>
                    <a:gd name="connsiteY22" fmla="*/ 217331 h 1126901"/>
                    <a:gd name="connsiteX23" fmla="*/ 177085 w 1793625"/>
                    <a:gd name="connsiteY23" fmla="*/ 110007 h 1126901"/>
                    <a:gd name="connsiteX24" fmla="*/ 163669 w 1793625"/>
                    <a:gd name="connsiteY24" fmla="*/ 56345 h 1126901"/>
                    <a:gd name="connsiteX25" fmla="*/ 155620 w 1793625"/>
                    <a:gd name="connsiteY25" fmla="*/ 0 h 1126901"/>
                    <a:gd name="connsiteX26" fmla="*/ 64394 w 1793625"/>
                    <a:gd name="connsiteY26" fmla="*/ 21464 h 1126901"/>
                    <a:gd name="connsiteX27" fmla="*/ 37563 w 1793625"/>
                    <a:gd name="connsiteY27" fmla="*/ 42929 h 1126901"/>
                    <a:gd name="connsiteX28" fmla="*/ 18782 w 1793625"/>
                    <a:gd name="connsiteY28" fmla="*/ 91225 h 1126901"/>
                    <a:gd name="connsiteX29" fmla="*/ 13416 w 1793625"/>
                    <a:gd name="connsiteY29" fmla="*/ 177084 h 1126901"/>
                    <a:gd name="connsiteX30" fmla="*/ 0 w 1793625"/>
                    <a:gd name="connsiteY30" fmla="*/ 246845 h 1126901"/>
                    <a:gd name="connsiteX31" fmla="*/ 0 w 1793625"/>
                    <a:gd name="connsiteY31" fmla="*/ 265626 h 1126901"/>
                    <a:gd name="connsiteX32" fmla="*/ 104641 w 1793625"/>
                    <a:gd name="connsiteY32" fmla="*/ 370267 h 1126901"/>
                    <a:gd name="connsiteX33" fmla="*/ 131472 w 1793625"/>
                    <a:gd name="connsiteY33" fmla="*/ 370267 h 1126901"/>
                    <a:gd name="connsiteX34" fmla="*/ 700289 w 1793625"/>
                    <a:gd name="connsiteY34" fmla="*/ 957866 h 1126901"/>
                    <a:gd name="connsiteX35" fmla="*/ 700289 w 1793625"/>
                    <a:gd name="connsiteY35" fmla="*/ 995429 h 1126901"/>
                    <a:gd name="connsiteX36" fmla="*/ 762000 w 1793625"/>
                    <a:gd name="connsiteY36" fmla="*/ 1049091 h 1126901"/>
                    <a:gd name="connsiteX37" fmla="*/ 810296 w 1793625"/>
                    <a:gd name="connsiteY37" fmla="*/ 1097387 h 1126901"/>
                    <a:gd name="connsiteX38" fmla="*/ 842493 w 1793625"/>
                    <a:gd name="connsiteY38" fmla="*/ 1121535 h 1126901"/>
                    <a:gd name="connsiteX39" fmla="*/ 874690 w 1793625"/>
                    <a:gd name="connsiteY39" fmla="*/ 1126901 h 1126901"/>
                    <a:gd name="connsiteX40" fmla="*/ 1003479 w 1793625"/>
                    <a:gd name="connsiteY40" fmla="*/ 1086655 h 1126901"/>
                    <a:gd name="connsiteX41" fmla="*/ 1193979 w 1793625"/>
                    <a:gd name="connsiteY41" fmla="*/ 1024943 h 1126901"/>
                    <a:gd name="connsiteX42" fmla="*/ 1389845 w 1793625"/>
                    <a:gd name="connsiteY42" fmla="*/ 963232 h 1126901"/>
                    <a:gd name="connsiteX43" fmla="*/ 1451556 w 1793625"/>
                    <a:gd name="connsiteY43" fmla="*/ 963232 h 1126901"/>
                    <a:gd name="connsiteX44" fmla="*/ 1481071 w 1793625"/>
                    <a:gd name="connsiteY44" fmla="*/ 979331 h 1126901"/>
                    <a:gd name="connsiteX45" fmla="*/ 1521317 w 1793625"/>
                    <a:gd name="connsiteY45" fmla="*/ 995429 h 1126901"/>
                    <a:gd name="connsiteX46" fmla="*/ 1572296 w 1793625"/>
                    <a:gd name="connsiteY46" fmla="*/ 995429 h 1126901"/>
                    <a:gd name="connsiteX47" fmla="*/ 1625958 w 1793625"/>
                    <a:gd name="connsiteY47" fmla="*/ 968598 h 1126901"/>
                    <a:gd name="connsiteX48" fmla="*/ 1655472 w 1793625"/>
                    <a:gd name="connsiteY48" fmla="*/ 931035 h 1126901"/>
                    <a:gd name="connsiteX49" fmla="*/ 1655472 w 1793625"/>
                    <a:gd name="connsiteY49" fmla="*/ 890788 h 1126901"/>
                    <a:gd name="connsiteX50" fmla="*/ 1655472 w 1793625"/>
                    <a:gd name="connsiteY50" fmla="*/ 872007 h 1126901"/>
                    <a:gd name="connsiteX51" fmla="*/ 1793625 w 1793625"/>
                    <a:gd name="connsiteY51" fmla="*/ 835567 h 1126901"/>
                    <a:gd name="connsiteX52" fmla="*/ 1782471 w 1793625"/>
                    <a:gd name="connsiteY52" fmla="*/ 812084 h 1126901"/>
                    <a:gd name="connsiteX0" fmla="*/ 1782471 w 1793625"/>
                    <a:gd name="connsiteY0" fmla="*/ 812084 h 1126901"/>
                    <a:gd name="connsiteX1" fmla="*/ 1534165 w 1793625"/>
                    <a:gd name="connsiteY1" fmla="*/ 561593 h 1126901"/>
                    <a:gd name="connsiteX2" fmla="*/ 1401431 w 1793625"/>
                    <a:gd name="connsiteY2" fmla="*/ 415968 h 1126901"/>
                    <a:gd name="connsiteX3" fmla="*/ 1287887 w 1793625"/>
                    <a:gd name="connsiteY3" fmla="*/ 364305 h 1126901"/>
                    <a:gd name="connsiteX4" fmla="*/ 1266423 w 1793625"/>
                    <a:gd name="connsiteY4" fmla="*/ 372950 h 1126901"/>
                    <a:gd name="connsiteX5" fmla="*/ 1164465 w 1793625"/>
                    <a:gd name="connsiteY5" fmla="*/ 397098 h 1126901"/>
                    <a:gd name="connsiteX6" fmla="*/ 1134951 w 1793625"/>
                    <a:gd name="connsiteY6" fmla="*/ 440028 h 1126901"/>
                    <a:gd name="connsiteX7" fmla="*/ 1124218 w 1793625"/>
                    <a:gd name="connsiteY7" fmla="*/ 466859 h 1126901"/>
                    <a:gd name="connsiteX8" fmla="*/ 1153732 w 1793625"/>
                    <a:gd name="connsiteY8" fmla="*/ 622479 h 1126901"/>
                    <a:gd name="connsiteX9" fmla="*/ 1274472 w 1793625"/>
                    <a:gd name="connsiteY9" fmla="*/ 740535 h 1126901"/>
                    <a:gd name="connsiteX10" fmla="*/ 1282521 w 1793625"/>
                    <a:gd name="connsiteY10" fmla="*/ 767366 h 1126901"/>
                    <a:gd name="connsiteX11" fmla="*/ 866641 w 1793625"/>
                    <a:gd name="connsiteY11" fmla="*/ 888105 h 1126901"/>
                    <a:gd name="connsiteX12" fmla="*/ 853225 w 1793625"/>
                    <a:gd name="connsiteY12" fmla="*/ 885422 h 1126901"/>
                    <a:gd name="connsiteX13" fmla="*/ 729803 w 1793625"/>
                    <a:gd name="connsiteY13" fmla="*/ 764683 h 1126901"/>
                    <a:gd name="connsiteX14" fmla="*/ 724437 w 1793625"/>
                    <a:gd name="connsiteY14" fmla="*/ 743218 h 1126901"/>
                    <a:gd name="connsiteX15" fmla="*/ 767366 w 1793625"/>
                    <a:gd name="connsiteY15" fmla="*/ 493690 h 1126901"/>
                    <a:gd name="connsiteX16" fmla="*/ 729803 w 1793625"/>
                    <a:gd name="connsiteY16" fmla="*/ 474908 h 1126901"/>
                    <a:gd name="connsiteX17" fmla="*/ 614430 w 1793625"/>
                    <a:gd name="connsiteY17" fmla="*/ 515155 h 1126901"/>
                    <a:gd name="connsiteX18" fmla="*/ 552718 w 1793625"/>
                    <a:gd name="connsiteY18" fmla="*/ 525887 h 1126901"/>
                    <a:gd name="connsiteX19" fmla="*/ 448078 w 1793625"/>
                    <a:gd name="connsiteY19" fmla="*/ 531253 h 1126901"/>
                    <a:gd name="connsiteX20" fmla="*/ 351486 w 1793625"/>
                    <a:gd name="connsiteY20" fmla="*/ 472225 h 1126901"/>
                    <a:gd name="connsiteX21" fmla="*/ 289775 w 1793625"/>
                    <a:gd name="connsiteY21" fmla="*/ 391732 h 1126901"/>
                    <a:gd name="connsiteX22" fmla="*/ 244162 w 1793625"/>
                    <a:gd name="connsiteY22" fmla="*/ 308556 h 1126901"/>
                    <a:gd name="connsiteX23" fmla="*/ 203916 w 1793625"/>
                    <a:gd name="connsiteY23" fmla="*/ 217331 h 1126901"/>
                    <a:gd name="connsiteX24" fmla="*/ 177085 w 1793625"/>
                    <a:gd name="connsiteY24" fmla="*/ 110007 h 1126901"/>
                    <a:gd name="connsiteX25" fmla="*/ 163669 w 1793625"/>
                    <a:gd name="connsiteY25" fmla="*/ 56345 h 1126901"/>
                    <a:gd name="connsiteX26" fmla="*/ 155620 w 1793625"/>
                    <a:gd name="connsiteY26" fmla="*/ 0 h 1126901"/>
                    <a:gd name="connsiteX27" fmla="*/ 64394 w 1793625"/>
                    <a:gd name="connsiteY27" fmla="*/ 21464 h 1126901"/>
                    <a:gd name="connsiteX28" fmla="*/ 37563 w 1793625"/>
                    <a:gd name="connsiteY28" fmla="*/ 42929 h 1126901"/>
                    <a:gd name="connsiteX29" fmla="*/ 18782 w 1793625"/>
                    <a:gd name="connsiteY29" fmla="*/ 91225 h 1126901"/>
                    <a:gd name="connsiteX30" fmla="*/ 13416 w 1793625"/>
                    <a:gd name="connsiteY30" fmla="*/ 177084 h 1126901"/>
                    <a:gd name="connsiteX31" fmla="*/ 0 w 1793625"/>
                    <a:gd name="connsiteY31" fmla="*/ 246845 h 1126901"/>
                    <a:gd name="connsiteX32" fmla="*/ 0 w 1793625"/>
                    <a:gd name="connsiteY32" fmla="*/ 265626 h 1126901"/>
                    <a:gd name="connsiteX33" fmla="*/ 104641 w 1793625"/>
                    <a:gd name="connsiteY33" fmla="*/ 370267 h 1126901"/>
                    <a:gd name="connsiteX34" fmla="*/ 131472 w 1793625"/>
                    <a:gd name="connsiteY34" fmla="*/ 370267 h 1126901"/>
                    <a:gd name="connsiteX35" fmla="*/ 700289 w 1793625"/>
                    <a:gd name="connsiteY35" fmla="*/ 957866 h 1126901"/>
                    <a:gd name="connsiteX36" fmla="*/ 700289 w 1793625"/>
                    <a:gd name="connsiteY36" fmla="*/ 995429 h 1126901"/>
                    <a:gd name="connsiteX37" fmla="*/ 762000 w 1793625"/>
                    <a:gd name="connsiteY37" fmla="*/ 1049091 h 1126901"/>
                    <a:gd name="connsiteX38" fmla="*/ 810296 w 1793625"/>
                    <a:gd name="connsiteY38" fmla="*/ 1097387 h 1126901"/>
                    <a:gd name="connsiteX39" fmla="*/ 842493 w 1793625"/>
                    <a:gd name="connsiteY39" fmla="*/ 1121535 h 1126901"/>
                    <a:gd name="connsiteX40" fmla="*/ 874690 w 1793625"/>
                    <a:gd name="connsiteY40" fmla="*/ 1126901 h 1126901"/>
                    <a:gd name="connsiteX41" fmla="*/ 1003479 w 1793625"/>
                    <a:gd name="connsiteY41" fmla="*/ 1086655 h 1126901"/>
                    <a:gd name="connsiteX42" fmla="*/ 1193979 w 1793625"/>
                    <a:gd name="connsiteY42" fmla="*/ 1024943 h 1126901"/>
                    <a:gd name="connsiteX43" fmla="*/ 1389845 w 1793625"/>
                    <a:gd name="connsiteY43" fmla="*/ 963232 h 1126901"/>
                    <a:gd name="connsiteX44" fmla="*/ 1451556 w 1793625"/>
                    <a:gd name="connsiteY44" fmla="*/ 963232 h 1126901"/>
                    <a:gd name="connsiteX45" fmla="*/ 1481071 w 1793625"/>
                    <a:gd name="connsiteY45" fmla="*/ 979331 h 1126901"/>
                    <a:gd name="connsiteX46" fmla="*/ 1521317 w 1793625"/>
                    <a:gd name="connsiteY46" fmla="*/ 995429 h 1126901"/>
                    <a:gd name="connsiteX47" fmla="*/ 1572296 w 1793625"/>
                    <a:gd name="connsiteY47" fmla="*/ 995429 h 1126901"/>
                    <a:gd name="connsiteX48" fmla="*/ 1625958 w 1793625"/>
                    <a:gd name="connsiteY48" fmla="*/ 968598 h 1126901"/>
                    <a:gd name="connsiteX49" fmla="*/ 1655472 w 1793625"/>
                    <a:gd name="connsiteY49" fmla="*/ 931035 h 1126901"/>
                    <a:gd name="connsiteX50" fmla="*/ 1655472 w 1793625"/>
                    <a:gd name="connsiteY50" fmla="*/ 890788 h 1126901"/>
                    <a:gd name="connsiteX51" fmla="*/ 1655472 w 1793625"/>
                    <a:gd name="connsiteY51" fmla="*/ 872007 h 1126901"/>
                    <a:gd name="connsiteX52" fmla="*/ 1793625 w 1793625"/>
                    <a:gd name="connsiteY52" fmla="*/ 835567 h 1126901"/>
                    <a:gd name="connsiteX53" fmla="*/ 1782471 w 1793625"/>
                    <a:gd name="connsiteY53" fmla="*/ 812084 h 1126901"/>
                    <a:gd name="connsiteX0" fmla="*/ 1782471 w 1793625"/>
                    <a:gd name="connsiteY0" fmla="*/ 812084 h 1126901"/>
                    <a:gd name="connsiteX1" fmla="*/ 1534165 w 1793625"/>
                    <a:gd name="connsiteY1" fmla="*/ 563786 h 1126901"/>
                    <a:gd name="connsiteX2" fmla="*/ 1401431 w 1793625"/>
                    <a:gd name="connsiteY2" fmla="*/ 415968 h 1126901"/>
                    <a:gd name="connsiteX3" fmla="*/ 1287887 w 1793625"/>
                    <a:gd name="connsiteY3" fmla="*/ 364305 h 1126901"/>
                    <a:gd name="connsiteX4" fmla="*/ 1266423 w 1793625"/>
                    <a:gd name="connsiteY4" fmla="*/ 372950 h 1126901"/>
                    <a:gd name="connsiteX5" fmla="*/ 1164465 w 1793625"/>
                    <a:gd name="connsiteY5" fmla="*/ 397098 h 1126901"/>
                    <a:gd name="connsiteX6" fmla="*/ 1134951 w 1793625"/>
                    <a:gd name="connsiteY6" fmla="*/ 440028 h 1126901"/>
                    <a:gd name="connsiteX7" fmla="*/ 1124218 w 1793625"/>
                    <a:gd name="connsiteY7" fmla="*/ 466859 h 1126901"/>
                    <a:gd name="connsiteX8" fmla="*/ 1153732 w 1793625"/>
                    <a:gd name="connsiteY8" fmla="*/ 622479 h 1126901"/>
                    <a:gd name="connsiteX9" fmla="*/ 1274472 w 1793625"/>
                    <a:gd name="connsiteY9" fmla="*/ 740535 h 1126901"/>
                    <a:gd name="connsiteX10" fmla="*/ 1282521 w 1793625"/>
                    <a:gd name="connsiteY10" fmla="*/ 767366 h 1126901"/>
                    <a:gd name="connsiteX11" fmla="*/ 866641 w 1793625"/>
                    <a:gd name="connsiteY11" fmla="*/ 888105 h 1126901"/>
                    <a:gd name="connsiteX12" fmla="*/ 853225 w 1793625"/>
                    <a:gd name="connsiteY12" fmla="*/ 885422 h 1126901"/>
                    <a:gd name="connsiteX13" fmla="*/ 729803 w 1793625"/>
                    <a:gd name="connsiteY13" fmla="*/ 764683 h 1126901"/>
                    <a:gd name="connsiteX14" fmla="*/ 724437 w 1793625"/>
                    <a:gd name="connsiteY14" fmla="*/ 743218 h 1126901"/>
                    <a:gd name="connsiteX15" fmla="*/ 767366 w 1793625"/>
                    <a:gd name="connsiteY15" fmla="*/ 493690 h 1126901"/>
                    <a:gd name="connsiteX16" fmla="*/ 729803 w 1793625"/>
                    <a:gd name="connsiteY16" fmla="*/ 474908 h 1126901"/>
                    <a:gd name="connsiteX17" fmla="*/ 614430 w 1793625"/>
                    <a:gd name="connsiteY17" fmla="*/ 515155 h 1126901"/>
                    <a:gd name="connsiteX18" fmla="*/ 552718 w 1793625"/>
                    <a:gd name="connsiteY18" fmla="*/ 525887 h 1126901"/>
                    <a:gd name="connsiteX19" fmla="*/ 448078 w 1793625"/>
                    <a:gd name="connsiteY19" fmla="*/ 531253 h 1126901"/>
                    <a:gd name="connsiteX20" fmla="*/ 351486 w 1793625"/>
                    <a:gd name="connsiteY20" fmla="*/ 472225 h 1126901"/>
                    <a:gd name="connsiteX21" fmla="*/ 289775 w 1793625"/>
                    <a:gd name="connsiteY21" fmla="*/ 391732 h 1126901"/>
                    <a:gd name="connsiteX22" fmla="*/ 244162 w 1793625"/>
                    <a:gd name="connsiteY22" fmla="*/ 308556 h 1126901"/>
                    <a:gd name="connsiteX23" fmla="*/ 203916 w 1793625"/>
                    <a:gd name="connsiteY23" fmla="*/ 217331 h 1126901"/>
                    <a:gd name="connsiteX24" fmla="*/ 177085 w 1793625"/>
                    <a:gd name="connsiteY24" fmla="*/ 110007 h 1126901"/>
                    <a:gd name="connsiteX25" fmla="*/ 163669 w 1793625"/>
                    <a:gd name="connsiteY25" fmla="*/ 56345 h 1126901"/>
                    <a:gd name="connsiteX26" fmla="*/ 155620 w 1793625"/>
                    <a:gd name="connsiteY26" fmla="*/ 0 h 1126901"/>
                    <a:gd name="connsiteX27" fmla="*/ 64394 w 1793625"/>
                    <a:gd name="connsiteY27" fmla="*/ 21464 h 1126901"/>
                    <a:gd name="connsiteX28" fmla="*/ 37563 w 1793625"/>
                    <a:gd name="connsiteY28" fmla="*/ 42929 h 1126901"/>
                    <a:gd name="connsiteX29" fmla="*/ 18782 w 1793625"/>
                    <a:gd name="connsiteY29" fmla="*/ 91225 h 1126901"/>
                    <a:gd name="connsiteX30" fmla="*/ 13416 w 1793625"/>
                    <a:gd name="connsiteY30" fmla="*/ 177084 h 1126901"/>
                    <a:gd name="connsiteX31" fmla="*/ 0 w 1793625"/>
                    <a:gd name="connsiteY31" fmla="*/ 246845 h 1126901"/>
                    <a:gd name="connsiteX32" fmla="*/ 0 w 1793625"/>
                    <a:gd name="connsiteY32" fmla="*/ 265626 h 1126901"/>
                    <a:gd name="connsiteX33" fmla="*/ 104641 w 1793625"/>
                    <a:gd name="connsiteY33" fmla="*/ 370267 h 1126901"/>
                    <a:gd name="connsiteX34" fmla="*/ 131472 w 1793625"/>
                    <a:gd name="connsiteY34" fmla="*/ 370267 h 1126901"/>
                    <a:gd name="connsiteX35" fmla="*/ 700289 w 1793625"/>
                    <a:gd name="connsiteY35" fmla="*/ 957866 h 1126901"/>
                    <a:gd name="connsiteX36" fmla="*/ 700289 w 1793625"/>
                    <a:gd name="connsiteY36" fmla="*/ 995429 h 1126901"/>
                    <a:gd name="connsiteX37" fmla="*/ 762000 w 1793625"/>
                    <a:gd name="connsiteY37" fmla="*/ 1049091 h 1126901"/>
                    <a:gd name="connsiteX38" fmla="*/ 810296 w 1793625"/>
                    <a:gd name="connsiteY38" fmla="*/ 1097387 h 1126901"/>
                    <a:gd name="connsiteX39" fmla="*/ 842493 w 1793625"/>
                    <a:gd name="connsiteY39" fmla="*/ 1121535 h 1126901"/>
                    <a:gd name="connsiteX40" fmla="*/ 874690 w 1793625"/>
                    <a:gd name="connsiteY40" fmla="*/ 1126901 h 1126901"/>
                    <a:gd name="connsiteX41" fmla="*/ 1003479 w 1793625"/>
                    <a:gd name="connsiteY41" fmla="*/ 1086655 h 1126901"/>
                    <a:gd name="connsiteX42" fmla="*/ 1193979 w 1793625"/>
                    <a:gd name="connsiteY42" fmla="*/ 1024943 h 1126901"/>
                    <a:gd name="connsiteX43" fmla="*/ 1389845 w 1793625"/>
                    <a:gd name="connsiteY43" fmla="*/ 963232 h 1126901"/>
                    <a:gd name="connsiteX44" fmla="*/ 1451556 w 1793625"/>
                    <a:gd name="connsiteY44" fmla="*/ 963232 h 1126901"/>
                    <a:gd name="connsiteX45" fmla="*/ 1481071 w 1793625"/>
                    <a:gd name="connsiteY45" fmla="*/ 979331 h 1126901"/>
                    <a:gd name="connsiteX46" fmla="*/ 1521317 w 1793625"/>
                    <a:gd name="connsiteY46" fmla="*/ 995429 h 1126901"/>
                    <a:gd name="connsiteX47" fmla="*/ 1572296 w 1793625"/>
                    <a:gd name="connsiteY47" fmla="*/ 995429 h 1126901"/>
                    <a:gd name="connsiteX48" fmla="*/ 1625958 w 1793625"/>
                    <a:gd name="connsiteY48" fmla="*/ 968598 h 1126901"/>
                    <a:gd name="connsiteX49" fmla="*/ 1655472 w 1793625"/>
                    <a:gd name="connsiteY49" fmla="*/ 931035 h 1126901"/>
                    <a:gd name="connsiteX50" fmla="*/ 1655472 w 1793625"/>
                    <a:gd name="connsiteY50" fmla="*/ 890788 h 1126901"/>
                    <a:gd name="connsiteX51" fmla="*/ 1655472 w 1793625"/>
                    <a:gd name="connsiteY51" fmla="*/ 872007 h 1126901"/>
                    <a:gd name="connsiteX52" fmla="*/ 1793625 w 1793625"/>
                    <a:gd name="connsiteY52" fmla="*/ 835567 h 1126901"/>
                    <a:gd name="connsiteX53" fmla="*/ 1782471 w 1793625"/>
                    <a:gd name="connsiteY53" fmla="*/ 812084 h 1126901"/>
                    <a:gd name="connsiteX0" fmla="*/ 1790306 w 1793625"/>
                    <a:gd name="connsiteY0" fmla="*/ 813180 h 1126901"/>
                    <a:gd name="connsiteX1" fmla="*/ 1534165 w 1793625"/>
                    <a:gd name="connsiteY1" fmla="*/ 563786 h 1126901"/>
                    <a:gd name="connsiteX2" fmla="*/ 1401431 w 1793625"/>
                    <a:gd name="connsiteY2" fmla="*/ 415968 h 1126901"/>
                    <a:gd name="connsiteX3" fmla="*/ 1287887 w 1793625"/>
                    <a:gd name="connsiteY3" fmla="*/ 364305 h 1126901"/>
                    <a:gd name="connsiteX4" fmla="*/ 1266423 w 1793625"/>
                    <a:gd name="connsiteY4" fmla="*/ 372950 h 1126901"/>
                    <a:gd name="connsiteX5" fmla="*/ 1164465 w 1793625"/>
                    <a:gd name="connsiteY5" fmla="*/ 397098 h 1126901"/>
                    <a:gd name="connsiteX6" fmla="*/ 1134951 w 1793625"/>
                    <a:gd name="connsiteY6" fmla="*/ 440028 h 1126901"/>
                    <a:gd name="connsiteX7" fmla="*/ 1124218 w 1793625"/>
                    <a:gd name="connsiteY7" fmla="*/ 466859 h 1126901"/>
                    <a:gd name="connsiteX8" fmla="*/ 1153732 w 1793625"/>
                    <a:gd name="connsiteY8" fmla="*/ 622479 h 1126901"/>
                    <a:gd name="connsiteX9" fmla="*/ 1274472 w 1793625"/>
                    <a:gd name="connsiteY9" fmla="*/ 740535 h 1126901"/>
                    <a:gd name="connsiteX10" fmla="*/ 1282521 w 1793625"/>
                    <a:gd name="connsiteY10" fmla="*/ 767366 h 1126901"/>
                    <a:gd name="connsiteX11" fmla="*/ 866641 w 1793625"/>
                    <a:gd name="connsiteY11" fmla="*/ 888105 h 1126901"/>
                    <a:gd name="connsiteX12" fmla="*/ 853225 w 1793625"/>
                    <a:gd name="connsiteY12" fmla="*/ 885422 h 1126901"/>
                    <a:gd name="connsiteX13" fmla="*/ 729803 w 1793625"/>
                    <a:gd name="connsiteY13" fmla="*/ 764683 h 1126901"/>
                    <a:gd name="connsiteX14" fmla="*/ 724437 w 1793625"/>
                    <a:gd name="connsiteY14" fmla="*/ 743218 h 1126901"/>
                    <a:gd name="connsiteX15" fmla="*/ 767366 w 1793625"/>
                    <a:gd name="connsiteY15" fmla="*/ 493690 h 1126901"/>
                    <a:gd name="connsiteX16" fmla="*/ 729803 w 1793625"/>
                    <a:gd name="connsiteY16" fmla="*/ 474908 h 1126901"/>
                    <a:gd name="connsiteX17" fmla="*/ 614430 w 1793625"/>
                    <a:gd name="connsiteY17" fmla="*/ 515155 h 1126901"/>
                    <a:gd name="connsiteX18" fmla="*/ 552718 w 1793625"/>
                    <a:gd name="connsiteY18" fmla="*/ 525887 h 1126901"/>
                    <a:gd name="connsiteX19" fmla="*/ 448078 w 1793625"/>
                    <a:gd name="connsiteY19" fmla="*/ 531253 h 1126901"/>
                    <a:gd name="connsiteX20" fmla="*/ 351486 w 1793625"/>
                    <a:gd name="connsiteY20" fmla="*/ 472225 h 1126901"/>
                    <a:gd name="connsiteX21" fmla="*/ 289775 w 1793625"/>
                    <a:gd name="connsiteY21" fmla="*/ 391732 h 1126901"/>
                    <a:gd name="connsiteX22" fmla="*/ 244162 w 1793625"/>
                    <a:gd name="connsiteY22" fmla="*/ 308556 h 1126901"/>
                    <a:gd name="connsiteX23" fmla="*/ 203916 w 1793625"/>
                    <a:gd name="connsiteY23" fmla="*/ 217331 h 1126901"/>
                    <a:gd name="connsiteX24" fmla="*/ 177085 w 1793625"/>
                    <a:gd name="connsiteY24" fmla="*/ 110007 h 1126901"/>
                    <a:gd name="connsiteX25" fmla="*/ 163669 w 1793625"/>
                    <a:gd name="connsiteY25" fmla="*/ 56345 h 1126901"/>
                    <a:gd name="connsiteX26" fmla="*/ 155620 w 1793625"/>
                    <a:gd name="connsiteY26" fmla="*/ 0 h 1126901"/>
                    <a:gd name="connsiteX27" fmla="*/ 64394 w 1793625"/>
                    <a:gd name="connsiteY27" fmla="*/ 21464 h 1126901"/>
                    <a:gd name="connsiteX28" fmla="*/ 37563 w 1793625"/>
                    <a:gd name="connsiteY28" fmla="*/ 42929 h 1126901"/>
                    <a:gd name="connsiteX29" fmla="*/ 18782 w 1793625"/>
                    <a:gd name="connsiteY29" fmla="*/ 91225 h 1126901"/>
                    <a:gd name="connsiteX30" fmla="*/ 13416 w 1793625"/>
                    <a:gd name="connsiteY30" fmla="*/ 177084 h 1126901"/>
                    <a:gd name="connsiteX31" fmla="*/ 0 w 1793625"/>
                    <a:gd name="connsiteY31" fmla="*/ 246845 h 1126901"/>
                    <a:gd name="connsiteX32" fmla="*/ 0 w 1793625"/>
                    <a:gd name="connsiteY32" fmla="*/ 265626 h 1126901"/>
                    <a:gd name="connsiteX33" fmla="*/ 104641 w 1793625"/>
                    <a:gd name="connsiteY33" fmla="*/ 370267 h 1126901"/>
                    <a:gd name="connsiteX34" fmla="*/ 131472 w 1793625"/>
                    <a:gd name="connsiteY34" fmla="*/ 370267 h 1126901"/>
                    <a:gd name="connsiteX35" fmla="*/ 700289 w 1793625"/>
                    <a:gd name="connsiteY35" fmla="*/ 957866 h 1126901"/>
                    <a:gd name="connsiteX36" fmla="*/ 700289 w 1793625"/>
                    <a:gd name="connsiteY36" fmla="*/ 995429 h 1126901"/>
                    <a:gd name="connsiteX37" fmla="*/ 762000 w 1793625"/>
                    <a:gd name="connsiteY37" fmla="*/ 1049091 h 1126901"/>
                    <a:gd name="connsiteX38" fmla="*/ 810296 w 1793625"/>
                    <a:gd name="connsiteY38" fmla="*/ 1097387 h 1126901"/>
                    <a:gd name="connsiteX39" fmla="*/ 842493 w 1793625"/>
                    <a:gd name="connsiteY39" fmla="*/ 1121535 h 1126901"/>
                    <a:gd name="connsiteX40" fmla="*/ 874690 w 1793625"/>
                    <a:gd name="connsiteY40" fmla="*/ 1126901 h 1126901"/>
                    <a:gd name="connsiteX41" fmla="*/ 1003479 w 1793625"/>
                    <a:gd name="connsiteY41" fmla="*/ 1086655 h 1126901"/>
                    <a:gd name="connsiteX42" fmla="*/ 1193979 w 1793625"/>
                    <a:gd name="connsiteY42" fmla="*/ 1024943 h 1126901"/>
                    <a:gd name="connsiteX43" fmla="*/ 1389845 w 1793625"/>
                    <a:gd name="connsiteY43" fmla="*/ 963232 h 1126901"/>
                    <a:gd name="connsiteX44" fmla="*/ 1451556 w 1793625"/>
                    <a:gd name="connsiteY44" fmla="*/ 963232 h 1126901"/>
                    <a:gd name="connsiteX45" fmla="*/ 1481071 w 1793625"/>
                    <a:gd name="connsiteY45" fmla="*/ 979331 h 1126901"/>
                    <a:gd name="connsiteX46" fmla="*/ 1521317 w 1793625"/>
                    <a:gd name="connsiteY46" fmla="*/ 995429 h 1126901"/>
                    <a:gd name="connsiteX47" fmla="*/ 1572296 w 1793625"/>
                    <a:gd name="connsiteY47" fmla="*/ 995429 h 1126901"/>
                    <a:gd name="connsiteX48" fmla="*/ 1625958 w 1793625"/>
                    <a:gd name="connsiteY48" fmla="*/ 968598 h 1126901"/>
                    <a:gd name="connsiteX49" fmla="*/ 1655472 w 1793625"/>
                    <a:gd name="connsiteY49" fmla="*/ 931035 h 1126901"/>
                    <a:gd name="connsiteX50" fmla="*/ 1655472 w 1793625"/>
                    <a:gd name="connsiteY50" fmla="*/ 890788 h 1126901"/>
                    <a:gd name="connsiteX51" fmla="*/ 1655472 w 1793625"/>
                    <a:gd name="connsiteY51" fmla="*/ 872007 h 1126901"/>
                    <a:gd name="connsiteX52" fmla="*/ 1793625 w 1793625"/>
                    <a:gd name="connsiteY52" fmla="*/ 835567 h 1126901"/>
                    <a:gd name="connsiteX53" fmla="*/ 1790306 w 1793625"/>
                    <a:gd name="connsiteY53" fmla="*/ 813180 h 1126901"/>
                    <a:gd name="connsiteX0" fmla="*/ 1790306 w 1793625"/>
                    <a:gd name="connsiteY0" fmla="*/ 813180 h 1126901"/>
                    <a:gd name="connsiteX1" fmla="*/ 1534165 w 1793625"/>
                    <a:gd name="connsiteY1" fmla="*/ 563786 h 1126901"/>
                    <a:gd name="connsiteX2" fmla="*/ 1401431 w 1793625"/>
                    <a:gd name="connsiteY2" fmla="*/ 415968 h 1126901"/>
                    <a:gd name="connsiteX3" fmla="*/ 1287887 w 1793625"/>
                    <a:gd name="connsiteY3" fmla="*/ 364305 h 1126901"/>
                    <a:gd name="connsiteX4" fmla="*/ 1266423 w 1793625"/>
                    <a:gd name="connsiteY4" fmla="*/ 372950 h 1126901"/>
                    <a:gd name="connsiteX5" fmla="*/ 1164465 w 1793625"/>
                    <a:gd name="connsiteY5" fmla="*/ 397098 h 1126901"/>
                    <a:gd name="connsiteX6" fmla="*/ 1134951 w 1793625"/>
                    <a:gd name="connsiteY6" fmla="*/ 440028 h 1126901"/>
                    <a:gd name="connsiteX7" fmla="*/ 1124218 w 1793625"/>
                    <a:gd name="connsiteY7" fmla="*/ 466859 h 1126901"/>
                    <a:gd name="connsiteX8" fmla="*/ 1153732 w 1793625"/>
                    <a:gd name="connsiteY8" fmla="*/ 622479 h 1126901"/>
                    <a:gd name="connsiteX9" fmla="*/ 1274472 w 1793625"/>
                    <a:gd name="connsiteY9" fmla="*/ 740535 h 1126901"/>
                    <a:gd name="connsiteX10" fmla="*/ 1282521 w 1793625"/>
                    <a:gd name="connsiteY10" fmla="*/ 767366 h 1126901"/>
                    <a:gd name="connsiteX11" fmla="*/ 866641 w 1793625"/>
                    <a:gd name="connsiteY11" fmla="*/ 888105 h 1126901"/>
                    <a:gd name="connsiteX12" fmla="*/ 853225 w 1793625"/>
                    <a:gd name="connsiteY12" fmla="*/ 885422 h 1126901"/>
                    <a:gd name="connsiteX13" fmla="*/ 729803 w 1793625"/>
                    <a:gd name="connsiteY13" fmla="*/ 764683 h 1126901"/>
                    <a:gd name="connsiteX14" fmla="*/ 724437 w 1793625"/>
                    <a:gd name="connsiteY14" fmla="*/ 743218 h 1126901"/>
                    <a:gd name="connsiteX15" fmla="*/ 767366 w 1793625"/>
                    <a:gd name="connsiteY15" fmla="*/ 493690 h 1126901"/>
                    <a:gd name="connsiteX16" fmla="*/ 729803 w 1793625"/>
                    <a:gd name="connsiteY16" fmla="*/ 474908 h 1126901"/>
                    <a:gd name="connsiteX17" fmla="*/ 614430 w 1793625"/>
                    <a:gd name="connsiteY17" fmla="*/ 515155 h 1126901"/>
                    <a:gd name="connsiteX18" fmla="*/ 552718 w 1793625"/>
                    <a:gd name="connsiteY18" fmla="*/ 525887 h 1126901"/>
                    <a:gd name="connsiteX19" fmla="*/ 448078 w 1793625"/>
                    <a:gd name="connsiteY19" fmla="*/ 531253 h 1126901"/>
                    <a:gd name="connsiteX20" fmla="*/ 351486 w 1793625"/>
                    <a:gd name="connsiteY20" fmla="*/ 472225 h 1126901"/>
                    <a:gd name="connsiteX21" fmla="*/ 289775 w 1793625"/>
                    <a:gd name="connsiteY21" fmla="*/ 391732 h 1126901"/>
                    <a:gd name="connsiteX22" fmla="*/ 244162 w 1793625"/>
                    <a:gd name="connsiteY22" fmla="*/ 308556 h 1126901"/>
                    <a:gd name="connsiteX23" fmla="*/ 203916 w 1793625"/>
                    <a:gd name="connsiteY23" fmla="*/ 217331 h 1126901"/>
                    <a:gd name="connsiteX24" fmla="*/ 177085 w 1793625"/>
                    <a:gd name="connsiteY24" fmla="*/ 110007 h 1126901"/>
                    <a:gd name="connsiteX25" fmla="*/ 163669 w 1793625"/>
                    <a:gd name="connsiteY25" fmla="*/ 56345 h 1126901"/>
                    <a:gd name="connsiteX26" fmla="*/ 155620 w 1793625"/>
                    <a:gd name="connsiteY26" fmla="*/ 0 h 1126901"/>
                    <a:gd name="connsiteX27" fmla="*/ 64394 w 1793625"/>
                    <a:gd name="connsiteY27" fmla="*/ 21464 h 1126901"/>
                    <a:gd name="connsiteX28" fmla="*/ 37563 w 1793625"/>
                    <a:gd name="connsiteY28" fmla="*/ 42929 h 1126901"/>
                    <a:gd name="connsiteX29" fmla="*/ 18782 w 1793625"/>
                    <a:gd name="connsiteY29" fmla="*/ 91225 h 1126901"/>
                    <a:gd name="connsiteX30" fmla="*/ 13416 w 1793625"/>
                    <a:gd name="connsiteY30" fmla="*/ 177084 h 1126901"/>
                    <a:gd name="connsiteX31" fmla="*/ 0 w 1793625"/>
                    <a:gd name="connsiteY31" fmla="*/ 246845 h 1126901"/>
                    <a:gd name="connsiteX32" fmla="*/ 0 w 1793625"/>
                    <a:gd name="connsiteY32" fmla="*/ 265626 h 1126901"/>
                    <a:gd name="connsiteX33" fmla="*/ 104641 w 1793625"/>
                    <a:gd name="connsiteY33" fmla="*/ 370267 h 1126901"/>
                    <a:gd name="connsiteX34" fmla="*/ 131472 w 1793625"/>
                    <a:gd name="connsiteY34" fmla="*/ 370267 h 1126901"/>
                    <a:gd name="connsiteX35" fmla="*/ 700289 w 1793625"/>
                    <a:gd name="connsiteY35" fmla="*/ 957866 h 1126901"/>
                    <a:gd name="connsiteX36" fmla="*/ 700289 w 1793625"/>
                    <a:gd name="connsiteY36" fmla="*/ 995429 h 1126901"/>
                    <a:gd name="connsiteX37" fmla="*/ 762000 w 1793625"/>
                    <a:gd name="connsiteY37" fmla="*/ 1049091 h 1126901"/>
                    <a:gd name="connsiteX38" fmla="*/ 810296 w 1793625"/>
                    <a:gd name="connsiteY38" fmla="*/ 1097387 h 1126901"/>
                    <a:gd name="connsiteX39" fmla="*/ 842493 w 1793625"/>
                    <a:gd name="connsiteY39" fmla="*/ 1121535 h 1126901"/>
                    <a:gd name="connsiteX40" fmla="*/ 874690 w 1793625"/>
                    <a:gd name="connsiteY40" fmla="*/ 1126901 h 1126901"/>
                    <a:gd name="connsiteX41" fmla="*/ 1003479 w 1793625"/>
                    <a:gd name="connsiteY41" fmla="*/ 1086655 h 1126901"/>
                    <a:gd name="connsiteX42" fmla="*/ 1193979 w 1793625"/>
                    <a:gd name="connsiteY42" fmla="*/ 1024943 h 1126901"/>
                    <a:gd name="connsiteX43" fmla="*/ 1389845 w 1793625"/>
                    <a:gd name="connsiteY43" fmla="*/ 963232 h 1126901"/>
                    <a:gd name="connsiteX44" fmla="*/ 1451556 w 1793625"/>
                    <a:gd name="connsiteY44" fmla="*/ 963232 h 1126901"/>
                    <a:gd name="connsiteX45" fmla="*/ 1481071 w 1793625"/>
                    <a:gd name="connsiteY45" fmla="*/ 979331 h 1126901"/>
                    <a:gd name="connsiteX46" fmla="*/ 1521317 w 1793625"/>
                    <a:gd name="connsiteY46" fmla="*/ 995429 h 1126901"/>
                    <a:gd name="connsiteX47" fmla="*/ 1572296 w 1793625"/>
                    <a:gd name="connsiteY47" fmla="*/ 995429 h 1126901"/>
                    <a:gd name="connsiteX48" fmla="*/ 1625958 w 1793625"/>
                    <a:gd name="connsiteY48" fmla="*/ 968598 h 1126901"/>
                    <a:gd name="connsiteX49" fmla="*/ 1655472 w 1793625"/>
                    <a:gd name="connsiteY49" fmla="*/ 931035 h 1126901"/>
                    <a:gd name="connsiteX50" fmla="*/ 1655472 w 1793625"/>
                    <a:gd name="connsiteY50" fmla="*/ 890788 h 1126901"/>
                    <a:gd name="connsiteX51" fmla="*/ 1655472 w 1793625"/>
                    <a:gd name="connsiteY51" fmla="*/ 872007 h 1126901"/>
                    <a:gd name="connsiteX52" fmla="*/ 1793625 w 1793625"/>
                    <a:gd name="connsiteY52" fmla="*/ 835567 h 1126901"/>
                    <a:gd name="connsiteX53" fmla="*/ 1790306 w 1793625"/>
                    <a:gd name="connsiteY53" fmla="*/ 813180 h 1126901"/>
                    <a:gd name="connsiteX0" fmla="*/ 1790306 w 1798091"/>
                    <a:gd name="connsiteY0" fmla="*/ 813180 h 1126901"/>
                    <a:gd name="connsiteX1" fmla="*/ 1775100 w 1798091"/>
                    <a:gd name="connsiteY1" fmla="*/ 800579 h 1126901"/>
                    <a:gd name="connsiteX2" fmla="*/ 1534165 w 1798091"/>
                    <a:gd name="connsiteY2" fmla="*/ 563786 h 1126901"/>
                    <a:gd name="connsiteX3" fmla="*/ 1401431 w 1798091"/>
                    <a:gd name="connsiteY3" fmla="*/ 415968 h 1126901"/>
                    <a:gd name="connsiteX4" fmla="*/ 1287887 w 1798091"/>
                    <a:gd name="connsiteY4" fmla="*/ 364305 h 1126901"/>
                    <a:gd name="connsiteX5" fmla="*/ 1266423 w 1798091"/>
                    <a:gd name="connsiteY5" fmla="*/ 372950 h 1126901"/>
                    <a:gd name="connsiteX6" fmla="*/ 1164465 w 1798091"/>
                    <a:gd name="connsiteY6" fmla="*/ 397098 h 1126901"/>
                    <a:gd name="connsiteX7" fmla="*/ 1134951 w 1798091"/>
                    <a:gd name="connsiteY7" fmla="*/ 440028 h 1126901"/>
                    <a:gd name="connsiteX8" fmla="*/ 1124218 w 1798091"/>
                    <a:gd name="connsiteY8" fmla="*/ 466859 h 1126901"/>
                    <a:gd name="connsiteX9" fmla="*/ 1153732 w 1798091"/>
                    <a:gd name="connsiteY9" fmla="*/ 622479 h 1126901"/>
                    <a:gd name="connsiteX10" fmla="*/ 1274472 w 1798091"/>
                    <a:gd name="connsiteY10" fmla="*/ 740535 h 1126901"/>
                    <a:gd name="connsiteX11" fmla="*/ 1282521 w 1798091"/>
                    <a:gd name="connsiteY11" fmla="*/ 767366 h 1126901"/>
                    <a:gd name="connsiteX12" fmla="*/ 866641 w 1798091"/>
                    <a:gd name="connsiteY12" fmla="*/ 888105 h 1126901"/>
                    <a:gd name="connsiteX13" fmla="*/ 853225 w 1798091"/>
                    <a:gd name="connsiteY13" fmla="*/ 885422 h 1126901"/>
                    <a:gd name="connsiteX14" fmla="*/ 729803 w 1798091"/>
                    <a:gd name="connsiteY14" fmla="*/ 764683 h 1126901"/>
                    <a:gd name="connsiteX15" fmla="*/ 724437 w 1798091"/>
                    <a:gd name="connsiteY15" fmla="*/ 743218 h 1126901"/>
                    <a:gd name="connsiteX16" fmla="*/ 767366 w 1798091"/>
                    <a:gd name="connsiteY16" fmla="*/ 493690 h 1126901"/>
                    <a:gd name="connsiteX17" fmla="*/ 729803 w 1798091"/>
                    <a:gd name="connsiteY17" fmla="*/ 474908 h 1126901"/>
                    <a:gd name="connsiteX18" fmla="*/ 614430 w 1798091"/>
                    <a:gd name="connsiteY18" fmla="*/ 515155 h 1126901"/>
                    <a:gd name="connsiteX19" fmla="*/ 552718 w 1798091"/>
                    <a:gd name="connsiteY19" fmla="*/ 525887 h 1126901"/>
                    <a:gd name="connsiteX20" fmla="*/ 448078 w 1798091"/>
                    <a:gd name="connsiteY20" fmla="*/ 531253 h 1126901"/>
                    <a:gd name="connsiteX21" fmla="*/ 351486 w 1798091"/>
                    <a:gd name="connsiteY21" fmla="*/ 472225 h 1126901"/>
                    <a:gd name="connsiteX22" fmla="*/ 289775 w 1798091"/>
                    <a:gd name="connsiteY22" fmla="*/ 391732 h 1126901"/>
                    <a:gd name="connsiteX23" fmla="*/ 244162 w 1798091"/>
                    <a:gd name="connsiteY23" fmla="*/ 308556 h 1126901"/>
                    <a:gd name="connsiteX24" fmla="*/ 203916 w 1798091"/>
                    <a:gd name="connsiteY24" fmla="*/ 217331 h 1126901"/>
                    <a:gd name="connsiteX25" fmla="*/ 177085 w 1798091"/>
                    <a:gd name="connsiteY25" fmla="*/ 110007 h 1126901"/>
                    <a:gd name="connsiteX26" fmla="*/ 163669 w 1798091"/>
                    <a:gd name="connsiteY26" fmla="*/ 56345 h 1126901"/>
                    <a:gd name="connsiteX27" fmla="*/ 155620 w 1798091"/>
                    <a:gd name="connsiteY27" fmla="*/ 0 h 1126901"/>
                    <a:gd name="connsiteX28" fmla="*/ 64394 w 1798091"/>
                    <a:gd name="connsiteY28" fmla="*/ 21464 h 1126901"/>
                    <a:gd name="connsiteX29" fmla="*/ 37563 w 1798091"/>
                    <a:gd name="connsiteY29" fmla="*/ 42929 h 1126901"/>
                    <a:gd name="connsiteX30" fmla="*/ 18782 w 1798091"/>
                    <a:gd name="connsiteY30" fmla="*/ 91225 h 1126901"/>
                    <a:gd name="connsiteX31" fmla="*/ 13416 w 1798091"/>
                    <a:gd name="connsiteY31" fmla="*/ 177084 h 1126901"/>
                    <a:gd name="connsiteX32" fmla="*/ 0 w 1798091"/>
                    <a:gd name="connsiteY32" fmla="*/ 246845 h 1126901"/>
                    <a:gd name="connsiteX33" fmla="*/ 0 w 1798091"/>
                    <a:gd name="connsiteY33" fmla="*/ 265626 h 1126901"/>
                    <a:gd name="connsiteX34" fmla="*/ 104641 w 1798091"/>
                    <a:gd name="connsiteY34" fmla="*/ 370267 h 1126901"/>
                    <a:gd name="connsiteX35" fmla="*/ 131472 w 1798091"/>
                    <a:gd name="connsiteY35" fmla="*/ 370267 h 1126901"/>
                    <a:gd name="connsiteX36" fmla="*/ 700289 w 1798091"/>
                    <a:gd name="connsiteY36" fmla="*/ 957866 h 1126901"/>
                    <a:gd name="connsiteX37" fmla="*/ 700289 w 1798091"/>
                    <a:gd name="connsiteY37" fmla="*/ 995429 h 1126901"/>
                    <a:gd name="connsiteX38" fmla="*/ 762000 w 1798091"/>
                    <a:gd name="connsiteY38" fmla="*/ 1049091 h 1126901"/>
                    <a:gd name="connsiteX39" fmla="*/ 810296 w 1798091"/>
                    <a:gd name="connsiteY39" fmla="*/ 1097387 h 1126901"/>
                    <a:gd name="connsiteX40" fmla="*/ 842493 w 1798091"/>
                    <a:gd name="connsiteY40" fmla="*/ 1121535 h 1126901"/>
                    <a:gd name="connsiteX41" fmla="*/ 874690 w 1798091"/>
                    <a:gd name="connsiteY41" fmla="*/ 1126901 h 1126901"/>
                    <a:gd name="connsiteX42" fmla="*/ 1003479 w 1798091"/>
                    <a:gd name="connsiteY42" fmla="*/ 1086655 h 1126901"/>
                    <a:gd name="connsiteX43" fmla="*/ 1193979 w 1798091"/>
                    <a:gd name="connsiteY43" fmla="*/ 1024943 h 1126901"/>
                    <a:gd name="connsiteX44" fmla="*/ 1389845 w 1798091"/>
                    <a:gd name="connsiteY44" fmla="*/ 963232 h 1126901"/>
                    <a:gd name="connsiteX45" fmla="*/ 1451556 w 1798091"/>
                    <a:gd name="connsiteY45" fmla="*/ 963232 h 1126901"/>
                    <a:gd name="connsiteX46" fmla="*/ 1481071 w 1798091"/>
                    <a:gd name="connsiteY46" fmla="*/ 979331 h 1126901"/>
                    <a:gd name="connsiteX47" fmla="*/ 1521317 w 1798091"/>
                    <a:gd name="connsiteY47" fmla="*/ 995429 h 1126901"/>
                    <a:gd name="connsiteX48" fmla="*/ 1572296 w 1798091"/>
                    <a:gd name="connsiteY48" fmla="*/ 995429 h 1126901"/>
                    <a:gd name="connsiteX49" fmla="*/ 1625958 w 1798091"/>
                    <a:gd name="connsiteY49" fmla="*/ 968598 h 1126901"/>
                    <a:gd name="connsiteX50" fmla="*/ 1655472 w 1798091"/>
                    <a:gd name="connsiteY50" fmla="*/ 931035 h 1126901"/>
                    <a:gd name="connsiteX51" fmla="*/ 1655472 w 1798091"/>
                    <a:gd name="connsiteY51" fmla="*/ 890788 h 1126901"/>
                    <a:gd name="connsiteX52" fmla="*/ 1655472 w 1798091"/>
                    <a:gd name="connsiteY52" fmla="*/ 872007 h 1126901"/>
                    <a:gd name="connsiteX53" fmla="*/ 1793625 w 1798091"/>
                    <a:gd name="connsiteY53" fmla="*/ 835567 h 1126901"/>
                    <a:gd name="connsiteX54" fmla="*/ 1790306 w 1798091"/>
                    <a:gd name="connsiteY54" fmla="*/ 813180 h 1126901"/>
                    <a:gd name="connsiteX0" fmla="*/ 1790306 w 1796334"/>
                    <a:gd name="connsiteY0" fmla="*/ 813180 h 1126901"/>
                    <a:gd name="connsiteX1" fmla="*/ 1772162 w 1796334"/>
                    <a:gd name="connsiteY1" fmla="*/ 802772 h 1126901"/>
                    <a:gd name="connsiteX2" fmla="*/ 1534165 w 1796334"/>
                    <a:gd name="connsiteY2" fmla="*/ 563786 h 1126901"/>
                    <a:gd name="connsiteX3" fmla="*/ 1401431 w 1796334"/>
                    <a:gd name="connsiteY3" fmla="*/ 415968 h 1126901"/>
                    <a:gd name="connsiteX4" fmla="*/ 1287887 w 1796334"/>
                    <a:gd name="connsiteY4" fmla="*/ 364305 h 1126901"/>
                    <a:gd name="connsiteX5" fmla="*/ 1266423 w 1796334"/>
                    <a:gd name="connsiteY5" fmla="*/ 372950 h 1126901"/>
                    <a:gd name="connsiteX6" fmla="*/ 1164465 w 1796334"/>
                    <a:gd name="connsiteY6" fmla="*/ 397098 h 1126901"/>
                    <a:gd name="connsiteX7" fmla="*/ 1134951 w 1796334"/>
                    <a:gd name="connsiteY7" fmla="*/ 440028 h 1126901"/>
                    <a:gd name="connsiteX8" fmla="*/ 1124218 w 1796334"/>
                    <a:gd name="connsiteY8" fmla="*/ 466859 h 1126901"/>
                    <a:gd name="connsiteX9" fmla="*/ 1153732 w 1796334"/>
                    <a:gd name="connsiteY9" fmla="*/ 622479 h 1126901"/>
                    <a:gd name="connsiteX10" fmla="*/ 1274472 w 1796334"/>
                    <a:gd name="connsiteY10" fmla="*/ 740535 h 1126901"/>
                    <a:gd name="connsiteX11" fmla="*/ 1282521 w 1796334"/>
                    <a:gd name="connsiteY11" fmla="*/ 767366 h 1126901"/>
                    <a:gd name="connsiteX12" fmla="*/ 866641 w 1796334"/>
                    <a:gd name="connsiteY12" fmla="*/ 888105 h 1126901"/>
                    <a:gd name="connsiteX13" fmla="*/ 853225 w 1796334"/>
                    <a:gd name="connsiteY13" fmla="*/ 885422 h 1126901"/>
                    <a:gd name="connsiteX14" fmla="*/ 729803 w 1796334"/>
                    <a:gd name="connsiteY14" fmla="*/ 764683 h 1126901"/>
                    <a:gd name="connsiteX15" fmla="*/ 724437 w 1796334"/>
                    <a:gd name="connsiteY15" fmla="*/ 743218 h 1126901"/>
                    <a:gd name="connsiteX16" fmla="*/ 767366 w 1796334"/>
                    <a:gd name="connsiteY16" fmla="*/ 493690 h 1126901"/>
                    <a:gd name="connsiteX17" fmla="*/ 729803 w 1796334"/>
                    <a:gd name="connsiteY17" fmla="*/ 474908 h 1126901"/>
                    <a:gd name="connsiteX18" fmla="*/ 614430 w 1796334"/>
                    <a:gd name="connsiteY18" fmla="*/ 515155 h 1126901"/>
                    <a:gd name="connsiteX19" fmla="*/ 552718 w 1796334"/>
                    <a:gd name="connsiteY19" fmla="*/ 525887 h 1126901"/>
                    <a:gd name="connsiteX20" fmla="*/ 448078 w 1796334"/>
                    <a:gd name="connsiteY20" fmla="*/ 531253 h 1126901"/>
                    <a:gd name="connsiteX21" fmla="*/ 351486 w 1796334"/>
                    <a:gd name="connsiteY21" fmla="*/ 472225 h 1126901"/>
                    <a:gd name="connsiteX22" fmla="*/ 289775 w 1796334"/>
                    <a:gd name="connsiteY22" fmla="*/ 391732 h 1126901"/>
                    <a:gd name="connsiteX23" fmla="*/ 244162 w 1796334"/>
                    <a:gd name="connsiteY23" fmla="*/ 308556 h 1126901"/>
                    <a:gd name="connsiteX24" fmla="*/ 203916 w 1796334"/>
                    <a:gd name="connsiteY24" fmla="*/ 217331 h 1126901"/>
                    <a:gd name="connsiteX25" fmla="*/ 177085 w 1796334"/>
                    <a:gd name="connsiteY25" fmla="*/ 110007 h 1126901"/>
                    <a:gd name="connsiteX26" fmla="*/ 163669 w 1796334"/>
                    <a:gd name="connsiteY26" fmla="*/ 56345 h 1126901"/>
                    <a:gd name="connsiteX27" fmla="*/ 155620 w 1796334"/>
                    <a:gd name="connsiteY27" fmla="*/ 0 h 1126901"/>
                    <a:gd name="connsiteX28" fmla="*/ 64394 w 1796334"/>
                    <a:gd name="connsiteY28" fmla="*/ 21464 h 1126901"/>
                    <a:gd name="connsiteX29" fmla="*/ 37563 w 1796334"/>
                    <a:gd name="connsiteY29" fmla="*/ 42929 h 1126901"/>
                    <a:gd name="connsiteX30" fmla="*/ 18782 w 1796334"/>
                    <a:gd name="connsiteY30" fmla="*/ 91225 h 1126901"/>
                    <a:gd name="connsiteX31" fmla="*/ 13416 w 1796334"/>
                    <a:gd name="connsiteY31" fmla="*/ 177084 h 1126901"/>
                    <a:gd name="connsiteX32" fmla="*/ 0 w 1796334"/>
                    <a:gd name="connsiteY32" fmla="*/ 246845 h 1126901"/>
                    <a:gd name="connsiteX33" fmla="*/ 0 w 1796334"/>
                    <a:gd name="connsiteY33" fmla="*/ 265626 h 1126901"/>
                    <a:gd name="connsiteX34" fmla="*/ 104641 w 1796334"/>
                    <a:gd name="connsiteY34" fmla="*/ 370267 h 1126901"/>
                    <a:gd name="connsiteX35" fmla="*/ 131472 w 1796334"/>
                    <a:gd name="connsiteY35" fmla="*/ 370267 h 1126901"/>
                    <a:gd name="connsiteX36" fmla="*/ 700289 w 1796334"/>
                    <a:gd name="connsiteY36" fmla="*/ 957866 h 1126901"/>
                    <a:gd name="connsiteX37" fmla="*/ 700289 w 1796334"/>
                    <a:gd name="connsiteY37" fmla="*/ 995429 h 1126901"/>
                    <a:gd name="connsiteX38" fmla="*/ 762000 w 1796334"/>
                    <a:gd name="connsiteY38" fmla="*/ 1049091 h 1126901"/>
                    <a:gd name="connsiteX39" fmla="*/ 810296 w 1796334"/>
                    <a:gd name="connsiteY39" fmla="*/ 1097387 h 1126901"/>
                    <a:gd name="connsiteX40" fmla="*/ 842493 w 1796334"/>
                    <a:gd name="connsiteY40" fmla="*/ 1121535 h 1126901"/>
                    <a:gd name="connsiteX41" fmla="*/ 874690 w 1796334"/>
                    <a:gd name="connsiteY41" fmla="*/ 1126901 h 1126901"/>
                    <a:gd name="connsiteX42" fmla="*/ 1003479 w 1796334"/>
                    <a:gd name="connsiteY42" fmla="*/ 1086655 h 1126901"/>
                    <a:gd name="connsiteX43" fmla="*/ 1193979 w 1796334"/>
                    <a:gd name="connsiteY43" fmla="*/ 1024943 h 1126901"/>
                    <a:gd name="connsiteX44" fmla="*/ 1389845 w 1796334"/>
                    <a:gd name="connsiteY44" fmla="*/ 963232 h 1126901"/>
                    <a:gd name="connsiteX45" fmla="*/ 1451556 w 1796334"/>
                    <a:gd name="connsiteY45" fmla="*/ 963232 h 1126901"/>
                    <a:gd name="connsiteX46" fmla="*/ 1481071 w 1796334"/>
                    <a:gd name="connsiteY46" fmla="*/ 979331 h 1126901"/>
                    <a:gd name="connsiteX47" fmla="*/ 1521317 w 1796334"/>
                    <a:gd name="connsiteY47" fmla="*/ 995429 h 1126901"/>
                    <a:gd name="connsiteX48" fmla="*/ 1572296 w 1796334"/>
                    <a:gd name="connsiteY48" fmla="*/ 995429 h 1126901"/>
                    <a:gd name="connsiteX49" fmla="*/ 1625958 w 1796334"/>
                    <a:gd name="connsiteY49" fmla="*/ 968598 h 1126901"/>
                    <a:gd name="connsiteX50" fmla="*/ 1655472 w 1796334"/>
                    <a:gd name="connsiteY50" fmla="*/ 931035 h 1126901"/>
                    <a:gd name="connsiteX51" fmla="*/ 1655472 w 1796334"/>
                    <a:gd name="connsiteY51" fmla="*/ 890788 h 1126901"/>
                    <a:gd name="connsiteX52" fmla="*/ 1655472 w 1796334"/>
                    <a:gd name="connsiteY52" fmla="*/ 872007 h 1126901"/>
                    <a:gd name="connsiteX53" fmla="*/ 1793625 w 1796334"/>
                    <a:gd name="connsiteY53" fmla="*/ 835567 h 1126901"/>
                    <a:gd name="connsiteX54" fmla="*/ 1790306 w 1796334"/>
                    <a:gd name="connsiteY54" fmla="*/ 813180 h 112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96334" h="1126901">
                      <a:moveTo>
                        <a:pt x="1790306" y="813180"/>
                      </a:moveTo>
                      <a:cubicBezTo>
                        <a:pt x="1787382" y="806801"/>
                        <a:pt x="1814852" y="844338"/>
                        <a:pt x="1772162" y="802772"/>
                      </a:cubicBezTo>
                      <a:cubicBezTo>
                        <a:pt x="1729472" y="761206"/>
                        <a:pt x="1596606" y="627340"/>
                        <a:pt x="1534165" y="563786"/>
                      </a:cubicBezTo>
                      <a:lnTo>
                        <a:pt x="1401431" y="415968"/>
                      </a:lnTo>
                      <a:lnTo>
                        <a:pt x="1287887" y="364305"/>
                      </a:lnTo>
                      <a:lnTo>
                        <a:pt x="1266423" y="372950"/>
                      </a:lnTo>
                      <a:lnTo>
                        <a:pt x="1164465" y="397098"/>
                      </a:lnTo>
                      <a:lnTo>
                        <a:pt x="1134951" y="440028"/>
                      </a:lnTo>
                      <a:lnTo>
                        <a:pt x="1124218" y="466859"/>
                      </a:lnTo>
                      <a:lnTo>
                        <a:pt x="1153732" y="622479"/>
                      </a:lnTo>
                      <a:lnTo>
                        <a:pt x="1274472" y="740535"/>
                      </a:lnTo>
                      <a:lnTo>
                        <a:pt x="1282521" y="767366"/>
                      </a:lnTo>
                      <a:lnTo>
                        <a:pt x="866641" y="888105"/>
                      </a:lnTo>
                      <a:lnTo>
                        <a:pt x="853225" y="885422"/>
                      </a:lnTo>
                      <a:lnTo>
                        <a:pt x="729803" y="764683"/>
                      </a:lnTo>
                      <a:lnTo>
                        <a:pt x="724437" y="743218"/>
                      </a:lnTo>
                      <a:lnTo>
                        <a:pt x="767366" y="493690"/>
                      </a:lnTo>
                      <a:lnTo>
                        <a:pt x="729803" y="474908"/>
                      </a:lnTo>
                      <a:lnTo>
                        <a:pt x="614430" y="515155"/>
                      </a:lnTo>
                      <a:lnTo>
                        <a:pt x="552718" y="525887"/>
                      </a:lnTo>
                      <a:lnTo>
                        <a:pt x="448078" y="531253"/>
                      </a:lnTo>
                      <a:lnTo>
                        <a:pt x="351486" y="472225"/>
                      </a:lnTo>
                      <a:lnTo>
                        <a:pt x="289775" y="391732"/>
                      </a:lnTo>
                      <a:lnTo>
                        <a:pt x="244162" y="308556"/>
                      </a:lnTo>
                      <a:lnTo>
                        <a:pt x="203916" y="217331"/>
                      </a:lnTo>
                      <a:lnTo>
                        <a:pt x="177085" y="110007"/>
                      </a:lnTo>
                      <a:lnTo>
                        <a:pt x="163669" y="56345"/>
                      </a:lnTo>
                      <a:lnTo>
                        <a:pt x="155620" y="0"/>
                      </a:lnTo>
                      <a:lnTo>
                        <a:pt x="64394" y="21464"/>
                      </a:lnTo>
                      <a:lnTo>
                        <a:pt x="37563" y="42929"/>
                      </a:lnTo>
                      <a:lnTo>
                        <a:pt x="18782" y="91225"/>
                      </a:lnTo>
                      <a:lnTo>
                        <a:pt x="13416" y="177084"/>
                      </a:lnTo>
                      <a:lnTo>
                        <a:pt x="0" y="246845"/>
                      </a:lnTo>
                      <a:lnTo>
                        <a:pt x="0" y="265626"/>
                      </a:lnTo>
                      <a:lnTo>
                        <a:pt x="104641" y="370267"/>
                      </a:lnTo>
                      <a:lnTo>
                        <a:pt x="131472" y="370267"/>
                      </a:lnTo>
                      <a:lnTo>
                        <a:pt x="700289" y="957866"/>
                      </a:lnTo>
                      <a:lnTo>
                        <a:pt x="700289" y="995429"/>
                      </a:lnTo>
                      <a:lnTo>
                        <a:pt x="762000" y="1049091"/>
                      </a:lnTo>
                      <a:lnTo>
                        <a:pt x="810296" y="1097387"/>
                      </a:lnTo>
                      <a:lnTo>
                        <a:pt x="842493" y="1121535"/>
                      </a:lnTo>
                      <a:lnTo>
                        <a:pt x="874690" y="1126901"/>
                      </a:lnTo>
                      <a:lnTo>
                        <a:pt x="1003479" y="1086655"/>
                      </a:lnTo>
                      <a:lnTo>
                        <a:pt x="1193979" y="1024943"/>
                      </a:lnTo>
                      <a:lnTo>
                        <a:pt x="1389845" y="963232"/>
                      </a:lnTo>
                      <a:lnTo>
                        <a:pt x="1451556" y="963232"/>
                      </a:lnTo>
                      <a:lnTo>
                        <a:pt x="1481071" y="979331"/>
                      </a:lnTo>
                      <a:lnTo>
                        <a:pt x="1521317" y="995429"/>
                      </a:lnTo>
                      <a:lnTo>
                        <a:pt x="1572296" y="995429"/>
                      </a:lnTo>
                      <a:lnTo>
                        <a:pt x="1625958" y="968598"/>
                      </a:lnTo>
                      <a:lnTo>
                        <a:pt x="1655472" y="931035"/>
                      </a:lnTo>
                      <a:lnTo>
                        <a:pt x="1655472" y="890788"/>
                      </a:lnTo>
                      <a:lnTo>
                        <a:pt x="1655472" y="872007"/>
                      </a:lnTo>
                      <a:cubicBezTo>
                        <a:pt x="1687210" y="857475"/>
                        <a:pt x="1761887" y="850099"/>
                        <a:pt x="1793625" y="835567"/>
                      </a:cubicBezTo>
                      <a:lnTo>
                        <a:pt x="1790306" y="813180"/>
                      </a:lnTo>
                      <a:close/>
                    </a:path>
                  </a:pathLst>
                </a:custGeom>
                <a:solidFill>
                  <a:srgbClr val="99663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55" name="正方形/長方形 54"/>
              <p:cNvSpPr/>
              <p:nvPr/>
            </p:nvSpPr>
            <p:spPr>
              <a:xfrm>
                <a:off x="4349537" y="46351"/>
                <a:ext cx="1266265" cy="336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6" name="正方形/長方形 55"/>
              <p:cNvSpPr/>
              <p:nvPr/>
            </p:nvSpPr>
            <p:spPr>
              <a:xfrm>
                <a:off x="2635037" y="23939"/>
                <a:ext cx="1266265" cy="47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3" name="正方形/長方形 92"/>
              <p:cNvSpPr/>
              <p:nvPr/>
            </p:nvSpPr>
            <p:spPr>
              <a:xfrm>
                <a:off x="1458420" y="102380"/>
                <a:ext cx="1266265" cy="336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4" name="正方形/長方形 93"/>
              <p:cNvSpPr/>
              <p:nvPr/>
            </p:nvSpPr>
            <p:spPr>
              <a:xfrm>
                <a:off x="169744" y="1234175"/>
                <a:ext cx="1266265" cy="336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5" name="正方形/長方形 94"/>
              <p:cNvSpPr/>
              <p:nvPr/>
            </p:nvSpPr>
            <p:spPr>
              <a:xfrm>
                <a:off x="3397038" y="528204"/>
                <a:ext cx="571499" cy="616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6" name="正方形/長方形 95"/>
              <p:cNvSpPr/>
              <p:nvPr/>
            </p:nvSpPr>
            <p:spPr>
              <a:xfrm>
                <a:off x="4024568" y="326498"/>
                <a:ext cx="571499" cy="616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41" name="正方形/長方形 40"/>
            <p:cNvSpPr/>
            <p:nvPr/>
          </p:nvSpPr>
          <p:spPr>
            <a:xfrm>
              <a:off x="4213482" y="66222"/>
              <a:ext cx="1312371" cy="298669"/>
            </a:xfrm>
            <a:prstGeom prst="rect">
              <a:avLst/>
            </a:prstGeom>
            <a:solidFill>
              <a:schemeClr val="accent2">
                <a:lumMod val="40000"/>
                <a:lumOff val="60000"/>
                <a:alpha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800" b="1" dirty="0" smtClean="0">
                  <a:solidFill>
                    <a:sysClr val="windowText" lastClr="000000"/>
                  </a:solidFill>
                </a:rPr>
                <a:t>軸継手</a:t>
              </a:r>
              <a:endParaRPr kumimoji="1" lang="ja-JP" altLang="en-US" sz="1800" b="1" dirty="0">
                <a:solidFill>
                  <a:sysClr val="windowText" lastClr="000000"/>
                </a:solidFill>
              </a:endParaRPr>
            </a:p>
          </p:txBody>
        </p:sp>
        <p:sp>
          <p:nvSpPr>
            <p:cNvPr id="42" name="正方形/長方形 41"/>
            <p:cNvSpPr/>
            <p:nvPr/>
          </p:nvSpPr>
          <p:spPr>
            <a:xfrm>
              <a:off x="6114414" y="870347"/>
              <a:ext cx="985168" cy="35847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800" b="1">
                  <a:solidFill>
                    <a:sysClr val="windowText" lastClr="000000"/>
                  </a:solidFill>
                </a:rPr>
                <a:t>電動機</a:t>
              </a:r>
            </a:p>
          </p:txBody>
        </p:sp>
        <p:sp>
          <p:nvSpPr>
            <p:cNvPr id="43" name="正方形/長方形 42"/>
            <p:cNvSpPr/>
            <p:nvPr/>
          </p:nvSpPr>
          <p:spPr>
            <a:xfrm>
              <a:off x="3782831" y="615914"/>
              <a:ext cx="825453" cy="28042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600">
                  <a:solidFill>
                    <a:sysClr val="windowText" lastClr="000000"/>
                  </a:solidFill>
                </a:rPr>
                <a:t>主軸</a:t>
              </a:r>
            </a:p>
          </p:txBody>
        </p:sp>
        <p:sp>
          <p:nvSpPr>
            <p:cNvPr id="44" name="正方形/長方形 43"/>
            <p:cNvSpPr/>
            <p:nvPr/>
          </p:nvSpPr>
          <p:spPr>
            <a:xfrm>
              <a:off x="1094072" y="66222"/>
              <a:ext cx="1241372" cy="31919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600" dirty="0">
                  <a:solidFill>
                    <a:sysClr val="windowText" lastClr="000000"/>
                  </a:solidFill>
                </a:rPr>
                <a:t>ケーシング</a:t>
              </a:r>
            </a:p>
          </p:txBody>
        </p:sp>
        <p:sp>
          <p:nvSpPr>
            <p:cNvPr id="45" name="正方形/長方形 44"/>
            <p:cNvSpPr/>
            <p:nvPr/>
          </p:nvSpPr>
          <p:spPr>
            <a:xfrm>
              <a:off x="121731" y="1199787"/>
              <a:ext cx="1239739" cy="329385"/>
            </a:xfrm>
            <a:prstGeom prst="rect">
              <a:avLst/>
            </a:prstGeom>
            <a:solidFill>
              <a:srgbClr val="0066FF">
                <a:alpha val="3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800" b="1" dirty="0" smtClean="0">
                  <a:solidFill>
                    <a:sysClr val="windowText" lastClr="000000"/>
                  </a:solidFill>
                </a:rPr>
                <a:t>羽根車</a:t>
              </a:r>
              <a:endParaRPr kumimoji="1" lang="ja-JP" altLang="en-US" sz="1800" b="1" dirty="0">
                <a:solidFill>
                  <a:sysClr val="windowText" lastClr="000000"/>
                </a:solidFill>
              </a:endParaRPr>
            </a:p>
          </p:txBody>
        </p:sp>
        <p:cxnSp>
          <p:nvCxnSpPr>
            <p:cNvPr id="46" name="直線コネクタ 45"/>
            <p:cNvCxnSpPr/>
            <p:nvPr/>
          </p:nvCxnSpPr>
          <p:spPr>
            <a:xfrm>
              <a:off x="3368543" y="2793635"/>
              <a:ext cx="1655661" cy="16020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4594574" y="4378025"/>
              <a:ext cx="1780925" cy="31920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600">
                  <a:solidFill>
                    <a:sysClr val="windowText" lastClr="000000"/>
                  </a:solidFill>
                </a:rPr>
                <a:t>ケーシングカバー</a:t>
              </a:r>
            </a:p>
          </p:txBody>
        </p:sp>
        <p:cxnSp>
          <p:nvCxnSpPr>
            <p:cNvPr id="48" name="直線コネクタ 47"/>
            <p:cNvCxnSpPr/>
            <p:nvPr/>
          </p:nvCxnSpPr>
          <p:spPr>
            <a:xfrm>
              <a:off x="3954267" y="2377236"/>
              <a:ext cx="1475810" cy="1478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5244805" y="3838506"/>
              <a:ext cx="1338216" cy="31411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600">
                  <a:solidFill>
                    <a:sysClr val="windowText" lastClr="000000"/>
                  </a:solidFill>
                </a:rPr>
                <a:t>軸受け箱</a:t>
              </a:r>
            </a:p>
          </p:txBody>
        </p:sp>
        <p:cxnSp>
          <p:nvCxnSpPr>
            <p:cNvPr id="50" name="直線コネクタ 49"/>
            <p:cNvCxnSpPr/>
            <p:nvPr/>
          </p:nvCxnSpPr>
          <p:spPr>
            <a:xfrm>
              <a:off x="6333997" y="3015164"/>
              <a:ext cx="890086" cy="884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正方形/長方形 50"/>
            <p:cNvSpPr/>
            <p:nvPr/>
          </p:nvSpPr>
          <p:spPr>
            <a:xfrm>
              <a:off x="6947389" y="3900065"/>
              <a:ext cx="1102273" cy="314114"/>
            </a:xfrm>
            <a:prstGeom prst="rect">
              <a:avLst/>
            </a:prstGeom>
            <a:solidFill>
              <a:srgbClr val="996600">
                <a:alpha val="29804"/>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600" dirty="0">
                  <a:solidFill>
                    <a:sysClr val="windowText" lastClr="000000"/>
                  </a:solidFill>
                </a:rPr>
                <a:t>ベース</a:t>
              </a:r>
            </a:p>
          </p:txBody>
        </p:sp>
        <p:sp>
          <p:nvSpPr>
            <p:cNvPr id="52" name="正方形/長方形 51"/>
            <p:cNvSpPr/>
            <p:nvPr/>
          </p:nvSpPr>
          <p:spPr>
            <a:xfrm>
              <a:off x="3141770" y="952327"/>
              <a:ext cx="825453" cy="280424"/>
            </a:xfrm>
            <a:prstGeom prst="rect">
              <a:avLst/>
            </a:prstGeom>
            <a:solidFill>
              <a:srgbClr val="99FFCC">
                <a:alpha val="5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600">
                  <a:solidFill>
                    <a:sysClr val="windowText" lastClr="000000"/>
                  </a:solidFill>
                </a:rPr>
                <a:t>軸受</a:t>
              </a:r>
            </a:p>
          </p:txBody>
        </p:sp>
        <p:sp>
          <p:nvSpPr>
            <p:cNvPr id="53" name="正方形/長方形 52"/>
            <p:cNvSpPr/>
            <p:nvPr/>
          </p:nvSpPr>
          <p:spPr>
            <a:xfrm>
              <a:off x="2528969" y="122627"/>
              <a:ext cx="1241372" cy="360989"/>
            </a:xfrm>
            <a:prstGeom prst="rect">
              <a:avLst/>
            </a:prstGeom>
            <a:solidFill>
              <a:srgbClr val="FF0000">
                <a:alpha val="28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800" b="1" dirty="0">
                  <a:solidFill>
                    <a:sysClr val="windowText" lastClr="000000"/>
                  </a:solidFill>
                </a:rPr>
                <a:t>軸封装置</a:t>
              </a:r>
            </a:p>
          </p:txBody>
        </p:sp>
      </p:grpSp>
    </p:spTree>
    <p:extLst>
      <p:ext uri="{BB962C8B-B14F-4D97-AF65-F5344CB8AC3E}">
        <p14:creationId xmlns:p14="http://schemas.microsoft.com/office/powerpoint/2010/main" val="8244690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28</a:t>
            </a:fld>
            <a:endParaRPr lang="en-US" altLang="ja-JP"/>
          </a:p>
        </p:txBody>
      </p:sp>
      <p:sp>
        <p:nvSpPr>
          <p:cNvPr id="5"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羽根車（インペラ）</a:t>
            </a:r>
            <a:endParaRPr lang="zh-TW" altLang="en-US" dirty="0">
              <a:solidFill>
                <a:srgbClr val="0033CC"/>
              </a:solidFill>
            </a:endParaRPr>
          </a:p>
        </p:txBody>
      </p:sp>
      <p:sp>
        <p:nvSpPr>
          <p:cNvPr id="6" name="Rectangle 4"/>
          <p:cNvSpPr>
            <a:spLocks noGrp="1" noChangeArrowheads="1"/>
          </p:cNvSpPr>
          <p:nvPr>
            <p:ph idx="1"/>
          </p:nvPr>
        </p:nvSpPr>
        <p:spPr>
          <a:xfrm>
            <a:off x="295247" y="1159805"/>
            <a:ext cx="7805145" cy="1006558"/>
          </a:xfrm>
        </p:spPr>
        <p:txBody>
          <a:bodyPr/>
          <a:lstStyle/>
          <a:p>
            <a:pPr>
              <a:buFontTx/>
              <a:buNone/>
            </a:pPr>
            <a:r>
              <a:rPr lang="ja-JP" altLang="en-US" sz="2000" dirty="0" smtClean="0"/>
              <a:t>水に遠心力を与える最も中心的な部分。</a:t>
            </a:r>
            <a:endParaRPr lang="en-US" altLang="ja-JP" sz="2000" dirty="0" smtClean="0"/>
          </a:p>
          <a:p>
            <a:pPr>
              <a:buFontTx/>
              <a:buNone/>
            </a:pPr>
            <a:r>
              <a:rPr lang="ja-JP" altLang="en-US" sz="2000" dirty="0" smtClean="0"/>
              <a:t>用途により様々な形状がある。</a:t>
            </a:r>
          </a:p>
        </p:txBody>
      </p:sp>
      <p:grpSp>
        <p:nvGrpSpPr>
          <p:cNvPr id="7" name="グループ化 6"/>
          <p:cNvGrpSpPr/>
          <p:nvPr/>
        </p:nvGrpSpPr>
        <p:grpSpPr>
          <a:xfrm>
            <a:off x="30676" y="2762172"/>
            <a:ext cx="1331640" cy="1676941"/>
            <a:chOff x="764118" y="1064855"/>
            <a:chExt cx="1859115" cy="2577257"/>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4118" y="1064855"/>
              <a:ext cx="1859115" cy="257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827584" y="3068960"/>
              <a:ext cx="1656184" cy="500524"/>
            </a:xfrm>
            <a:prstGeom prst="rect">
              <a:avLst/>
            </a:prstGeom>
            <a:solidFill>
              <a:schemeClr val="bg1"/>
            </a:solidFill>
          </p:spPr>
          <p:txBody>
            <a:bodyPr wrap="square" rtlCol="0" anchor="ctr">
              <a:spAutoFit/>
            </a:bodyPr>
            <a:lstStyle/>
            <a:p>
              <a:pPr algn="ctr"/>
              <a:endParaRPr kumimoji="1" lang="ja-JP" altLang="en-US" u="sng" dirty="0" smtClean="0">
                <a:solidFill>
                  <a:schemeClr val="tx1"/>
                </a:solidFill>
              </a:endParaRPr>
            </a:p>
          </p:txBody>
        </p:sp>
      </p:grpSp>
      <p:grpSp>
        <p:nvGrpSpPr>
          <p:cNvPr id="10" name="グループ化 9"/>
          <p:cNvGrpSpPr/>
          <p:nvPr/>
        </p:nvGrpSpPr>
        <p:grpSpPr>
          <a:xfrm>
            <a:off x="295247" y="4723313"/>
            <a:ext cx="1512737" cy="1695808"/>
            <a:chOff x="6858174" y="2843582"/>
            <a:chExt cx="2106916" cy="2680053"/>
          </a:xfrm>
        </p:grpSpPr>
        <p:pic>
          <p:nvPicPr>
            <p:cNvPr id="1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174" y="2843582"/>
              <a:ext cx="2106916" cy="250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7164288" y="5023111"/>
              <a:ext cx="1656184" cy="500524"/>
            </a:xfrm>
            <a:prstGeom prst="rect">
              <a:avLst/>
            </a:prstGeom>
            <a:solidFill>
              <a:schemeClr val="bg1"/>
            </a:solidFill>
          </p:spPr>
          <p:txBody>
            <a:bodyPr wrap="square" rtlCol="0" anchor="ctr">
              <a:spAutoFit/>
            </a:bodyPr>
            <a:lstStyle/>
            <a:p>
              <a:pPr algn="ctr"/>
              <a:endParaRPr kumimoji="1" lang="ja-JP" altLang="en-US" u="sng" dirty="0" smtClean="0">
                <a:solidFill>
                  <a:schemeClr val="tx1"/>
                </a:solidFill>
              </a:endParaRPr>
            </a:p>
          </p:txBody>
        </p:sp>
      </p:grpSp>
      <p:grpSp>
        <p:nvGrpSpPr>
          <p:cNvPr id="13" name="グループ化 12"/>
          <p:cNvGrpSpPr/>
          <p:nvPr/>
        </p:nvGrpSpPr>
        <p:grpSpPr>
          <a:xfrm>
            <a:off x="4932040" y="973804"/>
            <a:ext cx="4073456" cy="2404296"/>
            <a:chOff x="0" y="0"/>
            <a:chExt cx="4073456" cy="2404296"/>
          </a:xfrm>
        </p:grpSpPr>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073456" cy="240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フリーフォーム 14"/>
            <p:cNvSpPr/>
            <p:nvPr/>
          </p:nvSpPr>
          <p:spPr>
            <a:xfrm>
              <a:off x="982305" y="866894"/>
              <a:ext cx="472041" cy="701817"/>
            </a:xfrm>
            <a:custGeom>
              <a:avLst/>
              <a:gdLst>
                <a:gd name="connsiteX0" fmla="*/ 1375172 w 1464469"/>
                <a:gd name="connsiteY0" fmla="*/ 2178844 h 2178844"/>
                <a:gd name="connsiteX1" fmla="*/ 1416844 w 1464469"/>
                <a:gd name="connsiteY1" fmla="*/ 1970484 h 2178844"/>
                <a:gd name="connsiteX2" fmla="*/ 1464469 w 1464469"/>
                <a:gd name="connsiteY2" fmla="*/ 1666875 h 2178844"/>
                <a:gd name="connsiteX3" fmla="*/ 1440656 w 1464469"/>
                <a:gd name="connsiteY3" fmla="*/ 1452563 h 2178844"/>
                <a:gd name="connsiteX4" fmla="*/ 1416844 w 1464469"/>
                <a:gd name="connsiteY4" fmla="*/ 1279922 h 2178844"/>
                <a:gd name="connsiteX5" fmla="*/ 1333500 w 1464469"/>
                <a:gd name="connsiteY5" fmla="*/ 1023938 h 2178844"/>
                <a:gd name="connsiteX6" fmla="*/ 1256109 w 1464469"/>
                <a:gd name="connsiteY6" fmla="*/ 785813 h 2178844"/>
                <a:gd name="connsiteX7" fmla="*/ 1184672 w 1464469"/>
                <a:gd name="connsiteY7" fmla="*/ 607219 h 2178844"/>
                <a:gd name="connsiteX8" fmla="*/ 1083469 w 1464469"/>
                <a:gd name="connsiteY8" fmla="*/ 440531 h 2178844"/>
                <a:gd name="connsiteX9" fmla="*/ 970359 w 1464469"/>
                <a:gd name="connsiteY9" fmla="*/ 279797 h 2178844"/>
                <a:gd name="connsiteX10" fmla="*/ 881062 w 1464469"/>
                <a:gd name="connsiteY10" fmla="*/ 130969 h 2178844"/>
                <a:gd name="connsiteX11" fmla="*/ 785812 w 1464469"/>
                <a:gd name="connsiteY11" fmla="*/ 41672 h 2178844"/>
                <a:gd name="connsiteX12" fmla="*/ 726281 w 1464469"/>
                <a:gd name="connsiteY12" fmla="*/ 0 h 2178844"/>
                <a:gd name="connsiteX13" fmla="*/ 654844 w 1464469"/>
                <a:gd name="connsiteY13" fmla="*/ 5953 h 2178844"/>
                <a:gd name="connsiteX14" fmla="*/ 577453 w 1464469"/>
                <a:gd name="connsiteY14" fmla="*/ 35719 h 2178844"/>
                <a:gd name="connsiteX15" fmla="*/ 535781 w 1464469"/>
                <a:gd name="connsiteY15" fmla="*/ 71438 h 2178844"/>
                <a:gd name="connsiteX16" fmla="*/ 535781 w 1464469"/>
                <a:gd name="connsiteY16" fmla="*/ 166688 h 2178844"/>
                <a:gd name="connsiteX17" fmla="*/ 541734 w 1464469"/>
                <a:gd name="connsiteY17" fmla="*/ 315516 h 2178844"/>
                <a:gd name="connsiteX18" fmla="*/ 511969 w 1464469"/>
                <a:gd name="connsiteY18" fmla="*/ 363141 h 2178844"/>
                <a:gd name="connsiteX19" fmla="*/ 482203 w 1464469"/>
                <a:gd name="connsiteY19" fmla="*/ 476250 h 2178844"/>
                <a:gd name="connsiteX20" fmla="*/ 434578 w 1464469"/>
                <a:gd name="connsiteY20" fmla="*/ 559594 h 2178844"/>
                <a:gd name="connsiteX21" fmla="*/ 392906 w 1464469"/>
                <a:gd name="connsiteY21" fmla="*/ 625078 h 2178844"/>
                <a:gd name="connsiteX22" fmla="*/ 392906 w 1464469"/>
                <a:gd name="connsiteY22" fmla="*/ 654844 h 2178844"/>
                <a:gd name="connsiteX23" fmla="*/ 428625 w 1464469"/>
                <a:gd name="connsiteY23" fmla="*/ 702469 h 2178844"/>
                <a:gd name="connsiteX24" fmla="*/ 434578 w 1464469"/>
                <a:gd name="connsiteY24" fmla="*/ 767953 h 2178844"/>
                <a:gd name="connsiteX25" fmla="*/ 381000 w 1464469"/>
                <a:gd name="connsiteY25" fmla="*/ 791766 h 2178844"/>
                <a:gd name="connsiteX26" fmla="*/ 333375 w 1464469"/>
                <a:gd name="connsiteY26" fmla="*/ 803672 h 2178844"/>
                <a:gd name="connsiteX27" fmla="*/ 279797 w 1464469"/>
                <a:gd name="connsiteY27" fmla="*/ 821531 h 2178844"/>
                <a:gd name="connsiteX28" fmla="*/ 250031 w 1464469"/>
                <a:gd name="connsiteY28" fmla="*/ 839391 h 2178844"/>
                <a:gd name="connsiteX29" fmla="*/ 244078 w 1464469"/>
                <a:gd name="connsiteY29" fmla="*/ 898922 h 2178844"/>
                <a:gd name="connsiteX30" fmla="*/ 255984 w 1464469"/>
                <a:gd name="connsiteY30" fmla="*/ 940594 h 2178844"/>
                <a:gd name="connsiteX31" fmla="*/ 95250 w 1464469"/>
                <a:gd name="connsiteY31" fmla="*/ 970359 h 2178844"/>
                <a:gd name="connsiteX32" fmla="*/ 11906 w 1464469"/>
                <a:gd name="connsiteY32" fmla="*/ 994172 h 2178844"/>
                <a:gd name="connsiteX33" fmla="*/ 0 w 1464469"/>
                <a:gd name="connsiteY33" fmla="*/ 1143000 h 2178844"/>
                <a:gd name="connsiteX34" fmla="*/ 0 w 1464469"/>
                <a:gd name="connsiteY34" fmla="*/ 1244203 h 2178844"/>
                <a:gd name="connsiteX35" fmla="*/ 29766 w 1464469"/>
                <a:gd name="connsiteY35" fmla="*/ 1369219 h 2178844"/>
                <a:gd name="connsiteX36" fmla="*/ 83344 w 1464469"/>
                <a:gd name="connsiteY36" fmla="*/ 1476375 h 2178844"/>
                <a:gd name="connsiteX37" fmla="*/ 148828 w 1464469"/>
                <a:gd name="connsiteY37" fmla="*/ 1577578 h 2178844"/>
                <a:gd name="connsiteX38" fmla="*/ 214312 w 1464469"/>
                <a:gd name="connsiteY38" fmla="*/ 1660922 h 2178844"/>
                <a:gd name="connsiteX39" fmla="*/ 238125 w 1464469"/>
                <a:gd name="connsiteY39" fmla="*/ 1702594 h 2178844"/>
                <a:gd name="connsiteX40" fmla="*/ 309562 w 1464469"/>
                <a:gd name="connsiteY40" fmla="*/ 1696641 h 2178844"/>
                <a:gd name="connsiteX41" fmla="*/ 357187 w 1464469"/>
                <a:gd name="connsiteY41" fmla="*/ 1666875 h 2178844"/>
                <a:gd name="connsiteX42" fmla="*/ 511969 w 1464469"/>
                <a:gd name="connsiteY42" fmla="*/ 1631156 h 2178844"/>
                <a:gd name="connsiteX43" fmla="*/ 547687 w 1464469"/>
                <a:gd name="connsiteY43" fmla="*/ 1637109 h 2178844"/>
                <a:gd name="connsiteX44" fmla="*/ 565547 w 1464469"/>
                <a:gd name="connsiteY44" fmla="*/ 1666875 h 2178844"/>
                <a:gd name="connsiteX45" fmla="*/ 619125 w 1464469"/>
                <a:gd name="connsiteY45" fmla="*/ 1678781 h 2178844"/>
                <a:gd name="connsiteX46" fmla="*/ 708422 w 1464469"/>
                <a:gd name="connsiteY46" fmla="*/ 1672828 h 2178844"/>
                <a:gd name="connsiteX47" fmla="*/ 726281 w 1464469"/>
                <a:gd name="connsiteY47" fmla="*/ 1643063 h 2178844"/>
                <a:gd name="connsiteX48" fmla="*/ 773906 w 1464469"/>
                <a:gd name="connsiteY48" fmla="*/ 1649016 h 2178844"/>
                <a:gd name="connsiteX49" fmla="*/ 779859 w 1464469"/>
                <a:gd name="connsiteY49" fmla="*/ 1744266 h 2178844"/>
                <a:gd name="connsiteX50" fmla="*/ 797719 w 1464469"/>
                <a:gd name="connsiteY50" fmla="*/ 1768078 h 2178844"/>
                <a:gd name="connsiteX51" fmla="*/ 892969 w 1464469"/>
                <a:gd name="connsiteY51" fmla="*/ 1762125 h 2178844"/>
                <a:gd name="connsiteX52" fmla="*/ 946547 w 1464469"/>
                <a:gd name="connsiteY52" fmla="*/ 1779984 h 2178844"/>
                <a:gd name="connsiteX53" fmla="*/ 1035844 w 1464469"/>
                <a:gd name="connsiteY53" fmla="*/ 1827609 h 2178844"/>
                <a:gd name="connsiteX54" fmla="*/ 1101328 w 1464469"/>
                <a:gd name="connsiteY54" fmla="*/ 1875234 h 2178844"/>
                <a:gd name="connsiteX55" fmla="*/ 1190625 w 1464469"/>
                <a:gd name="connsiteY55" fmla="*/ 1934766 h 2178844"/>
                <a:gd name="connsiteX56" fmla="*/ 1232297 w 1464469"/>
                <a:gd name="connsiteY56" fmla="*/ 1994297 h 2178844"/>
                <a:gd name="connsiteX57" fmla="*/ 1303734 w 1464469"/>
                <a:gd name="connsiteY57" fmla="*/ 2095500 h 2178844"/>
                <a:gd name="connsiteX58" fmla="*/ 1333500 w 1464469"/>
                <a:gd name="connsiteY58" fmla="*/ 2149078 h 2178844"/>
                <a:gd name="connsiteX59" fmla="*/ 1375172 w 1464469"/>
                <a:gd name="connsiteY59" fmla="*/ 2178844 h 2178844"/>
                <a:gd name="connsiteX0" fmla="*/ 1375172 w 1440656"/>
                <a:gd name="connsiteY0" fmla="*/ 2178844 h 2178844"/>
                <a:gd name="connsiteX1" fmla="*/ 1416844 w 1440656"/>
                <a:gd name="connsiteY1" fmla="*/ 1970484 h 2178844"/>
                <a:gd name="connsiteX2" fmla="*/ 1434480 w 1440656"/>
                <a:gd name="connsiteY2" fmla="*/ 1661796 h 2178844"/>
                <a:gd name="connsiteX3" fmla="*/ 1440656 w 1440656"/>
                <a:gd name="connsiteY3" fmla="*/ 1452563 h 2178844"/>
                <a:gd name="connsiteX4" fmla="*/ 1416844 w 1440656"/>
                <a:gd name="connsiteY4" fmla="*/ 1279922 h 2178844"/>
                <a:gd name="connsiteX5" fmla="*/ 1333500 w 1440656"/>
                <a:gd name="connsiteY5" fmla="*/ 1023938 h 2178844"/>
                <a:gd name="connsiteX6" fmla="*/ 1256109 w 1440656"/>
                <a:gd name="connsiteY6" fmla="*/ 785813 h 2178844"/>
                <a:gd name="connsiteX7" fmla="*/ 1184672 w 1440656"/>
                <a:gd name="connsiteY7" fmla="*/ 607219 h 2178844"/>
                <a:gd name="connsiteX8" fmla="*/ 1083469 w 1440656"/>
                <a:gd name="connsiteY8" fmla="*/ 440531 h 2178844"/>
                <a:gd name="connsiteX9" fmla="*/ 970359 w 1440656"/>
                <a:gd name="connsiteY9" fmla="*/ 279797 h 2178844"/>
                <a:gd name="connsiteX10" fmla="*/ 881062 w 1440656"/>
                <a:gd name="connsiteY10" fmla="*/ 130969 h 2178844"/>
                <a:gd name="connsiteX11" fmla="*/ 785812 w 1440656"/>
                <a:gd name="connsiteY11" fmla="*/ 41672 h 2178844"/>
                <a:gd name="connsiteX12" fmla="*/ 726281 w 1440656"/>
                <a:gd name="connsiteY12" fmla="*/ 0 h 2178844"/>
                <a:gd name="connsiteX13" fmla="*/ 654844 w 1440656"/>
                <a:gd name="connsiteY13" fmla="*/ 5953 h 2178844"/>
                <a:gd name="connsiteX14" fmla="*/ 577453 w 1440656"/>
                <a:gd name="connsiteY14" fmla="*/ 35719 h 2178844"/>
                <a:gd name="connsiteX15" fmla="*/ 535781 w 1440656"/>
                <a:gd name="connsiteY15" fmla="*/ 71438 h 2178844"/>
                <a:gd name="connsiteX16" fmla="*/ 535781 w 1440656"/>
                <a:gd name="connsiteY16" fmla="*/ 166688 h 2178844"/>
                <a:gd name="connsiteX17" fmla="*/ 541734 w 1440656"/>
                <a:gd name="connsiteY17" fmla="*/ 315516 h 2178844"/>
                <a:gd name="connsiteX18" fmla="*/ 511969 w 1440656"/>
                <a:gd name="connsiteY18" fmla="*/ 363141 h 2178844"/>
                <a:gd name="connsiteX19" fmla="*/ 482203 w 1440656"/>
                <a:gd name="connsiteY19" fmla="*/ 476250 h 2178844"/>
                <a:gd name="connsiteX20" fmla="*/ 434578 w 1440656"/>
                <a:gd name="connsiteY20" fmla="*/ 559594 h 2178844"/>
                <a:gd name="connsiteX21" fmla="*/ 392906 w 1440656"/>
                <a:gd name="connsiteY21" fmla="*/ 625078 h 2178844"/>
                <a:gd name="connsiteX22" fmla="*/ 392906 w 1440656"/>
                <a:gd name="connsiteY22" fmla="*/ 654844 h 2178844"/>
                <a:gd name="connsiteX23" fmla="*/ 428625 w 1440656"/>
                <a:gd name="connsiteY23" fmla="*/ 702469 h 2178844"/>
                <a:gd name="connsiteX24" fmla="*/ 434578 w 1440656"/>
                <a:gd name="connsiteY24" fmla="*/ 767953 h 2178844"/>
                <a:gd name="connsiteX25" fmla="*/ 381000 w 1440656"/>
                <a:gd name="connsiteY25" fmla="*/ 791766 h 2178844"/>
                <a:gd name="connsiteX26" fmla="*/ 333375 w 1440656"/>
                <a:gd name="connsiteY26" fmla="*/ 803672 h 2178844"/>
                <a:gd name="connsiteX27" fmla="*/ 279797 w 1440656"/>
                <a:gd name="connsiteY27" fmla="*/ 821531 h 2178844"/>
                <a:gd name="connsiteX28" fmla="*/ 250031 w 1440656"/>
                <a:gd name="connsiteY28" fmla="*/ 839391 h 2178844"/>
                <a:gd name="connsiteX29" fmla="*/ 244078 w 1440656"/>
                <a:gd name="connsiteY29" fmla="*/ 898922 h 2178844"/>
                <a:gd name="connsiteX30" fmla="*/ 255984 w 1440656"/>
                <a:gd name="connsiteY30" fmla="*/ 940594 h 2178844"/>
                <a:gd name="connsiteX31" fmla="*/ 95250 w 1440656"/>
                <a:gd name="connsiteY31" fmla="*/ 970359 h 2178844"/>
                <a:gd name="connsiteX32" fmla="*/ 11906 w 1440656"/>
                <a:gd name="connsiteY32" fmla="*/ 994172 h 2178844"/>
                <a:gd name="connsiteX33" fmla="*/ 0 w 1440656"/>
                <a:gd name="connsiteY33" fmla="*/ 1143000 h 2178844"/>
                <a:gd name="connsiteX34" fmla="*/ 0 w 1440656"/>
                <a:gd name="connsiteY34" fmla="*/ 1244203 h 2178844"/>
                <a:gd name="connsiteX35" fmla="*/ 29766 w 1440656"/>
                <a:gd name="connsiteY35" fmla="*/ 1369219 h 2178844"/>
                <a:gd name="connsiteX36" fmla="*/ 83344 w 1440656"/>
                <a:gd name="connsiteY36" fmla="*/ 1476375 h 2178844"/>
                <a:gd name="connsiteX37" fmla="*/ 148828 w 1440656"/>
                <a:gd name="connsiteY37" fmla="*/ 1577578 h 2178844"/>
                <a:gd name="connsiteX38" fmla="*/ 214312 w 1440656"/>
                <a:gd name="connsiteY38" fmla="*/ 1660922 h 2178844"/>
                <a:gd name="connsiteX39" fmla="*/ 238125 w 1440656"/>
                <a:gd name="connsiteY39" fmla="*/ 1702594 h 2178844"/>
                <a:gd name="connsiteX40" fmla="*/ 309562 w 1440656"/>
                <a:gd name="connsiteY40" fmla="*/ 1696641 h 2178844"/>
                <a:gd name="connsiteX41" fmla="*/ 357187 w 1440656"/>
                <a:gd name="connsiteY41" fmla="*/ 1666875 h 2178844"/>
                <a:gd name="connsiteX42" fmla="*/ 511969 w 1440656"/>
                <a:gd name="connsiteY42" fmla="*/ 1631156 h 2178844"/>
                <a:gd name="connsiteX43" fmla="*/ 547687 w 1440656"/>
                <a:gd name="connsiteY43" fmla="*/ 1637109 h 2178844"/>
                <a:gd name="connsiteX44" fmla="*/ 565547 w 1440656"/>
                <a:gd name="connsiteY44" fmla="*/ 1666875 h 2178844"/>
                <a:gd name="connsiteX45" fmla="*/ 619125 w 1440656"/>
                <a:gd name="connsiteY45" fmla="*/ 1678781 h 2178844"/>
                <a:gd name="connsiteX46" fmla="*/ 708422 w 1440656"/>
                <a:gd name="connsiteY46" fmla="*/ 1672828 h 2178844"/>
                <a:gd name="connsiteX47" fmla="*/ 726281 w 1440656"/>
                <a:gd name="connsiteY47" fmla="*/ 1643063 h 2178844"/>
                <a:gd name="connsiteX48" fmla="*/ 773906 w 1440656"/>
                <a:gd name="connsiteY48" fmla="*/ 1649016 h 2178844"/>
                <a:gd name="connsiteX49" fmla="*/ 779859 w 1440656"/>
                <a:gd name="connsiteY49" fmla="*/ 1744266 h 2178844"/>
                <a:gd name="connsiteX50" fmla="*/ 797719 w 1440656"/>
                <a:gd name="connsiteY50" fmla="*/ 1768078 h 2178844"/>
                <a:gd name="connsiteX51" fmla="*/ 892969 w 1440656"/>
                <a:gd name="connsiteY51" fmla="*/ 1762125 h 2178844"/>
                <a:gd name="connsiteX52" fmla="*/ 946547 w 1440656"/>
                <a:gd name="connsiteY52" fmla="*/ 1779984 h 2178844"/>
                <a:gd name="connsiteX53" fmla="*/ 1035844 w 1440656"/>
                <a:gd name="connsiteY53" fmla="*/ 1827609 h 2178844"/>
                <a:gd name="connsiteX54" fmla="*/ 1101328 w 1440656"/>
                <a:gd name="connsiteY54" fmla="*/ 1875234 h 2178844"/>
                <a:gd name="connsiteX55" fmla="*/ 1190625 w 1440656"/>
                <a:gd name="connsiteY55" fmla="*/ 1934766 h 2178844"/>
                <a:gd name="connsiteX56" fmla="*/ 1232297 w 1440656"/>
                <a:gd name="connsiteY56" fmla="*/ 1994297 h 2178844"/>
                <a:gd name="connsiteX57" fmla="*/ 1303734 w 1440656"/>
                <a:gd name="connsiteY57" fmla="*/ 2095500 h 2178844"/>
                <a:gd name="connsiteX58" fmla="*/ 1333500 w 1440656"/>
                <a:gd name="connsiteY58" fmla="*/ 2149078 h 2178844"/>
                <a:gd name="connsiteX59" fmla="*/ 1375172 w 1440656"/>
                <a:gd name="connsiteY59" fmla="*/ 2178844 h 217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40656" h="2178844">
                  <a:moveTo>
                    <a:pt x="1375172" y="2178844"/>
                  </a:moveTo>
                  <a:lnTo>
                    <a:pt x="1416844" y="1970484"/>
                  </a:lnTo>
                  <a:lnTo>
                    <a:pt x="1434480" y="1661796"/>
                  </a:lnTo>
                  <a:lnTo>
                    <a:pt x="1440656" y="1452563"/>
                  </a:lnTo>
                  <a:lnTo>
                    <a:pt x="1416844" y="1279922"/>
                  </a:lnTo>
                  <a:lnTo>
                    <a:pt x="1333500" y="1023938"/>
                  </a:lnTo>
                  <a:lnTo>
                    <a:pt x="1256109" y="785813"/>
                  </a:lnTo>
                  <a:lnTo>
                    <a:pt x="1184672" y="607219"/>
                  </a:lnTo>
                  <a:lnTo>
                    <a:pt x="1083469" y="440531"/>
                  </a:lnTo>
                  <a:lnTo>
                    <a:pt x="970359" y="279797"/>
                  </a:lnTo>
                  <a:lnTo>
                    <a:pt x="881062" y="130969"/>
                  </a:lnTo>
                  <a:lnTo>
                    <a:pt x="785812" y="41672"/>
                  </a:lnTo>
                  <a:lnTo>
                    <a:pt x="726281" y="0"/>
                  </a:lnTo>
                  <a:lnTo>
                    <a:pt x="654844" y="5953"/>
                  </a:lnTo>
                  <a:lnTo>
                    <a:pt x="577453" y="35719"/>
                  </a:lnTo>
                  <a:lnTo>
                    <a:pt x="535781" y="71438"/>
                  </a:lnTo>
                  <a:lnTo>
                    <a:pt x="535781" y="166688"/>
                  </a:lnTo>
                  <a:lnTo>
                    <a:pt x="541734" y="315516"/>
                  </a:lnTo>
                  <a:lnTo>
                    <a:pt x="511969" y="363141"/>
                  </a:lnTo>
                  <a:lnTo>
                    <a:pt x="482203" y="476250"/>
                  </a:lnTo>
                  <a:lnTo>
                    <a:pt x="434578" y="559594"/>
                  </a:lnTo>
                  <a:lnTo>
                    <a:pt x="392906" y="625078"/>
                  </a:lnTo>
                  <a:lnTo>
                    <a:pt x="392906" y="654844"/>
                  </a:lnTo>
                  <a:lnTo>
                    <a:pt x="428625" y="702469"/>
                  </a:lnTo>
                  <a:lnTo>
                    <a:pt x="434578" y="767953"/>
                  </a:lnTo>
                  <a:lnTo>
                    <a:pt x="381000" y="791766"/>
                  </a:lnTo>
                  <a:lnTo>
                    <a:pt x="333375" y="803672"/>
                  </a:lnTo>
                  <a:lnTo>
                    <a:pt x="279797" y="821531"/>
                  </a:lnTo>
                  <a:lnTo>
                    <a:pt x="250031" y="839391"/>
                  </a:lnTo>
                  <a:lnTo>
                    <a:pt x="244078" y="898922"/>
                  </a:lnTo>
                  <a:lnTo>
                    <a:pt x="255984" y="940594"/>
                  </a:lnTo>
                  <a:lnTo>
                    <a:pt x="95250" y="970359"/>
                  </a:lnTo>
                  <a:lnTo>
                    <a:pt x="11906" y="994172"/>
                  </a:lnTo>
                  <a:lnTo>
                    <a:pt x="0" y="1143000"/>
                  </a:lnTo>
                  <a:lnTo>
                    <a:pt x="0" y="1244203"/>
                  </a:lnTo>
                  <a:lnTo>
                    <a:pt x="29766" y="1369219"/>
                  </a:lnTo>
                  <a:lnTo>
                    <a:pt x="83344" y="1476375"/>
                  </a:lnTo>
                  <a:lnTo>
                    <a:pt x="148828" y="1577578"/>
                  </a:lnTo>
                  <a:lnTo>
                    <a:pt x="214312" y="1660922"/>
                  </a:lnTo>
                  <a:lnTo>
                    <a:pt x="238125" y="1702594"/>
                  </a:lnTo>
                  <a:lnTo>
                    <a:pt x="309562" y="1696641"/>
                  </a:lnTo>
                  <a:lnTo>
                    <a:pt x="357187" y="1666875"/>
                  </a:lnTo>
                  <a:lnTo>
                    <a:pt x="511969" y="1631156"/>
                  </a:lnTo>
                  <a:lnTo>
                    <a:pt x="547687" y="1637109"/>
                  </a:lnTo>
                  <a:lnTo>
                    <a:pt x="565547" y="1666875"/>
                  </a:lnTo>
                  <a:lnTo>
                    <a:pt x="619125" y="1678781"/>
                  </a:lnTo>
                  <a:lnTo>
                    <a:pt x="708422" y="1672828"/>
                  </a:lnTo>
                  <a:lnTo>
                    <a:pt x="726281" y="1643063"/>
                  </a:lnTo>
                  <a:lnTo>
                    <a:pt x="773906" y="1649016"/>
                  </a:lnTo>
                  <a:lnTo>
                    <a:pt x="779859" y="1744266"/>
                  </a:lnTo>
                  <a:lnTo>
                    <a:pt x="797719" y="1768078"/>
                  </a:lnTo>
                  <a:lnTo>
                    <a:pt x="892969" y="1762125"/>
                  </a:lnTo>
                  <a:lnTo>
                    <a:pt x="946547" y="1779984"/>
                  </a:lnTo>
                  <a:lnTo>
                    <a:pt x="1035844" y="1827609"/>
                  </a:lnTo>
                  <a:lnTo>
                    <a:pt x="1101328" y="1875234"/>
                  </a:lnTo>
                  <a:lnTo>
                    <a:pt x="1190625" y="1934766"/>
                  </a:lnTo>
                  <a:lnTo>
                    <a:pt x="1232297" y="1994297"/>
                  </a:lnTo>
                  <a:lnTo>
                    <a:pt x="1303734" y="2095500"/>
                  </a:lnTo>
                  <a:lnTo>
                    <a:pt x="1333500" y="2149078"/>
                  </a:lnTo>
                  <a:lnTo>
                    <a:pt x="1375172" y="2178844"/>
                  </a:lnTo>
                  <a:close/>
                </a:path>
              </a:pathLst>
            </a:custGeom>
            <a:solidFill>
              <a:srgbClr val="0066FF">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6" name="Text Box 6"/>
          <p:cNvSpPr txBox="1">
            <a:spLocks noChangeArrowheads="1"/>
          </p:cNvSpPr>
          <p:nvPr/>
        </p:nvSpPr>
        <p:spPr bwMode="auto">
          <a:xfrm>
            <a:off x="1364300" y="2680954"/>
            <a:ext cx="4086795" cy="1446550"/>
          </a:xfrm>
          <a:prstGeom prst="rect">
            <a:avLst/>
          </a:prstGeom>
          <a:solidFill>
            <a:srgbClr val="CCFFFF"/>
          </a:solidFill>
          <a:ln w="12700" algn="ctr">
            <a:solidFill>
              <a:schemeClr val="tx1"/>
            </a:solidFill>
            <a:miter lim="800000"/>
            <a:headEnd/>
            <a:tailEnd/>
          </a:ln>
          <a:effectLst>
            <a:outerShdw dist="17961" dir="2700000" algn="ctr" rotWithShape="0">
              <a:schemeClr val="tx1"/>
            </a:outerShdw>
          </a:effec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kumimoji="0" lang="ja-JP" altLang="en-US" sz="1600" b="1" dirty="0"/>
              <a:t>クローズタイプ</a:t>
            </a:r>
          </a:p>
          <a:p>
            <a:pPr>
              <a:spcBef>
                <a:spcPct val="50000"/>
              </a:spcBef>
              <a:buFontTx/>
              <a:buNone/>
            </a:pPr>
            <a:r>
              <a:rPr kumimoji="0" lang="ja-JP" altLang="en-US" sz="1600" dirty="0"/>
              <a:t>特徴：送水用途として代表的な形状。</a:t>
            </a:r>
          </a:p>
          <a:p>
            <a:pPr>
              <a:spcBef>
                <a:spcPct val="50000"/>
              </a:spcBef>
              <a:buFontTx/>
              <a:buNone/>
            </a:pPr>
            <a:r>
              <a:rPr kumimoji="0" lang="ja-JP" altLang="en-US" sz="1600" dirty="0"/>
              <a:t>用途：うず巻ポンプ、タービンポンプ</a:t>
            </a:r>
          </a:p>
          <a:p>
            <a:pPr>
              <a:spcBef>
                <a:spcPct val="50000"/>
              </a:spcBef>
              <a:buFontTx/>
              <a:buNone/>
            </a:pPr>
            <a:r>
              <a:rPr kumimoji="0" lang="ja-JP" altLang="en-US" sz="1600" dirty="0"/>
              <a:t>　　　　深井戸水中ポンプなど各種ポンプ</a:t>
            </a:r>
          </a:p>
        </p:txBody>
      </p:sp>
      <p:sp>
        <p:nvSpPr>
          <p:cNvPr id="17" name="Text Box 5"/>
          <p:cNvSpPr txBox="1">
            <a:spLocks noChangeArrowheads="1"/>
          </p:cNvSpPr>
          <p:nvPr/>
        </p:nvSpPr>
        <p:spPr bwMode="auto">
          <a:xfrm>
            <a:off x="1896846" y="4700711"/>
            <a:ext cx="4033838" cy="1449388"/>
          </a:xfrm>
          <a:prstGeom prst="rect">
            <a:avLst/>
          </a:prstGeom>
          <a:solidFill>
            <a:srgbClr val="CCFFFF"/>
          </a:solidFill>
          <a:ln w="12700" algn="ctr">
            <a:solidFill>
              <a:schemeClr val="tx1"/>
            </a:solidFill>
            <a:miter lim="800000"/>
            <a:headEnd/>
            <a:tailEnd/>
          </a:ln>
          <a:effectLst>
            <a:outerShdw dist="17961" dir="2700000" algn="ctr" rotWithShape="0">
              <a:schemeClr val="tx1"/>
            </a:outerShdw>
          </a:effec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kumimoji="0" lang="ja-JP" altLang="en-US" sz="1600" b="1" dirty="0"/>
              <a:t>カスケードタイプ</a:t>
            </a:r>
          </a:p>
          <a:p>
            <a:pPr>
              <a:spcBef>
                <a:spcPct val="50000"/>
              </a:spcBef>
              <a:buFontTx/>
              <a:buNone/>
            </a:pPr>
            <a:r>
              <a:rPr kumimoji="0" lang="ja-JP" altLang="en-US" sz="1600" dirty="0"/>
              <a:t>特徴：少水量高揚程、高自吸性能</a:t>
            </a:r>
          </a:p>
          <a:p>
            <a:pPr>
              <a:spcBef>
                <a:spcPct val="50000"/>
              </a:spcBef>
              <a:buFontTx/>
              <a:buNone/>
            </a:pPr>
            <a:r>
              <a:rPr kumimoji="0" lang="ja-JP" altLang="en-US" sz="1600" dirty="0"/>
              <a:t>用途：家庭用ポンプ、小型井戸ポンプ（陸上）</a:t>
            </a:r>
          </a:p>
          <a:p>
            <a:pPr>
              <a:spcBef>
                <a:spcPct val="50000"/>
              </a:spcBef>
              <a:buFontTx/>
              <a:buNone/>
            </a:pPr>
            <a:r>
              <a:rPr kumimoji="0" lang="ja-JP" altLang="en-US" sz="1600" dirty="0"/>
              <a:t>　　　　補給水ポンプなど</a:t>
            </a:r>
          </a:p>
        </p:txBody>
      </p:sp>
    </p:spTree>
    <p:extLst>
      <p:ext uri="{BB962C8B-B14F-4D97-AF65-F5344CB8AC3E}">
        <p14:creationId xmlns:p14="http://schemas.microsoft.com/office/powerpoint/2010/main" val="1420105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29</a:t>
            </a:fld>
            <a:endParaRPr lang="en-US" altLang="ja-JP"/>
          </a:p>
        </p:txBody>
      </p:sp>
      <p:sp>
        <p:nvSpPr>
          <p:cNvPr id="5" name="Text Box 4"/>
          <p:cNvSpPr txBox="1">
            <a:spLocks noChangeArrowheads="1"/>
          </p:cNvSpPr>
          <p:nvPr/>
        </p:nvSpPr>
        <p:spPr bwMode="auto">
          <a:xfrm>
            <a:off x="253249" y="1119345"/>
            <a:ext cx="486864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ja-JP" altLang="en-US" dirty="0" smtClean="0">
                <a:solidFill>
                  <a:schemeClr val="tx1"/>
                </a:solidFill>
                <a:latin typeface="Times New Roman" pitchFamily="18" charset="0"/>
              </a:rPr>
              <a:t>ポンプ</a:t>
            </a:r>
            <a:r>
              <a:rPr lang="ja-JP" altLang="en-US" dirty="0">
                <a:solidFill>
                  <a:schemeClr val="tx1"/>
                </a:solidFill>
                <a:latin typeface="Times New Roman" pitchFamily="18" charset="0"/>
              </a:rPr>
              <a:t>本体（ケーシング等）と主軸の隙間</a:t>
            </a:r>
            <a:r>
              <a:rPr lang="ja-JP" altLang="en-US" dirty="0" smtClean="0">
                <a:solidFill>
                  <a:schemeClr val="tx1"/>
                </a:solidFill>
                <a:latin typeface="Times New Roman" pitchFamily="18" charset="0"/>
              </a:rPr>
              <a:t>から</a:t>
            </a:r>
            <a:endParaRPr lang="en-US" altLang="ja-JP" dirty="0" smtClean="0">
              <a:solidFill>
                <a:schemeClr val="tx1"/>
              </a:solidFill>
              <a:latin typeface="Times New Roman" pitchFamily="18" charset="0"/>
            </a:endParaRPr>
          </a:p>
          <a:p>
            <a:pPr>
              <a:spcBef>
                <a:spcPct val="50000"/>
              </a:spcBef>
              <a:defRPr/>
            </a:pPr>
            <a:r>
              <a:rPr lang="ja-JP" altLang="en-US" dirty="0" smtClean="0">
                <a:solidFill>
                  <a:schemeClr val="tx1"/>
                </a:solidFill>
                <a:latin typeface="Times New Roman" pitchFamily="18" charset="0"/>
              </a:rPr>
              <a:t>流体</a:t>
            </a:r>
            <a:r>
              <a:rPr lang="ja-JP" altLang="en-US" dirty="0">
                <a:solidFill>
                  <a:schemeClr val="tx1"/>
                </a:solidFill>
                <a:latin typeface="Times New Roman" pitchFamily="18" charset="0"/>
              </a:rPr>
              <a:t>の漏れを防止</a:t>
            </a:r>
            <a:r>
              <a:rPr lang="ja-JP" altLang="en-US" dirty="0" smtClean="0">
                <a:solidFill>
                  <a:schemeClr val="tx1"/>
                </a:solidFill>
                <a:latin typeface="Times New Roman" pitchFamily="18" charset="0"/>
              </a:rPr>
              <a:t>する。</a:t>
            </a:r>
            <a:endParaRPr lang="ja-JP" altLang="en-US" dirty="0">
              <a:solidFill>
                <a:schemeClr val="tx1"/>
              </a:solidFill>
              <a:latin typeface="Times New Roman" pitchFamily="18" charset="0"/>
            </a:endParaRPr>
          </a:p>
        </p:txBody>
      </p:sp>
      <p:sp>
        <p:nvSpPr>
          <p:cNvPr id="6" name="Text Box 6"/>
          <p:cNvSpPr txBox="1">
            <a:spLocks noChangeArrowheads="1"/>
          </p:cNvSpPr>
          <p:nvPr/>
        </p:nvSpPr>
        <p:spPr bwMode="auto">
          <a:xfrm>
            <a:off x="301992" y="3575760"/>
            <a:ext cx="4086795" cy="2700000"/>
          </a:xfrm>
          <a:prstGeom prst="rect">
            <a:avLst/>
          </a:prstGeom>
          <a:solidFill>
            <a:srgbClr val="CCFFFF"/>
          </a:solidFill>
          <a:ln w="12700" algn="ctr">
            <a:solidFill>
              <a:schemeClr val="tx1"/>
            </a:solidFill>
            <a:miter lim="800000"/>
            <a:headEnd/>
            <a:tailEnd/>
          </a:ln>
          <a:effectLst>
            <a:outerShdw dist="17961" dir="2700000" algn="ctr" rotWithShape="0">
              <a:schemeClr val="tx1"/>
            </a:outerShdw>
          </a:effec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kumimoji="0" lang="ja-JP" altLang="en-US" sz="2000" b="1" dirty="0" smtClean="0"/>
              <a:t>メカニカルシール</a:t>
            </a:r>
            <a:endParaRPr kumimoji="0" lang="en-US" altLang="ja-JP" sz="2000" b="1" dirty="0" smtClean="0"/>
          </a:p>
          <a:p>
            <a:pPr>
              <a:spcBef>
                <a:spcPct val="50000"/>
              </a:spcBef>
              <a:buFontTx/>
              <a:buNone/>
            </a:pPr>
            <a:r>
              <a:rPr kumimoji="0" lang="ja-JP" altLang="en-US" sz="1600" dirty="0" smtClean="0"/>
              <a:t>回転環と固定環が摺動することにより</a:t>
            </a:r>
            <a:endParaRPr kumimoji="0" lang="en-US" altLang="ja-JP" sz="1600" dirty="0" smtClean="0"/>
          </a:p>
          <a:p>
            <a:pPr>
              <a:spcBef>
                <a:spcPct val="50000"/>
              </a:spcBef>
              <a:buFontTx/>
              <a:buNone/>
            </a:pPr>
            <a:r>
              <a:rPr kumimoji="0" lang="ja-JP" altLang="en-US" sz="1600" dirty="0" smtClean="0"/>
              <a:t>漏れを防止する。</a:t>
            </a:r>
            <a:endParaRPr kumimoji="0" lang="ja-JP" altLang="en-US" sz="1600" dirty="0"/>
          </a:p>
        </p:txBody>
      </p:sp>
      <p:sp>
        <p:nvSpPr>
          <p:cNvPr id="7" name="Text Box 6"/>
          <p:cNvSpPr txBox="1">
            <a:spLocks noChangeArrowheads="1"/>
          </p:cNvSpPr>
          <p:nvPr/>
        </p:nvSpPr>
        <p:spPr bwMode="auto">
          <a:xfrm>
            <a:off x="4808632" y="3609320"/>
            <a:ext cx="4086795" cy="2700000"/>
          </a:xfrm>
          <a:prstGeom prst="rect">
            <a:avLst/>
          </a:prstGeom>
          <a:solidFill>
            <a:srgbClr val="CCFFFF"/>
          </a:solidFill>
          <a:ln w="12700" algn="ctr">
            <a:solidFill>
              <a:schemeClr val="tx1"/>
            </a:solidFill>
            <a:miter lim="800000"/>
            <a:headEnd/>
            <a:tailEnd/>
          </a:ln>
          <a:effectLst>
            <a:outerShdw dist="17961" dir="2700000" algn="ctr" rotWithShape="0">
              <a:schemeClr val="tx1"/>
            </a:outerShdw>
          </a:effec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50000"/>
              </a:spcBef>
              <a:buFontTx/>
              <a:buNone/>
            </a:pPr>
            <a:r>
              <a:rPr kumimoji="0" lang="ja-JP" altLang="en-US" sz="2000" b="1" dirty="0" smtClean="0"/>
              <a:t>グランドパッキン</a:t>
            </a:r>
            <a:endParaRPr kumimoji="0" lang="en-US" altLang="ja-JP" sz="2000" b="1" dirty="0" smtClean="0"/>
          </a:p>
          <a:p>
            <a:pPr>
              <a:spcBef>
                <a:spcPct val="50000"/>
              </a:spcBef>
              <a:buFontTx/>
              <a:buNone/>
            </a:pPr>
            <a:r>
              <a:rPr kumimoji="0" lang="ja-JP" altLang="en-US" sz="1600" dirty="0" smtClean="0"/>
              <a:t>繊維を編み込んだリング状のパッキンを</a:t>
            </a:r>
            <a:endParaRPr kumimoji="0" lang="en-US" altLang="ja-JP" sz="1600" dirty="0" smtClean="0"/>
          </a:p>
          <a:p>
            <a:pPr>
              <a:spcBef>
                <a:spcPct val="50000"/>
              </a:spcBef>
              <a:buFontTx/>
              <a:buNone/>
            </a:pPr>
            <a:r>
              <a:rPr kumimoji="0" lang="ja-JP" altLang="en-US" sz="1600" dirty="0" smtClean="0"/>
              <a:t>締め付けることにより漏れ量を制限する。</a:t>
            </a:r>
            <a:endParaRPr kumimoji="0" lang="ja-JP" altLang="en-US" sz="1600" dirty="0"/>
          </a:p>
        </p:txBody>
      </p:sp>
      <p:pic>
        <p:nvPicPr>
          <p:cNvPr id="8" name="Picture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620" y="4905414"/>
            <a:ext cx="1728787"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571" y="4943718"/>
            <a:ext cx="7715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6200000">
            <a:off x="6023717" y="4940520"/>
            <a:ext cx="1177513" cy="1183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グループ化 10"/>
          <p:cNvGrpSpPr/>
          <p:nvPr/>
        </p:nvGrpSpPr>
        <p:grpSpPr>
          <a:xfrm>
            <a:off x="4932040" y="980728"/>
            <a:ext cx="4066637" cy="2451831"/>
            <a:chOff x="0" y="0"/>
            <a:chExt cx="4066637" cy="2451831"/>
          </a:xfrm>
        </p:grpSpPr>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066637" cy="2451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フリーフォーム 12"/>
            <p:cNvSpPr/>
            <p:nvPr/>
          </p:nvSpPr>
          <p:spPr>
            <a:xfrm>
              <a:off x="1512546" y="1048215"/>
              <a:ext cx="175162" cy="198040"/>
            </a:xfrm>
            <a:custGeom>
              <a:avLst/>
              <a:gdLst>
                <a:gd name="connsiteX0" fmla="*/ 0 w 541735"/>
                <a:gd name="connsiteY0" fmla="*/ 166687 h 607218"/>
                <a:gd name="connsiteX1" fmla="*/ 71438 w 541735"/>
                <a:gd name="connsiteY1" fmla="*/ 101203 h 607218"/>
                <a:gd name="connsiteX2" fmla="*/ 65485 w 541735"/>
                <a:gd name="connsiteY2" fmla="*/ 53578 h 607218"/>
                <a:gd name="connsiteX3" fmla="*/ 166688 w 541735"/>
                <a:gd name="connsiteY3" fmla="*/ 11906 h 607218"/>
                <a:gd name="connsiteX4" fmla="*/ 208360 w 541735"/>
                <a:gd name="connsiteY4" fmla="*/ 0 h 607218"/>
                <a:gd name="connsiteX5" fmla="*/ 321469 w 541735"/>
                <a:gd name="connsiteY5" fmla="*/ 59531 h 607218"/>
                <a:gd name="connsiteX6" fmla="*/ 464344 w 541735"/>
                <a:gd name="connsiteY6" fmla="*/ 160734 h 607218"/>
                <a:gd name="connsiteX7" fmla="*/ 541735 w 541735"/>
                <a:gd name="connsiteY7" fmla="*/ 232171 h 607218"/>
                <a:gd name="connsiteX8" fmla="*/ 511969 w 541735"/>
                <a:gd name="connsiteY8" fmla="*/ 309562 h 607218"/>
                <a:gd name="connsiteX9" fmla="*/ 440532 w 541735"/>
                <a:gd name="connsiteY9" fmla="*/ 452437 h 607218"/>
                <a:gd name="connsiteX10" fmla="*/ 392907 w 541735"/>
                <a:gd name="connsiteY10" fmla="*/ 541734 h 607218"/>
                <a:gd name="connsiteX11" fmla="*/ 392907 w 541735"/>
                <a:gd name="connsiteY11" fmla="*/ 541734 h 607218"/>
                <a:gd name="connsiteX12" fmla="*/ 303610 w 541735"/>
                <a:gd name="connsiteY12" fmla="*/ 607218 h 607218"/>
                <a:gd name="connsiteX13" fmla="*/ 238125 w 541735"/>
                <a:gd name="connsiteY13" fmla="*/ 601265 h 607218"/>
                <a:gd name="connsiteX14" fmla="*/ 184547 w 541735"/>
                <a:gd name="connsiteY14" fmla="*/ 553640 h 607218"/>
                <a:gd name="connsiteX15" fmla="*/ 154782 w 541735"/>
                <a:gd name="connsiteY15" fmla="*/ 523875 h 607218"/>
                <a:gd name="connsiteX16" fmla="*/ 130969 w 541735"/>
                <a:gd name="connsiteY16" fmla="*/ 517921 h 607218"/>
                <a:gd name="connsiteX17" fmla="*/ 125016 w 541735"/>
                <a:gd name="connsiteY17" fmla="*/ 339328 h 607218"/>
                <a:gd name="connsiteX18" fmla="*/ 59532 w 541735"/>
                <a:gd name="connsiteY18" fmla="*/ 232171 h 607218"/>
                <a:gd name="connsiteX19" fmla="*/ 0 w 541735"/>
                <a:gd name="connsiteY19" fmla="*/ 166687 h 60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1735" h="607218">
                  <a:moveTo>
                    <a:pt x="0" y="166687"/>
                  </a:moveTo>
                  <a:lnTo>
                    <a:pt x="71438" y="101203"/>
                  </a:lnTo>
                  <a:lnTo>
                    <a:pt x="65485" y="53578"/>
                  </a:lnTo>
                  <a:lnTo>
                    <a:pt x="166688" y="11906"/>
                  </a:lnTo>
                  <a:lnTo>
                    <a:pt x="208360" y="0"/>
                  </a:lnTo>
                  <a:lnTo>
                    <a:pt x="321469" y="59531"/>
                  </a:lnTo>
                  <a:lnTo>
                    <a:pt x="464344" y="160734"/>
                  </a:lnTo>
                  <a:lnTo>
                    <a:pt x="541735" y="232171"/>
                  </a:lnTo>
                  <a:lnTo>
                    <a:pt x="511969" y="309562"/>
                  </a:lnTo>
                  <a:lnTo>
                    <a:pt x="440532" y="452437"/>
                  </a:lnTo>
                  <a:lnTo>
                    <a:pt x="392907" y="541734"/>
                  </a:lnTo>
                  <a:lnTo>
                    <a:pt x="392907" y="541734"/>
                  </a:lnTo>
                  <a:lnTo>
                    <a:pt x="303610" y="607218"/>
                  </a:lnTo>
                  <a:lnTo>
                    <a:pt x="238125" y="601265"/>
                  </a:lnTo>
                  <a:lnTo>
                    <a:pt x="184547" y="553640"/>
                  </a:lnTo>
                  <a:lnTo>
                    <a:pt x="154782" y="523875"/>
                  </a:lnTo>
                  <a:lnTo>
                    <a:pt x="130969" y="517921"/>
                  </a:lnTo>
                  <a:lnTo>
                    <a:pt x="125016" y="339328"/>
                  </a:lnTo>
                  <a:lnTo>
                    <a:pt x="59532" y="232171"/>
                  </a:lnTo>
                  <a:lnTo>
                    <a:pt x="0" y="166687"/>
                  </a:lnTo>
                  <a:close/>
                </a:path>
              </a:pathLst>
            </a:cu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4" name="フリーフォーム 13"/>
            <p:cNvSpPr/>
            <p:nvPr/>
          </p:nvSpPr>
          <p:spPr>
            <a:xfrm>
              <a:off x="1422507" y="1109490"/>
              <a:ext cx="135112" cy="138906"/>
            </a:xfrm>
            <a:custGeom>
              <a:avLst/>
              <a:gdLst>
                <a:gd name="connsiteX0" fmla="*/ 0 w 424543"/>
                <a:gd name="connsiteY0" fmla="*/ 108857 h 424543"/>
                <a:gd name="connsiteX1" fmla="*/ 54429 w 424543"/>
                <a:gd name="connsiteY1" fmla="*/ 185057 h 424543"/>
                <a:gd name="connsiteX2" fmla="*/ 87086 w 424543"/>
                <a:gd name="connsiteY2" fmla="*/ 299357 h 424543"/>
                <a:gd name="connsiteX3" fmla="*/ 97972 w 424543"/>
                <a:gd name="connsiteY3" fmla="*/ 424543 h 424543"/>
                <a:gd name="connsiteX4" fmla="*/ 413658 w 424543"/>
                <a:gd name="connsiteY4" fmla="*/ 332014 h 424543"/>
                <a:gd name="connsiteX5" fmla="*/ 424543 w 424543"/>
                <a:gd name="connsiteY5" fmla="*/ 190500 h 424543"/>
                <a:gd name="connsiteX6" fmla="*/ 397329 w 424543"/>
                <a:gd name="connsiteY6" fmla="*/ 141514 h 424543"/>
                <a:gd name="connsiteX7" fmla="*/ 359229 w 424543"/>
                <a:gd name="connsiteY7" fmla="*/ 65314 h 424543"/>
                <a:gd name="connsiteX8" fmla="*/ 304800 w 424543"/>
                <a:gd name="connsiteY8" fmla="*/ 0 h 424543"/>
                <a:gd name="connsiteX9" fmla="*/ 283029 w 424543"/>
                <a:gd name="connsiteY9" fmla="*/ 0 h 424543"/>
                <a:gd name="connsiteX10" fmla="*/ 0 w 424543"/>
                <a:gd name="connsiteY10" fmla="*/ 108857 h 4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43" h="424543">
                  <a:moveTo>
                    <a:pt x="0" y="108857"/>
                  </a:moveTo>
                  <a:lnTo>
                    <a:pt x="54429" y="185057"/>
                  </a:lnTo>
                  <a:lnTo>
                    <a:pt x="87086" y="299357"/>
                  </a:lnTo>
                  <a:lnTo>
                    <a:pt x="97972" y="424543"/>
                  </a:lnTo>
                  <a:lnTo>
                    <a:pt x="413658" y="332014"/>
                  </a:lnTo>
                  <a:lnTo>
                    <a:pt x="424543" y="190500"/>
                  </a:lnTo>
                  <a:lnTo>
                    <a:pt x="397329" y="141514"/>
                  </a:lnTo>
                  <a:lnTo>
                    <a:pt x="359229" y="65314"/>
                  </a:lnTo>
                  <a:lnTo>
                    <a:pt x="304800" y="0"/>
                  </a:lnTo>
                  <a:lnTo>
                    <a:pt x="283029" y="0"/>
                  </a:lnTo>
                  <a:lnTo>
                    <a:pt x="0" y="108857"/>
                  </a:ln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5"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軸封装置</a:t>
            </a:r>
            <a:endParaRPr lang="zh-TW" altLang="en-US" dirty="0">
              <a:solidFill>
                <a:srgbClr val="0033CC"/>
              </a:solidFill>
            </a:endParaRPr>
          </a:p>
        </p:txBody>
      </p:sp>
    </p:spTree>
    <p:extLst>
      <p:ext uri="{BB962C8B-B14F-4D97-AF65-F5344CB8AC3E}">
        <p14:creationId xmlns:p14="http://schemas.microsoft.com/office/powerpoint/2010/main" val="1603319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3</a:t>
            </a:fld>
            <a:endParaRPr lang="en-US" altLang="ja-JP"/>
          </a:p>
        </p:txBody>
      </p:sp>
      <p:sp>
        <p:nvSpPr>
          <p:cNvPr id="5" name="正方形/長方形 4"/>
          <p:cNvSpPr/>
          <p:nvPr/>
        </p:nvSpPr>
        <p:spPr>
          <a:xfrm>
            <a:off x="1475656" y="2060848"/>
            <a:ext cx="5688632" cy="1368151"/>
          </a:xfrm>
          <a:prstGeom prst="rect">
            <a:avLst/>
          </a:prstGeom>
          <a:gradFill flip="none" rotWithShape="1">
            <a:gsLst>
              <a:gs pos="0">
                <a:srgbClr val="CCECFF"/>
              </a:gs>
              <a:gs pos="50000">
                <a:schemeClr val="bg1"/>
              </a:gs>
              <a:gs pos="100000">
                <a:srgbClr val="CCECFF"/>
              </a:gs>
            </a:gsLst>
            <a:lin ang="5400000" scaled="0"/>
            <a:tileRect/>
          </a:gradFill>
          <a:effectLst>
            <a:outerShdw blurRad="50800" dist="50800" dir="600000" algn="ctr" rotWithShape="0">
              <a:srgbClr val="000000">
                <a:alpha val="43137"/>
              </a:srgbClr>
            </a:outerShdw>
            <a:softEdge rad="12700"/>
          </a:effectLst>
        </p:spPr>
        <p:txBody>
          <a:bodyPr wrap="square" anchor="ctr" anchorCtr="1">
            <a:noAutofit/>
          </a:bodyPr>
          <a:lstStyle/>
          <a:p>
            <a:r>
              <a:rPr lang="en-US" altLang="ja-JP" sz="4400" kern="0" dirty="0" smtClean="0">
                <a:solidFill>
                  <a:schemeClr val="tx1"/>
                </a:solidFill>
              </a:rPr>
              <a:t>Ⅰ.</a:t>
            </a:r>
            <a:r>
              <a:rPr lang="ja-JP" altLang="en-US" sz="4400" kern="0" dirty="0" smtClean="0">
                <a:solidFill>
                  <a:schemeClr val="tx1"/>
                </a:solidFill>
              </a:rPr>
              <a:t>ポンプ</a:t>
            </a:r>
            <a:r>
              <a:rPr lang="ja-JP" altLang="en-US" sz="4400" kern="0" dirty="0">
                <a:solidFill>
                  <a:schemeClr val="tx1"/>
                </a:solidFill>
              </a:rPr>
              <a:t>の揚水原理</a:t>
            </a:r>
            <a:endParaRPr lang="zh-TW" altLang="en-US" sz="4400" kern="0" dirty="0">
              <a:solidFill>
                <a:schemeClr val="tx1"/>
              </a:solidFill>
            </a:endParaRPr>
          </a:p>
        </p:txBody>
      </p:sp>
    </p:spTree>
    <p:extLst>
      <p:ext uri="{BB962C8B-B14F-4D97-AF65-F5344CB8AC3E}">
        <p14:creationId xmlns:p14="http://schemas.microsoft.com/office/powerpoint/2010/main" val="7102211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番号プレースホルダー 5"/>
          <p:cNvSpPr>
            <a:spLocks noGrp="1"/>
          </p:cNvSpPr>
          <p:nvPr>
            <p:ph type="sldNum" sz="quarter" idx="12"/>
          </p:nvPr>
        </p:nvSpPr>
        <p:spPr>
          <a:xfrm>
            <a:off x="7056996" y="6538913"/>
            <a:ext cx="2133600" cy="270909"/>
          </a:xfrm>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F378AEB3-56C9-40D9-9084-B838555A41F6}" type="slidenum">
              <a:rPr lang="en-US" altLang="ja-JP" sz="1400" smtClean="0"/>
              <a:pPr>
                <a:spcBef>
                  <a:spcPct val="0"/>
                </a:spcBef>
                <a:buFontTx/>
                <a:buNone/>
              </a:pPr>
              <a:t>30</a:t>
            </a:fld>
            <a:endParaRPr lang="en-US" altLang="ja-JP" sz="1400" dirty="0" smtClean="0"/>
          </a:p>
        </p:txBody>
      </p:sp>
      <p:sp>
        <p:nvSpPr>
          <p:cNvPr id="26645" name="Text Box 26"/>
          <p:cNvSpPr txBox="1">
            <a:spLocks noChangeArrowheads="1"/>
          </p:cNvSpPr>
          <p:nvPr/>
        </p:nvSpPr>
        <p:spPr bwMode="auto">
          <a:xfrm>
            <a:off x="381169" y="863433"/>
            <a:ext cx="249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dirty="0"/>
              <a:t>軸封装置がないと・・・</a:t>
            </a:r>
          </a:p>
        </p:txBody>
      </p:sp>
      <p:sp>
        <p:nvSpPr>
          <p:cNvPr id="26646" name="Text Box 27"/>
          <p:cNvSpPr txBox="1">
            <a:spLocks noChangeArrowheads="1"/>
          </p:cNvSpPr>
          <p:nvPr/>
        </p:nvSpPr>
        <p:spPr bwMode="auto">
          <a:xfrm>
            <a:off x="274655" y="1285207"/>
            <a:ext cx="41184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dirty="0"/>
              <a:t>ケーシングとシャフトの</a:t>
            </a:r>
            <a:r>
              <a:rPr lang="ja-JP" altLang="en-US" sz="2000" dirty="0" smtClean="0"/>
              <a:t>隙間から</a:t>
            </a:r>
            <a:r>
              <a:rPr lang="ja-JP" altLang="en-US" sz="2000" dirty="0"/>
              <a:t>漏水</a:t>
            </a:r>
          </a:p>
        </p:txBody>
      </p:sp>
      <p:sp>
        <p:nvSpPr>
          <p:cNvPr id="26634" name="Line 9"/>
          <p:cNvSpPr>
            <a:spLocks noChangeShapeType="1"/>
          </p:cNvSpPr>
          <p:nvPr/>
        </p:nvSpPr>
        <p:spPr bwMode="auto">
          <a:xfrm>
            <a:off x="1085461" y="3939032"/>
            <a:ext cx="256672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35" name="Line 10"/>
          <p:cNvSpPr>
            <a:spLocks noChangeShapeType="1"/>
          </p:cNvSpPr>
          <p:nvPr/>
        </p:nvSpPr>
        <p:spPr bwMode="auto">
          <a:xfrm>
            <a:off x="1102985" y="4417744"/>
            <a:ext cx="254920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37" name="Freeform 12"/>
          <p:cNvSpPr>
            <a:spLocks/>
          </p:cNvSpPr>
          <p:nvPr/>
        </p:nvSpPr>
        <p:spPr bwMode="auto">
          <a:xfrm rot="1289814">
            <a:off x="2254769" y="3720812"/>
            <a:ext cx="431800" cy="195263"/>
          </a:xfrm>
          <a:custGeom>
            <a:avLst/>
            <a:gdLst>
              <a:gd name="T0" fmla="*/ 0 w 589"/>
              <a:gd name="T1" fmla="*/ 2147483647 h 622"/>
              <a:gd name="T2" fmla="*/ 2147483647 w 589"/>
              <a:gd name="T3" fmla="*/ 2147483647 h 622"/>
              <a:gd name="T4" fmla="*/ 2147483647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38" name="Freeform 13"/>
          <p:cNvSpPr>
            <a:spLocks/>
          </p:cNvSpPr>
          <p:nvPr/>
        </p:nvSpPr>
        <p:spPr bwMode="auto">
          <a:xfrm rot="19957338">
            <a:off x="2741224" y="3277496"/>
            <a:ext cx="431800" cy="195263"/>
          </a:xfrm>
          <a:custGeom>
            <a:avLst/>
            <a:gdLst>
              <a:gd name="T0" fmla="*/ 0 w 589"/>
              <a:gd name="T1" fmla="*/ 2147483647 h 622"/>
              <a:gd name="T2" fmla="*/ 2147483647 w 589"/>
              <a:gd name="T3" fmla="*/ 2147483647 h 622"/>
              <a:gd name="T4" fmla="*/ 2147483647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39" name="Freeform 14"/>
          <p:cNvSpPr>
            <a:spLocks/>
          </p:cNvSpPr>
          <p:nvPr/>
        </p:nvSpPr>
        <p:spPr bwMode="auto">
          <a:xfrm rot="19957338">
            <a:off x="3135431" y="3589799"/>
            <a:ext cx="431800" cy="195262"/>
          </a:xfrm>
          <a:custGeom>
            <a:avLst/>
            <a:gdLst>
              <a:gd name="T0" fmla="*/ 0 w 589"/>
              <a:gd name="T1" fmla="*/ 2147483647 h 622"/>
              <a:gd name="T2" fmla="*/ 2147483647 w 589"/>
              <a:gd name="T3" fmla="*/ 2147483647 h 622"/>
              <a:gd name="T4" fmla="*/ 2147483647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57" name="Freeform 16"/>
          <p:cNvSpPr>
            <a:spLocks/>
          </p:cNvSpPr>
          <p:nvPr/>
        </p:nvSpPr>
        <p:spPr bwMode="auto">
          <a:xfrm rot="20320951" flipV="1">
            <a:off x="2275528" y="4500961"/>
            <a:ext cx="431800" cy="195262"/>
          </a:xfrm>
          <a:custGeom>
            <a:avLst/>
            <a:gdLst>
              <a:gd name="T0" fmla="*/ 0 w 589"/>
              <a:gd name="T1" fmla="*/ 0 h 622"/>
              <a:gd name="T2" fmla="*/ 0 w 589"/>
              <a:gd name="T3" fmla="*/ 0 h 622"/>
              <a:gd name="T4" fmla="*/ 0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58" name="Freeform 17"/>
          <p:cNvSpPr>
            <a:spLocks/>
          </p:cNvSpPr>
          <p:nvPr/>
        </p:nvSpPr>
        <p:spPr bwMode="auto">
          <a:xfrm rot="1642662" flipV="1">
            <a:off x="2827131" y="4869648"/>
            <a:ext cx="431800" cy="195262"/>
          </a:xfrm>
          <a:custGeom>
            <a:avLst/>
            <a:gdLst>
              <a:gd name="T0" fmla="*/ 0 w 589"/>
              <a:gd name="T1" fmla="*/ 0 h 622"/>
              <a:gd name="T2" fmla="*/ 0 w 589"/>
              <a:gd name="T3" fmla="*/ 0 h 622"/>
              <a:gd name="T4" fmla="*/ 0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59" name="Freeform 18"/>
          <p:cNvSpPr>
            <a:spLocks/>
          </p:cNvSpPr>
          <p:nvPr/>
        </p:nvSpPr>
        <p:spPr bwMode="auto">
          <a:xfrm rot="1642662" flipV="1">
            <a:off x="3076315" y="4683670"/>
            <a:ext cx="431800" cy="195262"/>
          </a:xfrm>
          <a:custGeom>
            <a:avLst/>
            <a:gdLst>
              <a:gd name="T0" fmla="*/ 0 w 589"/>
              <a:gd name="T1" fmla="*/ 0 h 622"/>
              <a:gd name="T2" fmla="*/ 0 w 589"/>
              <a:gd name="T3" fmla="*/ 0 h 622"/>
              <a:gd name="T4" fmla="*/ 0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41" name="Freeform 19"/>
          <p:cNvSpPr>
            <a:spLocks/>
          </p:cNvSpPr>
          <p:nvPr/>
        </p:nvSpPr>
        <p:spPr bwMode="auto">
          <a:xfrm rot="3926271">
            <a:off x="1425248" y="3491187"/>
            <a:ext cx="431800" cy="195263"/>
          </a:xfrm>
          <a:custGeom>
            <a:avLst/>
            <a:gdLst>
              <a:gd name="T0" fmla="*/ 0 w 589"/>
              <a:gd name="T1" fmla="*/ 2147483647 h 622"/>
              <a:gd name="T2" fmla="*/ 2147483647 w 589"/>
              <a:gd name="T3" fmla="*/ 2147483647 h 622"/>
              <a:gd name="T4" fmla="*/ 2147483647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42" name="Freeform 20"/>
          <p:cNvSpPr>
            <a:spLocks/>
          </p:cNvSpPr>
          <p:nvPr/>
        </p:nvSpPr>
        <p:spPr bwMode="auto">
          <a:xfrm rot="3926271">
            <a:off x="1359186" y="3105548"/>
            <a:ext cx="431800" cy="195263"/>
          </a:xfrm>
          <a:custGeom>
            <a:avLst/>
            <a:gdLst>
              <a:gd name="T0" fmla="*/ 0 w 589"/>
              <a:gd name="T1" fmla="*/ 2147483647 h 622"/>
              <a:gd name="T2" fmla="*/ 2147483647 w 589"/>
              <a:gd name="T3" fmla="*/ 2147483647 h 622"/>
              <a:gd name="T4" fmla="*/ 2147483647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43" name="Freeform 21"/>
          <p:cNvSpPr>
            <a:spLocks/>
          </p:cNvSpPr>
          <p:nvPr/>
        </p:nvSpPr>
        <p:spPr bwMode="auto">
          <a:xfrm rot="3414425">
            <a:off x="1103037" y="3631420"/>
            <a:ext cx="431800" cy="195262"/>
          </a:xfrm>
          <a:custGeom>
            <a:avLst/>
            <a:gdLst>
              <a:gd name="T0" fmla="*/ 0 w 589"/>
              <a:gd name="T1" fmla="*/ 2147483647 h 622"/>
              <a:gd name="T2" fmla="*/ 2147483647 w 589"/>
              <a:gd name="T3" fmla="*/ 2147483647 h 622"/>
              <a:gd name="T4" fmla="*/ 2147483647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6644" name="Group 22"/>
          <p:cNvGrpSpPr>
            <a:grpSpLocks/>
          </p:cNvGrpSpPr>
          <p:nvPr/>
        </p:nvGrpSpPr>
        <p:grpSpPr bwMode="auto">
          <a:xfrm flipV="1">
            <a:off x="1240857" y="4435235"/>
            <a:ext cx="555625" cy="935038"/>
            <a:chOff x="3288" y="2297"/>
            <a:chExt cx="350" cy="589"/>
          </a:xfrm>
        </p:grpSpPr>
        <p:sp>
          <p:nvSpPr>
            <p:cNvPr id="26654" name="Freeform 23"/>
            <p:cNvSpPr>
              <a:spLocks/>
            </p:cNvSpPr>
            <p:nvPr/>
          </p:nvSpPr>
          <p:spPr bwMode="auto">
            <a:xfrm rot="3926271">
              <a:off x="3441" y="2643"/>
              <a:ext cx="272" cy="123"/>
            </a:xfrm>
            <a:custGeom>
              <a:avLst/>
              <a:gdLst>
                <a:gd name="T0" fmla="*/ 0 w 589"/>
                <a:gd name="T1" fmla="*/ 0 h 622"/>
                <a:gd name="T2" fmla="*/ 0 w 589"/>
                <a:gd name="T3" fmla="*/ 0 h 622"/>
                <a:gd name="T4" fmla="*/ 0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55" name="Freeform 24"/>
            <p:cNvSpPr>
              <a:spLocks/>
            </p:cNvSpPr>
            <p:nvPr/>
          </p:nvSpPr>
          <p:spPr bwMode="auto">
            <a:xfrm rot="3926271">
              <a:off x="3305" y="2371"/>
              <a:ext cx="272" cy="123"/>
            </a:xfrm>
            <a:custGeom>
              <a:avLst/>
              <a:gdLst>
                <a:gd name="T0" fmla="*/ 0 w 589"/>
                <a:gd name="T1" fmla="*/ 0 h 622"/>
                <a:gd name="T2" fmla="*/ 0 w 589"/>
                <a:gd name="T3" fmla="*/ 0 h 622"/>
                <a:gd name="T4" fmla="*/ 0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56" name="Freeform 25"/>
            <p:cNvSpPr>
              <a:spLocks/>
            </p:cNvSpPr>
            <p:nvPr/>
          </p:nvSpPr>
          <p:spPr bwMode="auto">
            <a:xfrm rot="3414425">
              <a:off x="3214" y="2688"/>
              <a:ext cx="272" cy="123"/>
            </a:xfrm>
            <a:custGeom>
              <a:avLst/>
              <a:gdLst>
                <a:gd name="T0" fmla="*/ 0 w 589"/>
                <a:gd name="T1" fmla="*/ 0 h 622"/>
                <a:gd name="T2" fmla="*/ 0 w 589"/>
                <a:gd name="T3" fmla="*/ 0 h 622"/>
                <a:gd name="T4" fmla="*/ 0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9" name="Text Box 26"/>
          <p:cNvSpPr txBox="1">
            <a:spLocks noChangeArrowheads="1"/>
          </p:cNvSpPr>
          <p:nvPr/>
        </p:nvSpPr>
        <p:spPr bwMode="auto">
          <a:xfrm>
            <a:off x="713790" y="2621101"/>
            <a:ext cx="13901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dirty="0" smtClean="0"/>
              <a:t>ポンプ内部</a:t>
            </a:r>
            <a:endParaRPr lang="ja-JP" altLang="en-US" sz="2000" dirty="0"/>
          </a:p>
        </p:txBody>
      </p:sp>
      <p:cxnSp>
        <p:nvCxnSpPr>
          <p:cNvPr id="7" name="直線矢印コネクタ 6"/>
          <p:cNvCxnSpPr/>
          <p:nvPr/>
        </p:nvCxnSpPr>
        <p:spPr bwMode="auto">
          <a:xfrm flipH="1">
            <a:off x="863893" y="2450336"/>
            <a:ext cx="1089918" cy="0"/>
          </a:xfrm>
          <a:prstGeom prst="straightConnector1">
            <a:avLst/>
          </a:prstGeom>
          <a:noFill/>
          <a:ln w="31750" cap="flat" cmpd="sng" algn="ctr">
            <a:solidFill>
              <a:schemeClr val="tx1"/>
            </a:solidFill>
            <a:prstDash val="solid"/>
            <a:round/>
            <a:headEnd type="none" w="med" len="med"/>
            <a:tailEnd type="arrow" w="lg" len="lg"/>
          </a:ln>
          <a:effectLst/>
          <a:extLst>
            <a:ext uri="{909E8E84-426E-40DD-AFC4-6F175D3DCCD1}">
              <a14:hiddenFill xmlns:a14="http://schemas.microsoft.com/office/drawing/2010/main">
                <a:solidFill>
                  <a:srgbClr val="FFFFFF"/>
                </a:solidFill>
              </a14:hiddenFill>
            </a:ext>
          </a:extLst>
        </p:spPr>
      </p:cxnSp>
      <p:cxnSp>
        <p:nvCxnSpPr>
          <p:cNvPr id="35" name="直線矢印コネクタ 34"/>
          <p:cNvCxnSpPr/>
          <p:nvPr/>
        </p:nvCxnSpPr>
        <p:spPr bwMode="auto">
          <a:xfrm>
            <a:off x="2751025" y="2519735"/>
            <a:ext cx="1059094" cy="588"/>
          </a:xfrm>
          <a:prstGeom prst="straightConnector1">
            <a:avLst/>
          </a:prstGeom>
          <a:noFill/>
          <a:ln w="31750" cap="flat" cmpd="sng" algn="ctr">
            <a:solidFill>
              <a:schemeClr val="tx1"/>
            </a:solidFill>
            <a:prstDash val="solid"/>
            <a:round/>
            <a:headEnd type="none" w="med" len="med"/>
            <a:tailEnd type="arrow" w="lg" len="lg"/>
          </a:ln>
          <a:effectLst/>
          <a:extLst>
            <a:ext uri="{909E8E84-426E-40DD-AFC4-6F175D3DCCD1}">
              <a14:hiddenFill xmlns:a14="http://schemas.microsoft.com/office/drawing/2010/main">
                <a:solidFill>
                  <a:srgbClr val="FFFFFF"/>
                </a:solidFill>
              </a14:hiddenFill>
            </a:ext>
          </a:extLst>
        </p:spPr>
      </p:cxnSp>
      <p:sp>
        <p:nvSpPr>
          <p:cNvPr id="37" name="Text Box 26"/>
          <p:cNvSpPr txBox="1">
            <a:spLocks noChangeArrowheads="1"/>
          </p:cNvSpPr>
          <p:nvPr/>
        </p:nvSpPr>
        <p:spPr bwMode="auto">
          <a:xfrm>
            <a:off x="2754235" y="2647166"/>
            <a:ext cx="954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dirty="0" smtClean="0"/>
              <a:t>大気側</a:t>
            </a:r>
            <a:endParaRPr lang="ja-JP" altLang="en-US" sz="2000" dirty="0"/>
          </a:p>
        </p:txBody>
      </p:sp>
      <p:sp>
        <p:nvSpPr>
          <p:cNvPr id="45" name="正方形/長方形 44"/>
          <p:cNvSpPr/>
          <p:nvPr/>
        </p:nvSpPr>
        <p:spPr>
          <a:xfrm>
            <a:off x="2195471" y="4681104"/>
            <a:ext cx="428167" cy="1352943"/>
          </a:xfrm>
          <a:prstGeom prst="rect">
            <a:avLst/>
          </a:prstGeom>
          <a:solidFill>
            <a:schemeClr val="bg1">
              <a:lumMod val="75000"/>
            </a:schemeClr>
          </a:solidFill>
        </p:spPr>
        <p:txBody>
          <a:bodyPr wrap="square" rtlCol="0" anchor="ctr">
            <a:spAutoFit/>
          </a:bodyPr>
          <a:lstStyle/>
          <a:p>
            <a:pPr algn="ctr"/>
            <a:endParaRPr kumimoji="1" lang="ja-JP" altLang="en-US" u="sng" dirty="0" smtClean="0">
              <a:solidFill>
                <a:schemeClr val="tx1"/>
              </a:solidFill>
            </a:endParaRPr>
          </a:p>
        </p:txBody>
      </p:sp>
      <p:sp>
        <p:nvSpPr>
          <p:cNvPr id="46" name="Text Box 26"/>
          <p:cNvSpPr txBox="1">
            <a:spLocks noChangeArrowheads="1"/>
          </p:cNvSpPr>
          <p:nvPr/>
        </p:nvSpPr>
        <p:spPr bwMode="auto">
          <a:xfrm>
            <a:off x="3137690" y="4010516"/>
            <a:ext cx="5950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600" dirty="0" smtClean="0"/>
              <a:t>主軸</a:t>
            </a:r>
            <a:endParaRPr lang="ja-JP" altLang="en-US" sz="1600" dirty="0"/>
          </a:p>
        </p:txBody>
      </p:sp>
      <p:sp>
        <p:nvSpPr>
          <p:cNvPr id="47" name="円/楕円 46"/>
          <p:cNvSpPr/>
          <p:nvPr/>
        </p:nvSpPr>
        <p:spPr>
          <a:xfrm>
            <a:off x="2038953" y="3615465"/>
            <a:ext cx="720080" cy="369809"/>
          </a:xfrm>
          <a:prstGeom prst="ellipse">
            <a:avLst/>
          </a:prstGeom>
          <a:ln w="25400">
            <a:solidFill>
              <a:srgbClr val="FF0000"/>
            </a:solidFill>
            <a:prstDash val="dash"/>
          </a:ln>
        </p:spPr>
        <p:txBody>
          <a:bodyPr wrap="square" rtlCol="0" anchor="ctr">
            <a:spAutoFit/>
          </a:bodyPr>
          <a:lstStyle/>
          <a:p>
            <a:pPr algn="ctr"/>
            <a:endParaRPr kumimoji="1" lang="ja-JP" altLang="en-US" u="sng" dirty="0" smtClean="0">
              <a:solidFill>
                <a:schemeClr val="tx1"/>
              </a:solidFill>
            </a:endParaRPr>
          </a:p>
        </p:txBody>
      </p:sp>
      <p:sp>
        <p:nvSpPr>
          <p:cNvPr id="48" name="円/楕円 47"/>
          <p:cNvSpPr/>
          <p:nvPr/>
        </p:nvSpPr>
        <p:spPr>
          <a:xfrm>
            <a:off x="2079213" y="4348829"/>
            <a:ext cx="720080" cy="369809"/>
          </a:xfrm>
          <a:prstGeom prst="ellipse">
            <a:avLst/>
          </a:prstGeom>
          <a:ln w="25400">
            <a:solidFill>
              <a:srgbClr val="FF0000"/>
            </a:solidFill>
            <a:prstDash val="dash"/>
          </a:ln>
        </p:spPr>
        <p:txBody>
          <a:bodyPr wrap="square" rtlCol="0" anchor="ctr">
            <a:spAutoFit/>
          </a:bodyPr>
          <a:lstStyle/>
          <a:p>
            <a:pPr algn="ctr"/>
            <a:endParaRPr kumimoji="1" lang="ja-JP" altLang="en-US" u="sng" dirty="0" smtClean="0">
              <a:solidFill>
                <a:schemeClr val="tx1"/>
              </a:solidFill>
            </a:endParaRPr>
          </a:p>
        </p:txBody>
      </p:sp>
      <p:sp>
        <p:nvSpPr>
          <p:cNvPr id="144" name="正方形/長方形 143"/>
          <p:cNvSpPr/>
          <p:nvPr/>
        </p:nvSpPr>
        <p:spPr>
          <a:xfrm>
            <a:off x="2182992" y="1924828"/>
            <a:ext cx="428167" cy="1656180"/>
          </a:xfrm>
          <a:prstGeom prst="rect">
            <a:avLst/>
          </a:prstGeom>
          <a:solidFill>
            <a:schemeClr val="bg1">
              <a:lumMod val="75000"/>
            </a:schemeClr>
          </a:solidFill>
        </p:spPr>
        <p:txBody>
          <a:bodyPr wrap="square" rtlCol="0" anchor="ctr">
            <a:noAutofit/>
          </a:bodyPr>
          <a:lstStyle/>
          <a:p>
            <a:pPr algn="ctr"/>
            <a:endParaRPr kumimoji="1" lang="ja-JP" altLang="en-US" u="sng" dirty="0" smtClean="0">
              <a:solidFill>
                <a:schemeClr val="tx1"/>
              </a:solidFill>
            </a:endParaRPr>
          </a:p>
        </p:txBody>
      </p:sp>
      <p:grpSp>
        <p:nvGrpSpPr>
          <p:cNvPr id="5" name="グループ化 4"/>
          <p:cNvGrpSpPr/>
          <p:nvPr/>
        </p:nvGrpSpPr>
        <p:grpSpPr>
          <a:xfrm>
            <a:off x="5396769" y="3961735"/>
            <a:ext cx="2890220" cy="2422052"/>
            <a:chOff x="5396769" y="3961735"/>
            <a:chExt cx="2890220" cy="2422052"/>
          </a:xfrm>
        </p:grpSpPr>
        <p:sp>
          <p:nvSpPr>
            <p:cNvPr id="127" name="Rectangle 47"/>
            <p:cNvSpPr>
              <a:spLocks noChangeArrowheads="1"/>
            </p:cNvSpPr>
            <p:nvPr/>
          </p:nvSpPr>
          <p:spPr bwMode="auto">
            <a:xfrm>
              <a:off x="5396769" y="3961735"/>
              <a:ext cx="2890220" cy="24220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grpSp>
          <p:nvGrpSpPr>
            <p:cNvPr id="2" name="グループ化 1"/>
            <p:cNvGrpSpPr/>
            <p:nvPr/>
          </p:nvGrpSpPr>
          <p:grpSpPr>
            <a:xfrm>
              <a:off x="5977583" y="4437325"/>
              <a:ext cx="1727636" cy="1792702"/>
              <a:chOff x="6156732" y="4285986"/>
              <a:chExt cx="1727636" cy="1792702"/>
            </a:xfrm>
          </p:grpSpPr>
          <p:sp>
            <p:nvSpPr>
              <p:cNvPr id="114" name="Line 13"/>
              <p:cNvSpPr>
                <a:spLocks noChangeShapeType="1"/>
              </p:cNvSpPr>
              <p:nvPr/>
            </p:nvSpPr>
            <p:spPr bwMode="auto">
              <a:xfrm>
                <a:off x="6156732" y="5116837"/>
                <a:ext cx="1727636" cy="1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5" name="Line 14"/>
              <p:cNvSpPr>
                <a:spLocks noChangeShapeType="1"/>
              </p:cNvSpPr>
              <p:nvPr/>
            </p:nvSpPr>
            <p:spPr bwMode="auto">
              <a:xfrm>
                <a:off x="6156732" y="5379543"/>
                <a:ext cx="1727636" cy="1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9" name="Group 18"/>
              <p:cNvGrpSpPr>
                <a:grpSpLocks/>
              </p:cNvGrpSpPr>
              <p:nvPr/>
            </p:nvGrpSpPr>
            <p:grpSpPr bwMode="auto">
              <a:xfrm flipV="1">
                <a:off x="6360008" y="5512591"/>
                <a:ext cx="380884" cy="566097"/>
                <a:chOff x="3288" y="2297"/>
                <a:chExt cx="350" cy="589"/>
              </a:xfrm>
            </p:grpSpPr>
            <p:sp>
              <p:nvSpPr>
                <p:cNvPr id="129" name="Freeform 19"/>
                <p:cNvSpPr>
                  <a:spLocks/>
                </p:cNvSpPr>
                <p:nvPr/>
              </p:nvSpPr>
              <p:spPr bwMode="auto">
                <a:xfrm rot="3926271">
                  <a:off x="3441" y="2643"/>
                  <a:ext cx="272" cy="123"/>
                </a:xfrm>
                <a:custGeom>
                  <a:avLst/>
                  <a:gdLst>
                    <a:gd name="T0" fmla="*/ 0 w 589"/>
                    <a:gd name="T1" fmla="*/ 0 h 622"/>
                    <a:gd name="T2" fmla="*/ 0 w 589"/>
                    <a:gd name="T3" fmla="*/ 0 h 622"/>
                    <a:gd name="T4" fmla="*/ 0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0" name="Freeform 20"/>
                <p:cNvSpPr>
                  <a:spLocks/>
                </p:cNvSpPr>
                <p:nvPr/>
              </p:nvSpPr>
              <p:spPr bwMode="auto">
                <a:xfrm rot="3926271">
                  <a:off x="3305" y="2371"/>
                  <a:ext cx="272" cy="123"/>
                </a:xfrm>
                <a:custGeom>
                  <a:avLst/>
                  <a:gdLst>
                    <a:gd name="T0" fmla="*/ 0 w 589"/>
                    <a:gd name="T1" fmla="*/ 0 h 622"/>
                    <a:gd name="T2" fmla="*/ 0 w 589"/>
                    <a:gd name="T3" fmla="*/ 0 h 622"/>
                    <a:gd name="T4" fmla="*/ 0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1" name="Freeform 21"/>
                <p:cNvSpPr>
                  <a:spLocks/>
                </p:cNvSpPr>
                <p:nvPr/>
              </p:nvSpPr>
              <p:spPr bwMode="auto">
                <a:xfrm rot="3414425">
                  <a:off x="3214" y="2688"/>
                  <a:ext cx="272" cy="123"/>
                </a:xfrm>
                <a:custGeom>
                  <a:avLst/>
                  <a:gdLst>
                    <a:gd name="T0" fmla="*/ 0 w 589"/>
                    <a:gd name="T1" fmla="*/ 0 h 622"/>
                    <a:gd name="T2" fmla="*/ 0 w 589"/>
                    <a:gd name="T3" fmla="*/ 0 h 622"/>
                    <a:gd name="T4" fmla="*/ 0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21" name="Rectangle 23"/>
              <p:cNvSpPr>
                <a:spLocks noChangeArrowheads="1"/>
              </p:cNvSpPr>
              <p:nvPr/>
            </p:nvSpPr>
            <p:spPr bwMode="auto">
              <a:xfrm>
                <a:off x="6943725" y="4960525"/>
                <a:ext cx="464865" cy="146658"/>
              </a:xfrm>
              <a:prstGeom prst="rect">
                <a:avLst/>
              </a:prstGeom>
              <a:solidFill>
                <a:schemeClr val="tx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134" name="Rectangle 23"/>
              <p:cNvSpPr>
                <a:spLocks noChangeArrowheads="1"/>
              </p:cNvSpPr>
              <p:nvPr/>
            </p:nvSpPr>
            <p:spPr bwMode="auto">
              <a:xfrm>
                <a:off x="6946956" y="5386611"/>
                <a:ext cx="464865" cy="146658"/>
              </a:xfrm>
              <a:prstGeom prst="rect">
                <a:avLst/>
              </a:prstGeom>
              <a:solidFill>
                <a:schemeClr val="tx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137" name="フリーフォーム 136"/>
              <p:cNvSpPr/>
              <p:nvPr/>
            </p:nvSpPr>
            <p:spPr>
              <a:xfrm flipV="1">
                <a:off x="6947240" y="5540178"/>
                <a:ext cx="457833" cy="510924"/>
              </a:xfrm>
              <a:custGeom>
                <a:avLst/>
                <a:gdLst>
                  <a:gd name="connsiteX0" fmla="*/ 431800 w 431800"/>
                  <a:gd name="connsiteY0" fmla="*/ 422275 h 422275"/>
                  <a:gd name="connsiteX1" fmla="*/ 431800 w 431800"/>
                  <a:gd name="connsiteY1" fmla="*/ 307975 h 422275"/>
                  <a:gd name="connsiteX2" fmla="*/ 158750 w 431800"/>
                  <a:gd name="connsiteY2" fmla="*/ 307975 h 422275"/>
                  <a:gd name="connsiteX3" fmla="*/ 158750 w 431800"/>
                  <a:gd name="connsiteY3" fmla="*/ 0 h 422275"/>
                  <a:gd name="connsiteX4" fmla="*/ 0 w 431800"/>
                  <a:gd name="connsiteY4" fmla="*/ 0 h 422275"/>
                  <a:gd name="connsiteX5" fmla="*/ 0 w 431800"/>
                  <a:gd name="connsiteY5" fmla="*/ 415925 h 422275"/>
                  <a:gd name="connsiteX6" fmla="*/ 431800 w 431800"/>
                  <a:gd name="connsiteY6" fmla="*/ 422275 h 4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800" h="422275">
                    <a:moveTo>
                      <a:pt x="431800" y="422275"/>
                    </a:moveTo>
                    <a:lnTo>
                      <a:pt x="431800" y="307975"/>
                    </a:lnTo>
                    <a:lnTo>
                      <a:pt x="158750" y="307975"/>
                    </a:lnTo>
                    <a:lnTo>
                      <a:pt x="158750" y="0"/>
                    </a:lnTo>
                    <a:lnTo>
                      <a:pt x="0" y="0"/>
                    </a:lnTo>
                    <a:lnTo>
                      <a:pt x="0" y="415925"/>
                    </a:lnTo>
                    <a:lnTo>
                      <a:pt x="431800" y="422275"/>
                    </a:lnTo>
                    <a:close/>
                  </a:path>
                </a:pathLst>
              </a:custGeom>
              <a:solidFill>
                <a:schemeClr val="bg1">
                  <a:lumMod val="75000"/>
                </a:schemeClr>
              </a:solidFill>
            </p:spPr>
            <p:txBody>
              <a:bodyPr wrap="square" rtlCol="0" anchor="ctr">
                <a:noAutofit/>
              </a:bodyPr>
              <a:lstStyle/>
              <a:p>
                <a:pPr algn="ctr"/>
                <a:endParaRPr kumimoji="1" lang="ja-JP" altLang="en-US" u="sng" dirty="0" smtClean="0">
                  <a:solidFill>
                    <a:schemeClr val="tx1"/>
                  </a:solidFill>
                </a:endParaRPr>
              </a:p>
            </p:txBody>
          </p:sp>
          <p:sp>
            <p:nvSpPr>
              <p:cNvPr id="26" name="フリーフォーム 25"/>
              <p:cNvSpPr/>
              <p:nvPr/>
            </p:nvSpPr>
            <p:spPr>
              <a:xfrm>
                <a:off x="6950075" y="5454650"/>
                <a:ext cx="568325" cy="587375"/>
              </a:xfrm>
              <a:custGeom>
                <a:avLst/>
                <a:gdLst>
                  <a:gd name="connsiteX0" fmla="*/ 466725 w 568325"/>
                  <a:gd name="connsiteY0" fmla="*/ 0 h 587375"/>
                  <a:gd name="connsiteX1" fmla="*/ 568325 w 568325"/>
                  <a:gd name="connsiteY1" fmla="*/ 0 h 587375"/>
                  <a:gd name="connsiteX2" fmla="*/ 568325 w 568325"/>
                  <a:gd name="connsiteY2" fmla="*/ 225425 h 587375"/>
                  <a:gd name="connsiteX3" fmla="*/ 165100 w 568325"/>
                  <a:gd name="connsiteY3" fmla="*/ 225425 h 587375"/>
                  <a:gd name="connsiteX4" fmla="*/ 165100 w 568325"/>
                  <a:gd name="connsiteY4" fmla="*/ 587375 h 587375"/>
                  <a:gd name="connsiteX5" fmla="*/ 0 w 568325"/>
                  <a:gd name="connsiteY5" fmla="*/ 587375 h 587375"/>
                  <a:gd name="connsiteX6" fmla="*/ 0 w 568325"/>
                  <a:gd name="connsiteY6" fmla="*/ 95250 h 587375"/>
                  <a:gd name="connsiteX7" fmla="*/ 466725 w 568325"/>
                  <a:gd name="connsiteY7" fmla="*/ 95250 h 587375"/>
                  <a:gd name="connsiteX8" fmla="*/ 466725 w 568325"/>
                  <a:gd name="connsiteY8" fmla="*/ 0 h 58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325" h="587375">
                    <a:moveTo>
                      <a:pt x="466725" y="0"/>
                    </a:moveTo>
                    <a:lnTo>
                      <a:pt x="568325" y="0"/>
                    </a:lnTo>
                    <a:lnTo>
                      <a:pt x="568325" y="225425"/>
                    </a:lnTo>
                    <a:lnTo>
                      <a:pt x="165100" y="225425"/>
                    </a:lnTo>
                    <a:lnTo>
                      <a:pt x="165100" y="587375"/>
                    </a:lnTo>
                    <a:lnTo>
                      <a:pt x="0" y="587375"/>
                    </a:lnTo>
                    <a:lnTo>
                      <a:pt x="0" y="95250"/>
                    </a:lnTo>
                    <a:lnTo>
                      <a:pt x="466725" y="95250"/>
                    </a:lnTo>
                    <a:lnTo>
                      <a:pt x="466725" y="0"/>
                    </a:lnTo>
                    <a:close/>
                  </a:path>
                </a:pathLst>
              </a:custGeom>
              <a:solidFill>
                <a:schemeClr val="bg1">
                  <a:lumMod val="75000"/>
                </a:schemeClr>
              </a:solidFill>
            </p:spPr>
            <p:txBody>
              <a:bodyPr wrap="square" rtlCol="0" anchor="ctr">
                <a:spAutoFit/>
              </a:bodyPr>
              <a:lstStyle/>
              <a:p>
                <a:pPr algn="ctr"/>
                <a:endParaRPr kumimoji="1" lang="ja-JP" altLang="en-US" u="sng" dirty="0" smtClean="0">
                  <a:solidFill>
                    <a:schemeClr val="tx1"/>
                  </a:solidFill>
                </a:endParaRPr>
              </a:p>
            </p:txBody>
          </p:sp>
          <p:sp>
            <p:nvSpPr>
              <p:cNvPr id="139" name="フリーフォーム 138"/>
              <p:cNvSpPr/>
              <p:nvPr/>
            </p:nvSpPr>
            <p:spPr>
              <a:xfrm flipV="1">
                <a:off x="6943725" y="4451033"/>
                <a:ext cx="568325" cy="605824"/>
              </a:xfrm>
              <a:custGeom>
                <a:avLst/>
                <a:gdLst>
                  <a:gd name="connsiteX0" fmla="*/ 466725 w 568325"/>
                  <a:gd name="connsiteY0" fmla="*/ 0 h 587375"/>
                  <a:gd name="connsiteX1" fmla="*/ 568325 w 568325"/>
                  <a:gd name="connsiteY1" fmla="*/ 0 h 587375"/>
                  <a:gd name="connsiteX2" fmla="*/ 568325 w 568325"/>
                  <a:gd name="connsiteY2" fmla="*/ 225425 h 587375"/>
                  <a:gd name="connsiteX3" fmla="*/ 165100 w 568325"/>
                  <a:gd name="connsiteY3" fmla="*/ 225425 h 587375"/>
                  <a:gd name="connsiteX4" fmla="*/ 165100 w 568325"/>
                  <a:gd name="connsiteY4" fmla="*/ 587375 h 587375"/>
                  <a:gd name="connsiteX5" fmla="*/ 0 w 568325"/>
                  <a:gd name="connsiteY5" fmla="*/ 587375 h 587375"/>
                  <a:gd name="connsiteX6" fmla="*/ 0 w 568325"/>
                  <a:gd name="connsiteY6" fmla="*/ 95250 h 587375"/>
                  <a:gd name="connsiteX7" fmla="*/ 466725 w 568325"/>
                  <a:gd name="connsiteY7" fmla="*/ 95250 h 587375"/>
                  <a:gd name="connsiteX8" fmla="*/ 466725 w 568325"/>
                  <a:gd name="connsiteY8" fmla="*/ 0 h 58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325" h="587375">
                    <a:moveTo>
                      <a:pt x="466725" y="0"/>
                    </a:moveTo>
                    <a:lnTo>
                      <a:pt x="568325" y="0"/>
                    </a:lnTo>
                    <a:lnTo>
                      <a:pt x="568325" y="225425"/>
                    </a:lnTo>
                    <a:lnTo>
                      <a:pt x="165100" y="225425"/>
                    </a:lnTo>
                    <a:lnTo>
                      <a:pt x="165100" y="587375"/>
                    </a:lnTo>
                    <a:lnTo>
                      <a:pt x="0" y="587375"/>
                    </a:lnTo>
                    <a:lnTo>
                      <a:pt x="0" y="95250"/>
                    </a:lnTo>
                    <a:lnTo>
                      <a:pt x="466725" y="95250"/>
                    </a:lnTo>
                    <a:lnTo>
                      <a:pt x="466725" y="0"/>
                    </a:lnTo>
                    <a:close/>
                  </a:path>
                </a:pathLst>
              </a:custGeom>
              <a:solidFill>
                <a:schemeClr val="bg1">
                  <a:lumMod val="75000"/>
                </a:schemeClr>
              </a:solidFill>
            </p:spPr>
            <p:txBody>
              <a:bodyPr wrap="square" rtlCol="0" anchor="ctr">
                <a:noAutofit/>
              </a:bodyPr>
              <a:lstStyle/>
              <a:p>
                <a:pPr algn="ctr"/>
                <a:endParaRPr kumimoji="1" lang="ja-JP" altLang="en-US" u="sng" dirty="0" smtClean="0">
                  <a:solidFill>
                    <a:schemeClr val="tx1"/>
                  </a:solidFill>
                </a:endParaRPr>
              </a:p>
            </p:txBody>
          </p:sp>
          <p:sp>
            <p:nvSpPr>
              <p:cNvPr id="140" name="Freeform 19"/>
              <p:cNvSpPr>
                <a:spLocks/>
              </p:cNvSpPr>
              <p:nvPr/>
            </p:nvSpPr>
            <p:spPr bwMode="auto">
              <a:xfrm rot="3926271">
                <a:off x="6383352" y="4722699"/>
                <a:ext cx="431800" cy="195263"/>
              </a:xfrm>
              <a:custGeom>
                <a:avLst/>
                <a:gdLst>
                  <a:gd name="T0" fmla="*/ 0 w 589"/>
                  <a:gd name="T1" fmla="*/ 2147483647 h 622"/>
                  <a:gd name="T2" fmla="*/ 2147483647 w 589"/>
                  <a:gd name="T3" fmla="*/ 2147483647 h 622"/>
                  <a:gd name="T4" fmla="*/ 2147483647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1" name="Freeform 20"/>
              <p:cNvSpPr>
                <a:spLocks/>
              </p:cNvSpPr>
              <p:nvPr/>
            </p:nvSpPr>
            <p:spPr bwMode="auto">
              <a:xfrm rot="3926271">
                <a:off x="6351594" y="4404254"/>
                <a:ext cx="431800" cy="195263"/>
              </a:xfrm>
              <a:custGeom>
                <a:avLst/>
                <a:gdLst>
                  <a:gd name="T0" fmla="*/ 0 w 589"/>
                  <a:gd name="T1" fmla="*/ 2147483647 h 622"/>
                  <a:gd name="T2" fmla="*/ 2147483647 w 589"/>
                  <a:gd name="T3" fmla="*/ 2147483647 h 622"/>
                  <a:gd name="T4" fmla="*/ 2147483647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2" name="Freeform 21"/>
              <p:cNvSpPr>
                <a:spLocks/>
              </p:cNvSpPr>
              <p:nvPr/>
            </p:nvSpPr>
            <p:spPr bwMode="auto">
              <a:xfrm rot="3414425">
                <a:off x="6121844" y="4817658"/>
                <a:ext cx="431800" cy="195262"/>
              </a:xfrm>
              <a:custGeom>
                <a:avLst/>
                <a:gdLst>
                  <a:gd name="T0" fmla="*/ 0 w 589"/>
                  <a:gd name="T1" fmla="*/ 2147483647 h 622"/>
                  <a:gd name="T2" fmla="*/ 2147483647 w 589"/>
                  <a:gd name="T3" fmla="*/ 2147483647 h 622"/>
                  <a:gd name="T4" fmla="*/ 2147483647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 name="フリーフォーム 26"/>
              <p:cNvSpPr/>
              <p:nvPr/>
            </p:nvSpPr>
            <p:spPr>
              <a:xfrm>
                <a:off x="7572375" y="5457825"/>
                <a:ext cx="200025" cy="447675"/>
              </a:xfrm>
              <a:custGeom>
                <a:avLst/>
                <a:gdLst>
                  <a:gd name="connsiteX0" fmla="*/ 0 w 200025"/>
                  <a:gd name="connsiteY0" fmla="*/ 0 h 447675"/>
                  <a:gd name="connsiteX1" fmla="*/ 200025 w 200025"/>
                  <a:gd name="connsiteY1" fmla="*/ 0 h 447675"/>
                  <a:gd name="connsiteX2" fmla="*/ 200025 w 200025"/>
                  <a:gd name="connsiteY2" fmla="*/ 447675 h 447675"/>
                </a:gdLst>
                <a:ahLst/>
                <a:cxnLst>
                  <a:cxn ang="0">
                    <a:pos x="connsiteX0" y="connsiteY0"/>
                  </a:cxn>
                  <a:cxn ang="0">
                    <a:pos x="connsiteX1" y="connsiteY1"/>
                  </a:cxn>
                  <a:cxn ang="0">
                    <a:pos x="connsiteX2" y="connsiteY2"/>
                  </a:cxn>
                </a:cxnLst>
                <a:rect l="l" t="t" r="r" b="b"/>
                <a:pathLst>
                  <a:path w="200025" h="447675">
                    <a:moveTo>
                      <a:pt x="0" y="0"/>
                    </a:moveTo>
                    <a:lnTo>
                      <a:pt x="200025" y="0"/>
                    </a:lnTo>
                    <a:lnTo>
                      <a:pt x="200025" y="447675"/>
                    </a:lnTo>
                  </a:path>
                </a:pathLst>
              </a:custGeom>
              <a:noFill/>
              <a:ln w="31750">
                <a:solidFill>
                  <a:srgbClr val="0000FF"/>
                </a:solidFill>
                <a:prstDash val="sysDash"/>
                <a:tailEnd type="triangle" w="med" len="med"/>
              </a:ln>
            </p:spPr>
            <p:txBody>
              <a:bodyPr rtlCol="0" anchor="ctr"/>
              <a:lstStyle/>
              <a:p>
                <a:pPr algn="ctr"/>
                <a:endParaRPr kumimoji="1" lang="ja-JP" altLang="en-US"/>
              </a:p>
            </p:txBody>
          </p:sp>
        </p:grpSp>
        <p:sp>
          <p:nvSpPr>
            <p:cNvPr id="147" name="テキスト ボックス 146"/>
            <p:cNvSpPr txBox="1"/>
            <p:nvPr/>
          </p:nvSpPr>
          <p:spPr>
            <a:xfrm>
              <a:off x="5966058" y="4029661"/>
              <a:ext cx="1609736" cy="338554"/>
            </a:xfrm>
            <a:prstGeom prst="rect">
              <a:avLst/>
            </a:prstGeom>
            <a:noFill/>
          </p:spPr>
          <p:txBody>
            <a:bodyPr wrap="none" rtlCol="0">
              <a:spAutoFit/>
            </a:bodyPr>
            <a:lstStyle/>
            <a:p>
              <a:r>
                <a:rPr kumimoji="1" lang="ja-JP" altLang="en-US" sz="1600" dirty="0" smtClean="0">
                  <a:solidFill>
                    <a:schemeClr val="tx1"/>
                  </a:solidFill>
                </a:rPr>
                <a:t>グランドパッキン</a:t>
              </a:r>
            </a:p>
          </p:txBody>
        </p:sp>
      </p:grpSp>
      <p:grpSp>
        <p:nvGrpSpPr>
          <p:cNvPr id="4" name="グループ化 3"/>
          <p:cNvGrpSpPr/>
          <p:nvPr/>
        </p:nvGrpSpPr>
        <p:grpSpPr>
          <a:xfrm>
            <a:off x="5396769" y="913746"/>
            <a:ext cx="2891259" cy="2906229"/>
            <a:chOff x="5396769" y="913746"/>
            <a:chExt cx="2891259" cy="2906229"/>
          </a:xfrm>
        </p:grpSpPr>
        <p:sp>
          <p:nvSpPr>
            <p:cNvPr id="103" name="Rectangle 47"/>
            <p:cNvSpPr>
              <a:spLocks noChangeArrowheads="1"/>
            </p:cNvSpPr>
            <p:nvPr/>
          </p:nvSpPr>
          <p:spPr bwMode="auto">
            <a:xfrm>
              <a:off x="5396769" y="913746"/>
              <a:ext cx="2891259" cy="29062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146" name="テキスト ボックス 145"/>
            <p:cNvSpPr txBox="1"/>
            <p:nvPr/>
          </p:nvSpPr>
          <p:spPr>
            <a:xfrm>
              <a:off x="5865631" y="982507"/>
              <a:ext cx="1651414" cy="338554"/>
            </a:xfrm>
            <a:prstGeom prst="rect">
              <a:avLst/>
            </a:prstGeom>
            <a:noFill/>
          </p:spPr>
          <p:txBody>
            <a:bodyPr wrap="none" rtlCol="0">
              <a:spAutoFit/>
            </a:bodyPr>
            <a:lstStyle/>
            <a:p>
              <a:r>
                <a:rPr kumimoji="1" lang="ja-JP" altLang="en-US" sz="1600" dirty="0" smtClean="0">
                  <a:solidFill>
                    <a:schemeClr val="tx1"/>
                  </a:solidFill>
                </a:rPr>
                <a:t>メカニカルシール</a:t>
              </a:r>
            </a:p>
          </p:txBody>
        </p:sp>
        <p:grpSp>
          <p:nvGrpSpPr>
            <p:cNvPr id="3" name="グループ化 2"/>
            <p:cNvGrpSpPr/>
            <p:nvPr/>
          </p:nvGrpSpPr>
          <p:grpSpPr>
            <a:xfrm>
              <a:off x="5710614" y="1420886"/>
              <a:ext cx="2370512" cy="2332631"/>
              <a:chOff x="5790461" y="1052736"/>
              <a:chExt cx="2370512" cy="2332631"/>
            </a:xfrm>
          </p:grpSpPr>
          <p:grpSp>
            <p:nvGrpSpPr>
              <p:cNvPr id="28" name="グループ化 27"/>
              <p:cNvGrpSpPr/>
              <p:nvPr/>
            </p:nvGrpSpPr>
            <p:grpSpPr>
              <a:xfrm>
                <a:off x="5790461" y="1052736"/>
                <a:ext cx="1981005" cy="2017634"/>
                <a:chOff x="5790461" y="732751"/>
                <a:chExt cx="1844955" cy="2337619"/>
              </a:xfrm>
            </p:grpSpPr>
            <p:sp>
              <p:nvSpPr>
                <p:cNvPr id="22" name="フリーフォーム 21"/>
                <p:cNvSpPr/>
                <p:nvPr/>
              </p:nvSpPr>
              <p:spPr>
                <a:xfrm>
                  <a:off x="6950757" y="2031495"/>
                  <a:ext cx="331046" cy="652115"/>
                </a:xfrm>
                <a:custGeom>
                  <a:avLst/>
                  <a:gdLst>
                    <a:gd name="connsiteX0" fmla="*/ 114300 w 461963"/>
                    <a:gd name="connsiteY0" fmla="*/ 0 h 890587"/>
                    <a:gd name="connsiteX1" fmla="*/ 461963 w 461963"/>
                    <a:gd name="connsiteY1" fmla="*/ 0 h 890587"/>
                    <a:gd name="connsiteX2" fmla="*/ 461963 w 461963"/>
                    <a:gd name="connsiteY2" fmla="*/ 890587 h 890587"/>
                    <a:gd name="connsiteX3" fmla="*/ 0 w 461963"/>
                    <a:gd name="connsiteY3" fmla="*/ 890587 h 890587"/>
                    <a:gd name="connsiteX4" fmla="*/ 0 w 461963"/>
                    <a:gd name="connsiteY4" fmla="*/ 500062 h 890587"/>
                    <a:gd name="connsiteX5" fmla="*/ 157163 w 461963"/>
                    <a:gd name="connsiteY5" fmla="*/ 500062 h 890587"/>
                    <a:gd name="connsiteX6" fmla="*/ 114300 w 461963"/>
                    <a:gd name="connsiteY6" fmla="*/ 0 h 890587"/>
                    <a:gd name="connsiteX0" fmla="*/ 140494 w 461963"/>
                    <a:gd name="connsiteY0" fmla="*/ 0 h 890587"/>
                    <a:gd name="connsiteX1" fmla="*/ 461963 w 461963"/>
                    <a:gd name="connsiteY1" fmla="*/ 0 h 890587"/>
                    <a:gd name="connsiteX2" fmla="*/ 461963 w 461963"/>
                    <a:gd name="connsiteY2" fmla="*/ 890587 h 890587"/>
                    <a:gd name="connsiteX3" fmla="*/ 0 w 461963"/>
                    <a:gd name="connsiteY3" fmla="*/ 890587 h 890587"/>
                    <a:gd name="connsiteX4" fmla="*/ 0 w 461963"/>
                    <a:gd name="connsiteY4" fmla="*/ 500062 h 890587"/>
                    <a:gd name="connsiteX5" fmla="*/ 157163 w 461963"/>
                    <a:gd name="connsiteY5" fmla="*/ 500062 h 890587"/>
                    <a:gd name="connsiteX6" fmla="*/ 140494 w 461963"/>
                    <a:gd name="connsiteY6" fmla="*/ 0 h 890587"/>
                    <a:gd name="connsiteX0" fmla="*/ 140494 w 461963"/>
                    <a:gd name="connsiteY0" fmla="*/ 0 h 890587"/>
                    <a:gd name="connsiteX1" fmla="*/ 461963 w 461963"/>
                    <a:gd name="connsiteY1" fmla="*/ 0 h 890587"/>
                    <a:gd name="connsiteX2" fmla="*/ 461963 w 461963"/>
                    <a:gd name="connsiteY2" fmla="*/ 890587 h 890587"/>
                    <a:gd name="connsiteX3" fmla="*/ 0 w 461963"/>
                    <a:gd name="connsiteY3" fmla="*/ 890587 h 890587"/>
                    <a:gd name="connsiteX4" fmla="*/ 0 w 461963"/>
                    <a:gd name="connsiteY4" fmla="*/ 500062 h 890587"/>
                    <a:gd name="connsiteX5" fmla="*/ 142876 w 461963"/>
                    <a:gd name="connsiteY5" fmla="*/ 502443 h 890587"/>
                    <a:gd name="connsiteX6" fmla="*/ 140494 w 461963"/>
                    <a:gd name="connsiteY6" fmla="*/ 0 h 890587"/>
                    <a:gd name="connsiteX0" fmla="*/ 140494 w 461963"/>
                    <a:gd name="connsiteY0" fmla="*/ 0 h 890587"/>
                    <a:gd name="connsiteX1" fmla="*/ 461963 w 461963"/>
                    <a:gd name="connsiteY1" fmla="*/ 0 h 890587"/>
                    <a:gd name="connsiteX2" fmla="*/ 461963 w 461963"/>
                    <a:gd name="connsiteY2" fmla="*/ 890587 h 890587"/>
                    <a:gd name="connsiteX3" fmla="*/ 0 w 461963"/>
                    <a:gd name="connsiteY3" fmla="*/ 890587 h 890587"/>
                    <a:gd name="connsiteX4" fmla="*/ 0 w 461963"/>
                    <a:gd name="connsiteY4" fmla="*/ 495299 h 890587"/>
                    <a:gd name="connsiteX5" fmla="*/ 142876 w 461963"/>
                    <a:gd name="connsiteY5" fmla="*/ 502443 h 890587"/>
                    <a:gd name="connsiteX6" fmla="*/ 140494 w 461963"/>
                    <a:gd name="connsiteY6" fmla="*/ 0 h 890587"/>
                    <a:gd name="connsiteX0" fmla="*/ 140494 w 461963"/>
                    <a:gd name="connsiteY0" fmla="*/ 0 h 890587"/>
                    <a:gd name="connsiteX1" fmla="*/ 461963 w 461963"/>
                    <a:gd name="connsiteY1" fmla="*/ 0 h 890587"/>
                    <a:gd name="connsiteX2" fmla="*/ 461963 w 461963"/>
                    <a:gd name="connsiteY2" fmla="*/ 890587 h 890587"/>
                    <a:gd name="connsiteX3" fmla="*/ 0 w 461963"/>
                    <a:gd name="connsiteY3" fmla="*/ 890587 h 890587"/>
                    <a:gd name="connsiteX4" fmla="*/ 0 w 461963"/>
                    <a:gd name="connsiteY4" fmla="*/ 495299 h 890587"/>
                    <a:gd name="connsiteX5" fmla="*/ 147639 w 461963"/>
                    <a:gd name="connsiteY5" fmla="*/ 488155 h 890587"/>
                    <a:gd name="connsiteX6" fmla="*/ 140494 w 461963"/>
                    <a:gd name="connsiteY6" fmla="*/ 0 h 890587"/>
                    <a:gd name="connsiteX0" fmla="*/ 140494 w 461963"/>
                    <a:gd name="connsiteY0" fmla="*/ 0 h 890587"/>
                    <a:gd name="connsiteX1" fmla="*/ 461963 w 461963"/>
                    <a:gd name="connsiteY1" fmla="*/ 0 h 890587"/>
                    <a:gd name="connsiteX2" fmla="*/ 461963 w 461963"/>
                    <a:gd name="connsiteY2" fmla="*/ 890587 h 890587"/>
                    <a:gd name="connsiteX3" fmla="*/ 0 w 461963"/>
                    <a:gd name="connsiteY3" fmla="*/ 890587 h 890587"/>
                    <a:gd name="connsiteX4" fmla="*/ 2381 w 461963"/>
                    <a:gd name="connsiteY4" fmla="*/ 492918 h 890587"/>
                    <a:gd name="connsiteX5" fmla="*/ 147639 w 461963"/>
                    <a:gd name="connsiteY5" fmla="*/ 488155 h 890587"/>
                    <a:gd name="connsiteX6" fmla="*/ 140494 w 461963"/>
                    <a:gd name="connsiteY6" fmla="*/ 0 h 89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963" h="890587">
                      <a:moveTo>
                        <a:pt x="140494" y="0"/>
                      </a:moveTo>
                      <a:lnTo>
                        <a:pt x="461963" y="0"/>
                      </a:lnTo>
                      <a:lnTo>
                        <a:pt x="461963" y="890587"/>
                      </a:lnTo>
                      <a:lnTo>
                        <a:pt x="0" y="890587"/>
                      </a:lnTo>
                      <a:cubicBezTo>
                        <a:pt x="794" y="758031"/>
                        <a:pt x="1587" y="625474"/>
                        <a:pt x="2381" y="492918"/>
                      </a:cubicBezTo>
                      <a:lnTo>
                        <a:pt x="147639" y="488155"/>
                      </a:lnTo>
                      <a:lnTo>
                        <a:pt x="140494" y="0"/>
                      </a:lnTo>
                      <a:close/>
                    </a:path>
                  </a:pathLst>
                </a:custGeom>
                <a:solidFill>
                  <a:schemeClr val="bg1">
                    <a:lumMod val="85000"/>
                  </a:schemeClr>
                </a:solidFill>
                <a:ln w="19050">
                  <a:noFill/>
                </a:ln>
              </p:spPr>
              <p:txBody>
                <a:bodyPr wrap="square" rtlCol="0" anchor="ctr">
                  <a:spAutoFit/>
                </a:bodyPr>
                <a:lstStyle/>
                <a:p>
                  <a:pPr algn="ctr"/>
                  <a:endParaRPr kumimoji="1" lang="ja-JP" altLang="en-US" u="sng" dirty="0" smtClean="0">
                    <a:solidFill>
                      <a:schemeClr val="tx1"/>
                    </a:solidFill>
                  </a:endParaRPr>
                </a:p>
              </p:txBody>
            </p:sp>
            <p:sp>
              <p:nvSpPr>
                <p:cNvPr id="86" name="Line 13"/>
                <p:cNvSpPr>
                  <a:spLocks noChangeShapeType="1"/>
                </p:cNvSpPr>
                <p:nvPr/>
              </p:nvSpPr>
              <p:spPr bwMode="auto">
                <a:xfrm>
                  <a:off x="5907780" y="1731267"/>
                  <a:ext cx="1727636" cy="1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 name="Line 14"/>
                <p:cNvSpPr>
                  <a:spLocks noChangeShapeType="1"/>
                </p:cNvSpPr>
                <p:nvPr/>
              </p:nvSpPr>
              <p:spPr bwMode="auto">
                <a:xfrm>
                  <a:off x="5907780" y="1993973"/>
                  <a:ext cx="1727636" cy="1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8" name="Freeform 15"/>
                <p:cNvSpPr>
                  <a:spLocks/>
                </p:cNvSpPr>
                <p:nvPr/>
              </p:nvSpPr>
              <p:spPr bwMode="auto">
                <a:xfrm rot="3926271">
                  <a:off x="6432074" y="1073382"/>
                  <a:ext cx="270843" cy="117318"/>
                </a:xfrm>
                <a:custGeom>
                  <a:avLst/>
                  <a:gdLst>
                    <a:gd name="T0" fmla="*/ 0 w 589"/>
                    <a:gd name="T1" fmla="*/ 2147483647 h 622"/>
                    <a:gd name="T2" fmla="*/ 2147483647 w 589"/>
                    <a:gd name="T3" fmla="*/ 2147483647 h 622"/>
                    <a:gd name="T4" fmla="*/ 2147483647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9" name="Freeform 16"/>
                <p:cNvSpPr>
                  <a:spLocks/>
                </p:cNvSpPr>
                <p:nvPr/>
              </p:nvSpPr>
              <p:spPr bwMode="auto">
                <a:xfrm rot="3926271">
                  <a:off x="6359754" y="809513"/>
                  <a:ext cx="270843" cy="117319"/>
                </a:xfrm>
                <a:custGeom>
                  <a:avLst/>
                  <a:gdLst>
                    <a:gd name="T0" fmla="*/ 0 w 589"/>
                    <a:gd name="T1" fmla="*/ 2147483647 h 622"/>
                    <a:gd name="T2" fmla="*/ 2147483647 w 589"/>
                    <a:gd name="T3" fmla="*/ 2147483647 h 622"/>
                    <a:gd name="T4" fmla="*/ 2147483647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 name="Freeform 17"/>
                <p:cNvSpPr>
                  <a:spLocks/>
                </p:cNvSpPr>
                <p:nvPr/>
              </p:nvSpPr>
              <p:spPr bwMode="auto">
                <a:xfrm rot="3414425">
                  <a:off x="6006055" y="1001174"/>
                  <a:ext cx="274330" cy="114105"/>
                </a:xfrm>
                <a:custGeom>
                  <a:avLst/>
                  <a:gdLst>
                    <a:gd name="T0" fmla="*/ 0 w 589"/>
                    <a:gd name="T1" fmla="*/ 2147483647 h 622"/>
                    <a:gd name="T2" fmla="*/ 2147483647 w 589"/>
                    <a:gd name="T3" fmla="*/ 2147483647 h 622"/>
                    <a:gd name="T4" fmla="*/ 2147483647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91" name="Group 18"/>
                <p:cNvGrpSpPr>
                  <a:grpSpLocks/>
                </p:cNvGrpSpPr>
                <p:nvPr/>
              </p:nvGrpSpPr>
              <p:grpSpPr bwMode="auto">
                <a:xfrm flipV="1">
                  <a:off x="6124738" y="2504273"/>
                  <a:ext cx="380884" cy="566097"/>
                  <a:chOff x="3288" y="2297"/>
                  <a:chExt cx="350" cy="589"/>
                </a:xfrm>
              </p:grpSpPr>
              <p:sp>
                <p:nvSpPr>
                  <p:cNvPr id="92" name="Freeform 19"/>
                  <p:cNvSpPr>
                    <a:spLocks/>
                  </p:cNvSpPr>
                  <p:nvPr/>
                </p:nvSpPr>
                <p:spPr bwMode="auto">
                  <a:xfrm rot="3926271">
                    <a:off x="3441" y="2643"/>
                    <a:ext cx="272" cy="123"/>
                  </a:xfrm>
                  <a:custGeom>
                    <a:avLst/>
                    <a:gdLst>
                      <a:gd name="T0" fmla="*/ 0 w 589"/>
                      <a:gd name="T1" fmla="*/ 0 h 622"/>
                      <a:gd name="T2" fmla="*/ 0 w 589"/>
                      <a:gd name="T3" fmla="*/ 0 h 622"/>
                      <a:gd name="T4" fmla="*/ 0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 name="Freeform 20"/>
                  <p:cNvSpPr>
                    <a:spLocks/>
                  </p:cNvSpPr>
                  <p:nvPr/>
                </p:nvSpPr>
                <p:spPr bwMode="auto">
                  <a:xfrm rot="3926271">
                    <a:off x="3305" y="2371"/>
                    <a:ext cx="272" cy="123"/>
                  </a:xfrm>
                  <a:custGeom>
                    <a:avLst/>
                    <a:gdLst>
                      <a:gd name="T0" fmla="*/ 0 w 589"/>
                      <a:gd name="T1" fmla="*/ 0 h 622"/>
                      <a:gd name="T2" fmla="*/ 0 w 589"/>
                      <a:gd name="T3" fmla="*/ 0 h 622"/>
                      <a:gd name="T4" fmla="*/ 0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4" name="Freeform 21"/>
                  <p:cNvSpPr>
                    <a:spLocks/>
                  </p:cNvSpPr>
                  <p:nvPr/>
                </p:nvSpPr>
                <p:spPr bwMode="auto">
                  <a:xfrm rot="3414425">
                    <a:off x="3214" y="2688"/>
                    <a:ext cx="272" cy="123"/>
                  </a:xfrm>
                  <a:custGeom>
                    <a:avLst/>
                    <a:gdLst>
                      <a:gd name="T0" fmla="*/ 0 w 589"/>
                      <a:gd name="T1" fmla="*/ 0 h 622"/>
                      <a:gd name="T2" fmla="*/ 0 w 589"/>
                      <a:gd name="T3" fmla="*/ 0 h 622"/>
                      <a:gd name="T4" fmla="*/ 0 w 589"/>
                      <a:gd name="T5" fmla="*/ 0 h 622"/>
                      <a:gd name="T6" fmla="*/ 0 60000 65536"/>
                      <a:gd name="T7" fmla="*/ 0 60000 65536"/>
                      <a:gd name="T8" fmla="*/ 0 60000 65536"/>
                    </a:gdLst>
                    <a:ahLst/>
                    <a:cxnLst>
                      <a:cxn ang="T6">
                        <a:pos x="T0" y="T1"/>
                      </a:cxn>
                      <a:cxn ang="T7">
                        <a:pos x="T2" y="T3"/>
                      </a:cxn>
                      <a:cxn ang="T8">
                        <a:pos x="T4" y="T5"/>
                      </a:cxn>
                    </a:cxnLst>
                    <a:rect l="0" t="0" r="r" b="b"/>
                    <a:pathLst>
                      <a:path w="589" h="622">
                        <a:moveTo>
                          <a:pt x="0" y="622"/>
                        </a:moveTo>
                        <a:cubicBezTo>
                          <a:pt x="52" y="584"/>
                          <a:pt x="213" y="496"/>
                          <a:pt x="311" y="393"/>
                        </a:cubicBezTo>
                        <a:cubicBezTo>
                          <a:pt x="409" y="290"/>
                          <a:pt x="531" y="82"/>
                          <a:pt x="589" y="0"/>
                        </a:cubicBezTo>
                      </a:path>
                    </a:pathLst>
                  </a:custGeom>
                  <a:noFill/>
                  <a:ln w="25400" cap="flat" cmpd="sng">
                    <a:solidFill>
                      <a:srgbClr val="0000FF"/>
                    </a:solidFill>
                    <a:prstDash val="solid"/>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5" name="Rectangle 22"/>
                <p:cNvSpPr>
                  <a:spLocks noChangeArrowheads="1"/>
                </p:cNvSpPr>
                <p:nvPr/>
              </p:nvSpPr>
              <p:spPr bwMode="auto">
                <a:xfrm>
                  <a:off x="6925204" y="2026575"/>
                  <a:ext cx="144639" cy="348725"/>
                </a:xfrm>
                <a:prstGeom prst="rect">
                  <a:avLst/>
                </a:prstGeom>
                <a:solidFill>
                  <a:schemeClr val="tx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96" name="Rectangle 23"/>
                <p:cNvSpPr>
                  <a:spLocks noChangeArrowheads="1"/>
                </p:cNvSpPr>
                <p:nvPr/>
              </p:nvSpPr>
              <p:spPr bwMode="auto">
                <a:xfrm>
                  <a:off x="6933569" y="1340529"/>
                  <a:ext cx="139818" cy="348725"/>
                </a:xfrm>
                <a:prstGeom prst="rect">
                  <a:avLst/>
                </a:prstGeom>
                <a:solidFill>
                  <a:schemeClr val="tx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97" name="Rectangle 24" descr="右上がり対角線"/>
                <p:cNvSpPr>
                  <a:spLocks noChangeArrowheads="1"/>
                </p:cNvSpPr>
                <p:nvPr/>
              </p:nvSpPr>
              <p:spPr bwMode="auto">
                <a:xfrm>
                  <a:off x="6769187" y="1374404"/>
                  <a:ext cx="147854" cy="348725"/>
                </a:xfrm>
                <a:prstGeom prst="rect">
                  <a:avLst/>
                </a:prstGeom>
                <a:pattFill prst="ltUpDiag">
                  <a:fgClr>
                    <a:schemeClr val="tx2"/>
                  </a:fgClr>
                  <a:bgClr>
                    <a:schemeClr val="bg1"/>
                  </a:bgClr>
                </a:patt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98" name="Rectangle 25" descr="右上がり対角線"/>
                <p:cNvSpPr>
                  <a:spLocks noChangeArrowheads="1"/>
                </p:cNvSpPr>
                <p:nvPr/>
              </p:nvSpPr>
              <p:spPr bwMode="auto">
                <a:xfrm>
                  <a:off x="6769187" y="1993973"/>
                  <a:ext cx="147854" cy="348725"/>
                </a:xfrm>
                <a:prstGeom prst="rect">
                  <a:avLst/>
                </a:prstGeom>
                <a:pattFill prst="ltUpDiag">
                  <a:fgClr>
                    <a:schemeClr val="tx2"/>
                  </a:fgClr>
                  <a:bgClr>
                    <a:schemeClr val="bg1"/>
                  </a:bgClr>
                </a:patt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99" name="Freeform 33"/>
                <p:cNvSpPr>
                  <a:spLocks/>
                </p:cNvSpPr>
                <p:nvPr/>
              </p:nvSpPr>
              <p:spPr bwMode="auto">
                <a:xfrm>
                  <a:off x="6372232" y="1352319"/>
                  <a:ext cx="300529" cy="1033388"/>
                </a:xfrm>
                <a:custGeom>
                  <a:avLst/>
                  <a:gdLst>
                    <a:gd name="T0" fmla="*/ 2147483647 w 386"/>
                    <a:gd name="T1" fmla="*/ 2147483647 h 1074"/>
                    <a:gd name="T2" fmla="*/ 2147483647 w 386"/>
                    <a:gd name="T3" fmla="*/ 2147483647 h 1074"/>
                    <a:gd name="T4" fmla="*/ 2147483647 w 386"/>
                    <a:gd name="T5" fmla="*/ 2147483647 h 1074"/>
                    <a:gd name="T6" fmla="*/ 2147483647 w 386"/>
                    <a:gd name="T7" fmla="*/ 2147483647 h 1074"/>
                    <a:gd name="T8" fmla="*/ 2147483647 w 386"/>
                    <a:gd name="T9" fmla="*/ 2147483647 h 1074"/>
                    <a:gd name="T10" fmla="*/ 2147483647 w 386"/>
                    <a:gd name="T11" fmla="*/ 2147483647 h 1074"/>
                    <a:gd name="T12" fmla="*/ 2147483647 w 386"/>
                    <a:gd name="T13" fmla="*/ 2147483647 h 1074"/>
                    <a:gd name="T14" fmla="*/ 2147483647 w 386"/>
                    <a:gd name="T15" fmla="*/ 2147483647 h 10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1074">
                      <a:moveTo>
                        <a:pt x="386" y="477"/>
                      </a:moveTo>
                      <a:cubicBezTo>
                        <a:pt x="363" y="306"/>
                        <a:pt x="340" y="136"/>
                        <a:pt x="295" y="68"/>
                      </a:cubicBezTo>
                      <a:cubicBezTo>
                        <a:pt x="250" y="0"/>
                        <a:pt x="158" y="15"/>
                        <a:pt x="113" y="68"/>
                      </a:cubicBezTo>
                      <a:cubicBezTo>
                        <a:pt x="68" y="121"/>
                        <a:pt x="38" y="250"/>
                        <a:pt x="23" y="386"/>
                      </a:cubicBezTo>
                      <a:cubicBezTo>
                        <a:pt x="8" y="522"/>
                        <a:pt x="0" y="772"/>
                        <a:pt x="23" y="885"/>
                      </a:cubicBezTo>
                      <a:cubicBezTo>
                        <a:pt x="46" y="998"/>
                        <a:pt x="129" y="1074"/>
                        <a:pt x="159" y="1066"/>
                      </a:cubicBezTo>
                      <a:cubicBezTo>
                        <a:pt x="189" y="1058"/>
                        <a:pt x="196" y="900"/>
                        <a:pt x="204" y="839"/>
                      </a:cubicBezTo>
                      <a:cubicBezTo>
                        <a:pt x="212" y="778"/>
                        <a:pt x="208" y="740"/>
                        <a:pt x="204" y="703"/>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0" name="Freeform 34"/>
                <p:cNvSpPr>
                  <a:spLocks/>
                </p:cNvSpPr>
                <p:nvPr/>
              </p:nvSpPr>
              <p:spPr bwMode="auto">
                <a:xfrm>
                  <a:off x="6081347" y="1352319"/>
                  <a:ext cx="298921" cy="1033388"/>
                </a:xfrm>
                <a:custGeom>
                  <a:avLst/>
                  <a:gdLst>
                    <a:gd name="T0" fmla="*/ 2147483647 w 386"/>
                    <a:gd name="T1" fmla="*/ 2147483647 h 1074"/>
                    <a:gd name="T2" fmla="*/ 2147483647 w 386"/>
                    <a:gd name="T3" fmla="*/ 2147483647 h 1074"/>
                    <a:gd name="T4" fmla="*/ 2147483647 w 386"/>
                    <a:gd name="T5" fmla="*/ 2147483647 h 1074"/>
                    <a:gd name="T6" fmla="*/ 2147483647 w 386"/>
                    <a:gd name="T7" fmla="*/ 2147483647 h 1074"/>
                    <a:gd name="T8" fmla="*/ 2147483647 w 386"/>
                    <a:gd name="T9" fmla="*/ 2147483647 h 1074"/>
                    <a:gd name="T10" fmla="*/ 2147483647 w 386"/>
                    <a:gd name="T11" fmla="*/ 2147483647 h 1074"/>
                    <a:gd name="T12" fmla="*/ 2147483647 w 386"/>
                    <a:gd name="T13" fmla="*/ 2147483647 h 1074"/>
                    <a:gd name="T14" fmla="*/ 2147483647 w 386"/>
                    <a:gd name="T15" fmla="*/ 2147483647 h 10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1074">
                      <a:moveTo>
                        <a:pt x="386" y="477"/>
                      </a:moveTo>
                      <a:cubicBezTo>
                        <a:pt x="363" y="306"/>
                        <a:pt x="340" y="136"/>
                        <a:pt x="295" y="68"/>
                      </a:cubicBezTo>
                      <a:cubicBezTo>
                        <a:pt x="250" y="0"/>
                        <a:pt x="158" y="15"/>
                        <a:pt x="113" y="68"/>
                      </a:cubicBezTo>
                      <a:cubicBezTo>
                        <a:pt x="68" y="121"/>
                        <a:pt x="38" y="250"/>
                        <a:pt x="23" y="386"/>
                      </a:cubicBezTo>
                      <a:cubicBezTo>
                        <a:pt x="8" y="522"/>
                        <a:pt x="0" y="772"/>
                        <a:pt x="23" y="885"/>
                      </a:cubicBezTo>
                      <a:cubicBezTo>
                        <a:pt x="46" y="998"/>
                        <a:pt x="129" y="1074"/>
                        <a:pt x="159" y="1066"/>
                      </a:cubicBezTo>
                      <a:cubicBezTo>
                        <a:pt x="189" y="1058"/>
                        <a:pt x="196" y="900"/>
                        <a:pt x="204" y="839"/>
                      </a:cubicBezTo>
                      <a:cubicBezTo>
                        <a:pt x="212" y="778"/>
                        <a:pt x="208" y="740"/>
                        <a:pt x="204" y="703"/>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1" name="Freeform 35"/>
                <p:cNvSpPr>
                  <a:spLocks/>
                </p:cNvSpPr>
                <p:nvPr/>
              </p:nvSpPr>
              <p:spPr bwMode="auto">
                <a:xfrm>
                  <a:off x="5790461" y="1352319"/>
                  <a:ext cx="300529" cy="1033388"/>
                </a:xfrm>
                <a:custGeom>
                  <a:avLst/>
                  <a:gdLst>
                    <a:gd name="T0" fmla="*/ 2147483647 w 386"/>
                    <a:gd name="T1" fmla="*/ 2147483647 h 1074"/>
                    <a:gd name="T2" fmla="*/ 2147483647 w 386"/>
                    <a:gd name="T3" fmla="*/ 2147483647 h 1074"/>
                    <a:gd name="T4" fmla="*/ 2147483647 w 386"/>
                    <a:gd name="T5" fmla="*/ 2147483647 h 1074"/>
                    <a:gd name="T6" fmla="*/ 2147483647 w 386"/>
                    <a:gd name="T7" fmla="*/ 2147483647 h 1074"/>
                    <a:gd name="T8" fmla="*/ 2147483647 w 386"/>
                    <a:gd name="T9" fmla="*/ 2147483647 h 1074"/>
                    <a:gd name="T10" fmla="*/ 2147483647 w 386"/>
                    <a:gd name="T11" fmla="*/ 2147483647 h 1074"/>
                    <a:gd name="T12" fmla="*/ 2147483647 w 386"/>
                    <a:gd name="T13" fmla="*/ 2147483647 h 1074"/>
                    <a:gd name="T14" fmla="*/ 2147483647 w 386"/>
                    <a:gd name="T15" fmla="*/ 2147483647 h 10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1074">
                      <a:moveTo>
                        <a:pt x="386" y="477"/>
                      </a:moveTo>
                      <a:cubicBezTo>
                        <a:pt x="363" y="306"/>
                        <a:pt x="340" y="136"/>
                        <a:pt x="295" y="68"/>
                      </a:cubicBezTo>
                      <a:cubicBezTo>
                        <a:pt x="250" y="0"/>
                        <a:pt x="158" y="15"/>
                        <a:pt x="113" y="68"/>
                      </a:cubicBezTo>
                      <a:cubicBezTo>
                        <a:pt x="68" y="121"/>
                        <a:pt x="38" y="250"/>
                        <a:pt x="23" y="386"/>
                      </a:cubicBezTo>
                      <a:cubicBezTo>
                        <a:pt x="8" y="522"/>
                        <a:pt x="0" y="772"/>
                        <a:pt x="23" y="885"/>
                      </a:cubicBezTo>
                      <a:cubicBezTo>
                        <a:pt x="46" y="998"/>
                        <a:pt x="129" y="1074"/>
                        <a:pt x="159" y="1066"/>
                      </a:cubicBezTo>
                      <a:cubicBezTo>
                        <a:pt x="189" y="1058"/>
                        <a:pt x="196" y="900"/>
                        <a:pt x="204" y="839"/>
                      </a:cubicBezTo>
                      <a:cubicBezTo>
                        <a:pt x="212" y="778"/>
                        <a:pt x="208" y="740"/>
                        <a:pt x="204" y="703"/>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7" name="フリーフォーム 106"/>
                <p:cNvSpPr/>
                <p:nvPr/>
              </p:nvSpPr>
              <p:spPr>
                <a:xfrm flipV="1">
                  <a:off x="6976224" y="1044646"/>
                  <a:ext cx="305579" cy="651336"/>
                </a:xfrm>
                <a:custGeom>
                  <a:avLst/>
                  <a:gdLst>
                    <a:gd name="connsiteX0" fmla="*/ 114300 w 461963"/>
                    <a:gd name="connsiteY0" fmla="*/ 0 h 890587"/>
                    <a:gd name="connsiteX1" fmla="*/ 461963 w 461963"/>
                    <a:gd name="connsiteY1" fmla="*/ 0 h 890587"/>
                    <a:gd name="connsiteX2" fmla="*/ 461963 w 461963"/>
                    <a:gd name="connsiteY2" fmla="*/ 890587 h 890587"/>
                    <a:gd name="connsiteX3" fmla="*/ 0 w 461963"/>
                    <a:gd name="connsiteY3" fmla="*/ 890587 h 890587"/>
                    <a:gd name="connsiteX4" fmla="*/ 0 w 461963"/>
                    <a:gd name="connsiteY4" fmla="*/ 500062 h 890587"/>
                    <a:gd name="connsiteX5" fmla="*/ 157163 w 461963"/>
                    <a:gd name="connsiteY5" fmla="*/ 500062 h 890587"/>
                    <a:gd name="connsiteX6" fmla="*/ 114300 w 461963"/>
                    <a:gd name="connsiteY6" fmla="*/ 0 h 890587"/>
                    <a:gd name="connsiteX0" fmla="*/ 140494 w 461963"/>
                    <a:gd name="connsiteY0" fmla="*/ 0 h 890587"/>
                    <a:gd name="connsiteX1" fmla="*/ 461963 w 461963"/>
                    <a:gd name="connsiteY1" fmla="*/ 0 h 890587"/>
                    <a:gd name="connsiteX2" fmla="*/ 461963 w 461963"/>
                    <a:gd name="connsiteY2" fmla="*/ 890587 h 890587"/>
                    <a:gd name="connsiteX3" fmla="*/ 0 w 461963"/>
                    <a:gd name="connsiteY3" fmla="*/ 890587 h 890587"/>
                    <a:gd name="connsiteX4" fmla="*/ 0 w 461963"/>
                    <a:gd name="connsiteY4" fmla="*/ 500062 h 890587"/>
                    <a:gd name="connsiteX5" fmla="*/ 157163 w 461963"/>
                    <a:gd name="connsiteY5" fmla="*/ 500062 h 890587"/>
                    <a:gd name="connsiteX6" fmla="*/ 140494 w 461963"/>
                    <a:gd name="connsiteY6" fmla="*/ 0 h 890587"/>
                    <a:gd name="connsiteX0" fmla="*/ 140494 w 461963"/>
                    <a:gd name="connsiteY0" fmla="*/ 0 h 890587"/>
                    <a:gd name="connsiteX1" fmla="*/ 461963 w 461963"/>
                    <a:gd name="connsiteY1" fmla="*/ 0 h 890587"/>
                    <a:gd name="connsiteX2" fmla="*/ 461963 w 461963"/>
                    <a:gd name="connsiteY2" fmla="*/ 890587 h 890587"/>
                    <a:gd name="connsiteX3" fmla="*/ 0 w 461963"/>
                    <a:gd name="connsiteY3" fmla="*/ 890587 h 890587"/>
                    <a:gd name="connsiteX4" fmla="*/ 0 w 461963"/>
                    <a:gd name="connsiteY4" fmla="*/ 500062 h 890587"/>
                    <a:gd name="connsiteX5" fmla="*/ 142876 w 461963"/>
                    <a:gd name="connsiteY5" fmla="*/ 502443 h 890587"/>
                    <a:gd name="connsiteX6" fmla="*/ 140494 w 461963"/>
                    <a:gd name="connsiteY6" fmla="*/ 0 h 890587"/>
                    <a:gd name="connsiteX0" fmla="*/ 140494 w 461963"/>
                    <a:gd name="connsiteY0" fmla="*/ 0 h 890587"/>
                    <a:gd name="connsiteX1" fmla="*/ 461963 w 461963"/>
                    <a:gd name="connsiteY1" fmla="*/ 0 h 890587"/>
                    <a:gd name="connsiteX2" fmla="*/ 461963 w 461963"/>
                    <a:gd name="connsiteY2" fmla="*/ 890587 h 890587"/>
                    <a:gd name="connsiteX3" fmla="*/ 0 w 461963"/>
                    <a:gd name="connsiteY3" fmla="*/ 890587 h 890587"/>
                    <a:gd name="connsiteX4" fmla="*/ 0 w 461963"/>
                    <a:gd name="connsiteY4" fmla="*/ 495299 h 890587"/>
                    <a:gd name="connsiteX5" fmla="*/ 142876 w 461963"/>
                    <a:gd name="connsiteY5" fmla="*/ 502443 h 890587"/>
                    <a:gd name="connsiteX6" fmla="*/ 140494 w 461963"/>
                    <a:gd name="connsiteY6" fmla="*/ 0 h 890587"/>
                    <a:gd name="connsiteX0" fmla="*/ 140494 w 461963"/>
                    <a:gd name="connsiteY0" fmla="*/ 0 h 890587"/>
                    <a:gd name="connsiteX1" fmla="*/ 461963 w 461963"/>
                    <a:gd name="connsiteY1" fmla="*/ 0 h 890587"/>
                    <a:gd name="connsiteX2" fmla="*/ 461963 w 461963"/>
                    <a:gd name="connsiteY2" fmla="*/ 890587 h 890587"/>
                    <a:gd name="connsiteX3" fmla="*/ 0 w 461963"/>
                    <a:gd name="connsiteY3" fmla="*/ 890587 h 890587"/>
                    <a:gd name="connsiteX4" fmla="*/ 0 w 461963"/>
                    <a:gd name="connsiteY4" fmla="*/ 495299 h 890587"/>
                    <a:gd name="connsiteX5" fmla="*/ 147639 w 461963"/>
                    <a:gd name="connsiteY5" fmla="*/ 488155 h 890587"/>
                    <a:gd name="connsiteX6" fmla="*/ 140494 w 461963"/>
                    <a:gd name="connsiteY6" fmla="*/ 0 h 890587"/>
                    <a:gd name="connsiteX0" fmla="*/ 140494 w 461963"/>
                    <a:gd name="connsiteY0" fmla="*/ 0 h 890587"/>
                    <a:gd name="connsiteX1" fmla="*/ 461963 w 461963"/>
                    <a:gd name="connsiteY1" fmla="*/ 0 h 890587"/>
                    <a:gd name="connsiteX2" fmla="*/ 461963 w 461963"/>
                    <a:gd name="connsiteY2" fmla="*/ 890587 h 890587"/>
                    <a:gd name="connsiteX3" fmla="*/ 0 w 461963"/>
                    <a:gd name="connsiteY3" fmla="*/ 890587 h 890587"/>
                    <a:gd name="connsiteX4" fmla="*/ 2381 w 461963"/>
                    <a:gd name="connsiteY4" fmla="*/ 492918 h 890587"/>
                    <a:gd name="connsiteX5" fmla="*/ 147639 w 461963"/>
                    <a:gd name="connsiteY5" fmla="*/ 488155 h 890587"/>
                    <a:gd name="connsiteX6" fmla="*/ 140494 w 461963"/>
                    <a:gd name="connsiteY6" fmla="*/ 0 h 89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963" h="890587">
                      <a:moveTo>
                        <a:pt x="140494" y="0"/>
                      </a:moveTo>
                      <a:lnTo>
                        <a:pt x="461963" y="0"/>
                      </a:lnTo>
                      <a:lnTo>
                        <a:pt x="461963" y="890587"/>
                      </a:lnTo>
                      <a:lnTo>
                        <a:pt x="0" y="890587"/>
                      </a:lnTo>
                      <a:cubicBezTo>
                        <a:pt x="794" y="758031"/>
                        <a:pt x="1587" y="625474"/>
                        <a:pt x="2381" y="492918"/>
                      </a:cubicBezTo>
                      <a:lnTo>
                        <a:pt x="147639" y="488155"/>
                      </a:lnTo>
                      <a:lnTo>
                        <a:pt x="140494" y="0"/>
                      </a:lnTo>
                      <a:close/>
                    </a:path>
                  </a:pathLst>
                </a:custGeom>
                <a:solidFill>
                  <a:schemeClr val="bg1">
                    <a:lumMod val="85000"/>
                  </a:schemeClr>
                </a:solidFill>
                <a:ln w="19050">
                  <a:noFill/>
                </a:ln>
              </p:spPr>
              <p:txBody>
                <a:bodyPr wrap="square" rtlCol="0" anchor="ctr">
                  <a:spAutoFit/>
                </a:bodyPr>
                <a:lstStyle/>
                <a:p>
                  <a:pPr algn="ctr"/>
                  <a:endParaRPr kumimoji="1" lang="ja-JP" altLang="en-US" u="sng" dirty="0" smtClean="0">
                    <a:solidFill>
                      <a:schemeClr val="tx1"/>
                    </a:solidFill>
                  </a:endParaRPr>
                </a:p>
              </p:txBody>
            </p:sp>
          </p:grpSp>
          <p:sp>
            <p:nvSpPr>
              <p:cNvPr id="110" name="テキスト ボックス 109"/>
              <p:cNvSpPr txBox="1"/>
              <p:nvPr/>
            </p:nvSpPr>
            <p:spPr>
              <a:xfrm>
                <a:off x="6327404" y="3046813"/>
                <a:ext cx="800219" cy="338554"/>
              </a:xfrm>
              <a:prstGeom prst="rect">
                <a:avLst/>
              </a:prstGeom>
              <a:noFill/>
            </p:spPr>
            <p:txBody>
              <a:bodyPr wrap="none" rtlCol="0">
                <a:spAutoFit/>
              </a:bodyPr>
              <a:lstStyle/>
              <a:p>
                <a:r>
                  <a:rPr kumimoji="1" lang="ja-JP" altLang="en-US" sz="1600" dirty="0" smtClean="0">
                    <a:solidFill>
                      <a:schemeClr val="tx1"/>
                    </a:solidFill>
                  </a:rPr>
                  <a:t>回転環</a:t>
                </a:r>
              </a:p>
            </p:txBody>
          </p:sp>
          <p:sp>
            <p:nvSpPr>
              <p:cNvPr id="111" name="テキスト ボックス 110"/>
              <p:cNvSpPr txBox="1"/>
              <p:nvPr/>
            </p:nvSpPr>
            <p:spPr>
              <a:xfrm>
                <a:off x="7360754" y="2961973"/>
                <a:ext cx="800219" cy="338554"/>
              </a:xfrm>
              <a:prstGeom prst="rect">
                <a:avLst/>
              </a:prstGeom>
              <a:noFill/>
            </p:spPr>
            <p:txBody>
              <a:bodyPr wrap="none" rtlCol="0">
                <a:spAutoFit/>
              </a:bodyPr>
              <a:lstStyle/>
              <a:p>
                <a:r>
                  <a:rPr kumimoji="1" lang="ja-JP" altLang="en-US" sz="1600" dirty="0" smtClean="0">
                    <a:solidFill>
                      <a:schemeClr val="tx1"/>
                    </a:solidFill>
                  </a:rPr>
                  <a:t>固定環</a:t>
                </a:r>
              </a:p>
            </p:txBody>
          </p:sp>
          <p:cxnSp>
            <p:nvCxnSpPr>
              <p:cNvPr id="31" name="直線コネクタ 30"/>
              <p:cNvCxnSpPr>
                <a:stCxn id="22" idx="5"/>
              </p:cNvCxnSpPr>
              <p:nvPr/>
            </p:nvCxnSpPr>
            <p:spPr bwMode="auto">
              <a:xfrm>
                <a:off x="7149920" y="2482214"/>
                <a:ext cx="522467" cy="475751"/>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38" name="直線コネクタ 37"/>
              <p:cNvCxnSpPr>
                <a:stCxn id="98" idx="2"/>
                <a:endCxn id="110" idx="0"/>
              </p:cNvCxnSpPr>
              <p:nvPr/>
            </p:nvCxnSpPr>
            <p:spPr bwMode="auto">
              <a:xfrm flipH="1">
                <a:off x="6727514" y="2442306"/>
                <a:ext cx="193225" cy="60450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grpSp>
      <p:sp>
        <p:nvSpPr>
          <p:cNvPr id="72"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軸封装置</a:t>
            </a:r>
            <a:endParaRPr lang="zh-TW" altLang="en-US" dirty="0">
              <a:solidFill>
                <a:srgbClr val="0033CC"/>
              </a:solidFill>
            </a:endParaRPr>
          </a:p>
        </p:txBody>
      </p:sp>
      <p:sp>
        <p:nvSpPr>
          <p:cNvPr id="75" name="正方形/長方形 74"/>
          <p:cNvSpPr/>
          <p:nvPr/>
        </p:nvSpPr>
        <p:spPr>
          <a:xfrm rot="5400000">
            <a:off x="1204381" y="1254689"/>
            <a:ext cx="311596" cy="1645626"/>
          </a:xfrm>
          <a:prstGeom prst="rect">
            <a:avLst/>
          </a:prstGeom>
          <a:solidFill>
            <a:schemeClr val="bg1">
              <a:lumMod val="75000"/>
            </a:schemeClr>
          </a:solidFill>
        </p:spPr>
        <p:txBody>
          <a:bodyPr wrap="square" rtlCol="0" anchor="ctr">
            <a:noAutofit/>
          </a:bodyPr>
          <a:lstStyle/>
          <a:p>
            <a:pPr algn="ctr"/>
            <a:endParaRPr kumimoji="1" lang="ja-JP" altLang="en-US" u="sng" dirty="0" smtClean="0">
              <a:solidFill>
                <a:schemeClr val="tx1"/>
              </a:solidFill>
            </a:endParaRPr>
          </a:p>
        </p:txBody>
      </p:sp>
    </p:spTree>
    <p:extLst>
      <p:ext uri="{BB962C8B-B14F-4D97-AF65-F5344CB8AC3E}">
        <p14:creationId xmlns:p14="http://schemas.microsoft.com/office/powerpoint/2010/main" val="84246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31</a:t>
            </a:fld>
            <a:endParaRPr lang="en-US" altLang="ja-JP"/>
          </a:p>
        </p:txBody>
      </p:sp>
      <p:pic>
        <p:nvPicPr>
          <p:cNvPr id="5" name="Picture 4" descr="P1020471_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1808163"/>
            <a:ext cx="4791075" cy="389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P1020471_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8484"/>
          <a:stretch/>
        </p:blipFill>
        <p:spPr bwMode="auto">
          <a:xfrm>
            <a:off x="5534769" y="1340769"/>
            <a:ext cx="2589212"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円/楕円 6"/>
          <p:cNvSpPr/>
          <p:nvPr/>
        </p:nvSpPr>
        <p:spPr>
          <a:xfrm>
            <a:off x="4499992" y="836712"/>
            <a:ext cx="1080120" cy="1728192"/>
          </a:xfrm>
          <a:prstGeom prst="ellipse">
            <a:avLst/>
          </a:prstGeom>
        </p:spPr>
        <p:txBody>
          <a:bodyPr wrap="square" rtlCol="0" anchor="ctr">
            <a:spAutoFit/>
          </a:bodyPr>
          <a:lstStyle/>
          <a:p>
            <a:pPr algn="ctr"/>
            <a:endParaRPr kumimoji="1" lang="ja-JP" altLang="en-US" u="sng" dirty="0" smtClean="0">
              <a:solidFill>
                <a:schemeClr val="tx1"/>
              </a:solidFill>
            </a:endParaRPr>
          </a:p>
        </p:txBody>
      </p:sp>
      <p:sp>
        <p:nvSpPr>
          <p:cNvPr id="8" name="円/楕円 7"/>
          <p:cNvSpPr/>
          <p:nvPr/>
        </p:nvSpPr>
        <p:spPr>
          <a:xfrm>
            <a:off x="3131840" y="3356992"/>
            <a:ext cx="648072" cy="648072"/>
          </a:xfrm>
          <a:prstGeom prst="ellipse">
            <a:avLst/>
          </a:prstGeom>
          <a:ln w="31750">
            <a:solidFill>
              <a:srgbClr val="FFFF00"/>
            </a:solidFill>
          </a:ln>
        </p:spPr>
        <p:txBody>
          <a:bodyPr wrap="square" rtlCol="0" anchor="ctr">
            <a:spAutoFit/>
          </a:bodyPr>
          <a:lstStyle/>
          <a:p>
            <a:pPr algn="ctr"/>
            <a:endParaRPr kumimoji="1" lang="ja-JP" altLang="en-US" u="sng" dirty="0" smtClean="0">
              <a:solidFill>
                <a:schemeClr val="tx1"/>
              </a:solidFill>
            </a:endParaRPr>
          </a:p>
        </p:txBody>
      </p:sp>
      <p:sp>
        <p:nvSpPr>
          <p:cNvPr id="9" name="円/楕円 8"/>
          <p:cNvSpPr/>
          <p:nvPr/>
        </p:nvSpPr>
        <p:spPr>
          <a:xfrm>
            <a:off x="5980596" y="1815992"/>
            <a:ext cx="1615740" cy="1829031"/>
          </a:xfrm>
          <a:prstGeom prst="ellipse">
            <a:avLst/>
          </a:prstGeom>
          <a:ln w="31750">
            <a:solidFill>
              <a:srgbClr val="FFFF00"/>
            </a:solidFill>
          </a:ln>
        </p:spPr>
        <p:txBody>
          <a:bodyPr wrap="square" rtlCol="0" anchor="ctr">
            <a:spAutoFit/>
          </a:bodyPr>
          <a:lstStyle/>
          <a:p>
            <a:pPr algn="ctr"/>
            <a:endParaRPr kumimoji="1" lang="ja-JP" altLang="en-US" u="sng" dirty="0" smtClean="0">
              <a:solidFill>
                <a:schemeClr val="tx1"/>
              </a:solidFill>
            </a:endParaRPr>
          </a:p>
        </p:txBody>
      </p:sp>
      <p:cxnSp>
        <p:nvCxnSpPr>
          <p:cNvPr id="10" name="直線コネクタ 9"/>
          <p:cNvCxnSpPr/>
          <p:nvPr/>
        </p:nvCxnSpPr>
        <p:spPr bwMode="auto">
          <a:xfrm flipV="1">
            <a:off x="3347864" y="1844824"/>
            <a:ext cx="3168600" cy="1512168"/>
          </a:xfrm>
          <a:prstGeom prst="line">
            <a:avLst/>
          </a:prstGeom>
          <a:noFill/>
          <a:ln w="254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1" name="直線コネクタ 10"/>
          <p:cNvCxnSpPr>
            <a:stCxn id="8" idx="4"/>
            <a:endCxn id="9" idx="4"/>
          </p:cNvCxnSpPr>
          <p:nvPr/>
        </p:nvCxnSpPr>
        <p:spPr bwMode="auto">
          <a:xfrm flipV="1">
            <a:off x="3455876" y="3645023"/>
            <a:ext cx="3332590" cy="360041"/>
          </a:xfrm>
          <a:prstGeom prst="line">
            <a:avLst/>
          </a:prstGeom>
          <a:noFill/>
          <a:ln w="254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12"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軸封装置　メカニカルシール</a:t>
            </a:r>
            <a:endParaRPr lang="zh-TW" altLang="en-US" dirty="0">
              <a:solidFill>
                <a:srgbClr val="0033CC"/>
              </a:solidFill>
            </a:endParaRPr>
          </a:p>
        </p:txBody>
      </p:sp>
    </p:spTree>
    <p:extLst>
      <p:ext uri="{BB962C8B-B14F-4D97-AF65-F5344CB8AC3E}">
        <p14:creationId xmlns:p14="http://schemas.microsoft.com/office/powerpoint/2010/main" val="29370989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32</a:t>
            </a:fld>
            <a:endParaRPr lang="en-US" altLang="ja-JP"/>
          </a:p>
        </p:txBody>
      </p:sp>
      <p:sp>
        <p:nvSpPr>
          <p:cNvPr id="3" name="コンテンツ プレースホルダー 2"/>
          <p:cNvSpPr>
            <a:spLocks noGrp="1"/>
          </p:cNvSpPr>
          <p:nvPr>
            <p:ph idx="1"/>
          </p:nvPr>
        </p:nvSpPr>
        <p:spPr>
          <a:xfrm>
            <a:off x="80707" y="1655815"/>
            <a:ext cx="5903913" cy="4365473"/>
          </a:xfrm>
        </p:spPr>
        <p:txBody>
          <a:bodyPr/>
          <a:lstStyle/>
          <a:p>
            <a:pPr marL="0" indent="0">
              <a:buFontTx/>
              <a:buNone/>
              <a:defRPr/>
            </a:pPr>
            <a:r>
              <a:rPr lang="ja-JP" altLang="en-US" sz="2000" u="sng" dirty="0" smtClean="0"/>
              <a:t>◆長所</a:t>
            </a:r>
            <a:endParaRPr lang="en-US" altLang="ja-JP" sz="2000" u="sng" dirty="0" smtClean="0"/>
          </a:p>
          <a:p>
            <a:pPr marL="0" indent="0">
              <a:buNone/>
              <a:defRPr/>
            </a:pPr>
            <a:r>
              <a:rPr lang="ja-JP" altLang="en-US" sz="2000" dirty="0" smtClean="0"/>
              <a:t>　　・流体の漏れは目視できないほど微少。</a:t>
            </a:r>
            <a:endParaRPr lang="en-US" altLang="ja-JP" sz="2000" dirty="0" smtClean="0"/>
          </a:p>
          <a:p>
            <a:pPr marL="0" indent="0">
              <a:buNone/>
              <a:defRPr/>
            </a:pPr>
            <a:r>
              <a:rPr lang="ja-JP" altLang="en-US" sz="2000" dirty="0" smtClean="0"/>
              <a:t>　　・動力損失が少ない。</a:t>
            </a:r>
            <a:endParaRPr lang="en-US" altLang="ja-JP" sz="2000" dirty="0" smtClean="0"/>
          </a:p>
          <a:p>
            <a:pPr marL="0" indent="0">
              <a:buNone/>
              <a:defRPr/>
            </a:pPr>
            <a:r>
              <a:rPr lang="ja-JP" altLang="en-US" sz="2000" dirty="0" smtClean="0"/>
              <a:t>　　・構造、シール材質を変えることにより種々の条件</a:t>
            </a:r>
            <a:endParaRPr lang="en-US" altLang="ja-JP" sz="2000" dirty="0" smtClean="0"/>
          </a:p>
          <a:p>
            <a:pPr marL="0" indent="0">
              <a:buNone/>
              <a:defRPr/>
            </a:pPr>
            <a:r>
              <a:rPr lang="ja-JP" altLang="en-US" sz="2000" dirty="0"/>
              <a:t>　</a:t>
            </a:r>
            <a:r>
              <a:rPr lang="ja-JP" altLang="en-US" sz="2000" dirty="0" smtClean="0"/>
              <a:t>　　（高圧、高温、高速）に使用可能。</a:t>
            </a:r>
            <a:endParaRPr lang="en-US" altLang="ja-JP" sz="2000" dirty="0" smtClean="0"/>
          </a:p>
          <a:p>
            <a:pPr marL="0" indent="0">
              <a:buNone/>
              <a:defRPr/>
            </a:pPr>
            <a:r>
              <a:rPr lang="ja-JP" altLang="en-US" sz="2000" dirty="0" smtClean="0"/>
              <a:t>　　・装置寸法が短く出来る。</a:t>
            </a:r>
            <a:endParaRPr lang="en-US" altLang="ja-JP" sz="2000" dirty="0" smtClean="0"/>
          </a:p>
          <a:p>
            <a:pPr marL="0" indent="0">
              <a:buFontTx/>
              <a:buNone/>
              <a:defRPr/>
            </a:pPr>
            <a:endParaRPr lang="en-US" altLang="ja-JP" sz="2000" u="sng" dirty="0" smtClean="0"/>
          </a:p>
          <a:p>
            <a:pPr marL="0" indent="0">
              <a:buFontTx/>
              <a:buNone/>
              <a:defRPr/>
            </a:pPr>
            <a:r>
              <a:rPr lang="ja-JP" altLang="en-US" sz="2000" u="sng" dirty="0" smtClean="0"/>
              <a:t>◆短所</a:t>
            </a:r>
            <a:endParaRPr lang="en-US" altLang="ja-JP" sz="2000" u="sng" dirty="0" smtClean="0"/>
          </a:p>
          <a:p>
            <a:pPr marL="0" indent="0">
              <a:buNone/>
              <a:defRPr/>
            </a:pPr>
            <a:r>
              <a:rPr lang="ja-JP" altLang="en-US" sz="2000" dirty="0" smtClean="0"/>
              <a:t>　　・取付け、取外しはポンプを分解する必要がある。</a:t>
            </a:r>
            <a:endParaRPr lang="en-US" altLang="ja-JP" sz="2000" dirty="0" smtClean="0"/>
          </a:p>
          <a:p>
            <a:pPr marL="0" indent="0">
              <a:buNone/>
              <a:defRPr/>
            </a:pPr>
            <a:r>
              <a:rPr lang="ja-JP" altLang="en-US" sz="2000" dirty="0" smtClean="0"/>
              <a:t>　　・漏れ始めると取り替えなければならない。</a:t>
            </a:r>
            <a:endParaRPr lang="en-US" altLang="ja-JP" sz="2000" dirty="0" smtClean="0"/>
          </a:p>
        </p:txBody>
      </p:sp>
      <p:pic>
        <p:nvPicPr>
          <p:cNvPr id="5" name="図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340768"/>
            <a:ext cx="2662237" cy="205263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22"/>
          <p:cNvGrpSpPr>
            <a:grpSpLocks/>
          </p:cNvGrpSpPr>
          <p:nvPr/>
        </p:nvGrpSpPr>
        <p:grpSpPr bwMode="auto">
          <a:xfrm>
            <a:off x="6186376" y="3742185"/>
            <a:ext cx="1804998" cy="2128141"/>
            <a:chOff x="295" y="2272"/>
            <a:chExt cx="1574" cy="1929"/>
          </a:xfrm>
        </p:grpSpPr>
        <p:sp>
          <p:nvSpPr>
            <p:cNvPr id="7" name="Rectangle 23" descr="20%"/>
            <p:cNvSpPr>
              <a:spLocks noChangeArrowheads="1"/>
            </p:cNvSpPr>
            <p:nvPr/>
          </p:nvSpPr>
          <p:spPr bwMode="auto">
            <a:xfrm>
              <a:off x="295" y="3929"/>
              <a:ext cx="907" cy="272"/>
            </a:xfrm>
            <a:prstGeom prst="rect">
              <a:avLst/>
            </a:prstGeom>
            <a:pattFill prst="pct20">
              <a:fgClr>
                <a:schemeClr val="accent2"/>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endParaRPr lang="ja-JP" altLang="en-US" sz="2400">
                <a:latin typeface="Arial" charset="0"/>
              </a:endParaRPr>
            </a:p>
          </p:txBody>
        </p:sp>
        <p:sp>
          <p:nvSpPr>
            <p:cNvPr id="8" name="Rectangle 24" descr="20%"/>
            <p:cNvSpPr>
              <a:spLocks noChangeArrowheads="1"/>
            </p:cNvSpPr>
            <p:nvPr/>
          </p:nvSpPr>
          <p:spPr bwMode="auto">
            <a:xfrm>
              <a:off x="657" y="3702"/>
              <a:ext cx="454" cy="363"/>
            </a:xfrm>
            <a:prstGeom prst="rect">
              <a:avLst/>
            </a:prstGeom>
            <a:pattFill prst="pct20">
              <a:fgClr>
                <a:schemeClr val="accent2"/>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endParaRPr lang="ja-JP" altLang="en-US" sz="2400">
                <a:latin typeface="Arial" charset="0"/>
              </a:endParaRPr>
            </a:p>
          </p:txBody>
        </p:sp>
        <p:sp>
          <p:nvSpPr>
            <p:cNvPr id="9" name="Rectangle 25" descr="20%"/>
            <p:cNvSpPr>
              <a:spLocks noChangeArrowheads="1"/>
            </p:cNvSpPr>
            <p:nvPr/>
          </p:nvSpPr>
          <p:spPr bwMode="auto">
            <a:xfrm>
              <a:off x="930" y="3339"/>
              <a:ext cx="181" cy="453"/>
            </a:xfrm>
            <a:prstGeom prst="rect">
              <a:avLst/>
            </a:prstGeom>
            <a:pattFill prst="pct20">
              <a:fgClr>
                <a:schemeClr val="accent2"/>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endParaRPr lang="ja-JP" altLang="en-US" sz="2400">
                <a:latin typeface="Arial" charset="0"/>
              </a:endParaRPr>
            </a:p>
          </p:txBody>
        </p:sp>
        <p:sp>
          <p:nvSpPr>
            <p:cNvPr id="10" name="Line 26"/>
            <p:cNvSpPr>
              <a:spLocks noChangeShapeType="1"/>
            </p:cNvSpPr>
            <p:nvPr/>
          </p:nvSpPr>
          <p:spPr bwMode="auto">
            <a:xfrm>
              <a:off x="658" y="2931"/>
              <a:ext cx="2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27"/>
            <p:cNvSpPr>
              <a:spLocks noChangeShapeType="1"/>
            </p:cNvSpPr>
            <p:nvPr/>
          </p:nvSpPr>
          <p:spPr bwMode="auto">
            <a:xfrm>
              <a:off x="930" y="2931"/>
              <a:ext cx="0" cy="77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Line 28"/>
            <p:cNvSpPr>
              <a:spLocks noChangeShapeType="1"/>
            </p:cNvSpPr>
            <p:nvPr/>
          </p:nvSpPr>
          <p:spPr bwMode="auto">
            <a:xfrm flipH="1">
              <a:off x="658" y="3702"/>
              <a:ext cx="2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29"/>
            <p:cNvSpPr>
              <a:spLocks noChangeShapeType="1"/>
            </p:cNvSpPr>
            <p:nvPr/>
          </p:nvSpPr>
          <p:spPr bwMode="auto">
            <a:xfrm flipH="1">
              <a:off x="657" y="3702"/>
              <a:ext cx="1" cy="22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Line 30"/>
            <p:cNvSpPr>
              <a:spLocks noChangeShapeType="1"/>
            </p:cNvSpPr>
            <p:nvPr/>
          </p:nvSpPr>
          <p:spPr bwMode="auto">
            <a:xfrm flipH="1">
              <a:off x="295" y="3929"/>
              <a:ext cx="36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Rectangle 31" descr="右上がり対角線 (反転)"/>
            <p:cNvSpPr>
              <a:spLocks noChangeArrowheads="1"/>
            </p:cNvSpPr>
            <p:nvPr/>
          </p:nvSpPr>
          <p:spPr bwMode="auto">
            <a:xfrm>
              <a:off x="1111" y="2931"/>
              <a:ext cx="454" cy="998"/>
            </a:xfrm>
            <a:prstGeom prst="rect">
              <a:avLst/>
            </a:prstGeom>
            <a:pattFill prst="dkUpDiag">
              <a:fgClr>
                <a:schemeClr val="bg1"/>
              </a:fgClr>
              <a:bgClr>
                <a:schemeClr val="bg1"/>
              </a:bgClr>
            </a:patt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endParaRPr lang="ja-JP" altLang="en-US" sz="2400">
                <a:latin typeface="Arial" charset="0"/>
              </a:endParaRPr>
            </a:p>
          </p:txBody>
        </p:sp>
        <p:sp>
          <p:nvSpPr>
            <p:cNvPr id="16" name="Text Box 32"/>
            <p:cNvSpPr txBox="1">
              <a:spLocks noChangeArrowheads="1"/>
            </p:cNvSpPr>
            <p:nvPr/>
          </p:nvSpPr>
          <p:spPr bwMode="auto">
            <a:xfrm>
              <a:off x="549" y="2272"/>
              <a:ext cx="1320"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2000" dirty="0">
                  <a:latin typeface="Arial" charset="0"/>
                </a:rPr>
                <a:t>0.5</a:t>
              </a:r>
              <a:r>
                <a:rPr lang="ja-JP" altLang="en-US" sz="2000" dirty="0">
                  <a:latin typeface="Arial" charset="0"/>
                </a:rPr>
                <a:t>～</a:t>
              </a:r>
              <a:r>
                <a:rPr lang="en-US" altLang="ja-JP" sz="2000" dirty="0">
                  <a:latin typeface="Arial" charset="0"/>
                </a:rPr>
                <a:t>1.0μm</a:t>
              </a:r>
            </a:p>
          </p:txBody>
        </p:sp>
        <p:sp>
          <p:nvSpPr>
            <p:cNvPr id="17" name="Line 33"/>
            <p:cNvSpPr>
              <a:spLocks noChangeShapeType="1"/>
            </p:cNvSpPr>
            <p:nvPr/>
          </p:nvSpPr>
          <p:spPr bwMode="auto">
            <a:xfrm>
              <a:off x="930" y="2659"/>
              <a:ext cx="0" cy="635"/>
            </a:xfrm>
            <a:prstGeom prst="line">
              <a:avLst/>
            </a:prstGeom>
            <a:noFill/>
            <a:ln w="254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34"/>
            <p:cNvSpPr>
              <a:spLocks noChangeShapeType="1"/>
            </p:cNvSpPr>
            <p:nvPr/>
          </p:nvSpPr>
          <p:spPr bwMode="auto">
            <a:xfrm>
              <a:off x="1111" y="2659"/>
              <a:ext cx="0" cy="635"/>
            </a:xfrm>
            <a:prstGeom prst="line">
              <a:avLst/>
            </a:prstGeom>
            <a:noFill/>
            <a:ln w="254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Line 35"/>
            <p:cNvSpPr>
              <a:spLocks noChangeShapeType="1"/>
            </p:cNvSpPr>
            <p:nvPr/>
          </p:nvSpPr>
          <p:spPr bwMode="auto">
            <a:xfrm>
              <a:off x="612" y="2795"/>
              <a:ext cx="318"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36"/>
            <p:cNvSpPr>
              <a:spLocks noChangeShapeType="1"/>
            </p:cNvSpPr>
            <p:nvPr/>
          </p:nvSpPr>
          <p:spPr bwMode="auto">
            <a:xfrm flipH="1">
              <a:off x="1111" y="2795"/>
              <a:ext cx="363"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37"/>
            <p:cNvSpPr>
              <a:spLocks noChangeShapeType="1"/>
            </p:cNvSpPr>
            <p:nvPr/>
          </p:nvSpPr>
          <p:spPr bwMode="auto">
            <a:xfrm>
              <a:off x="1202" y="3929"/>
              <a:ext cx="0" cy="27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2" name="円/楕円 21"/>
          <p:cNvSpPr/>
          <p:nvPr/>
        </p:nvSpPr>
        <p:spPr>
          <a:xfrm>
            <a:off x="7627279" y="2564904"/>
            <a:ext cx="416273" cy="432048"/>
          </a:xfrm>
          <a:prstGeom prst="ellipse">
            <a:avLst/>
          </a:prstGeom>
          <a:ln w="28575">
            <a:solidFill>
              <a:srgbClr val="FF0000"/>
            </a:solidFill>
          </a:ln>
        </p:spPr>
        <p:txBody>
          <a:bodyPr wrap="square" rtlCol="0" anchor="ctr">
            <a:spAutoFit/>
          </a:bodyPr>
          <a:lstStyle/>
          <a:p>
            <a:pPr algn="ctr"/>
            <a:endParaRPr kumimoji="1" lang="ja-JP" altLang="en-US" u="sng" dirty="0" smtClean="0">
              <a:solidFill>
                <a:schemeClr val="tx1"/>
              </a:solidFill>
            </a:endParaRPr>
          </a:p>
        </p:txBody>
      </p:sp>
      <p:cxnSp>
        <p:nvCxnSpPr>
          <p:cNvPr id="23" name="直線コネクタ 22"/>
          <p:cNvCxnSpPr>
            <a:stCxn id="22" idx="4"/>
          </p:cNvCxnSpPr>
          <p:nvPr/>
        </p:nvCxnSpPr>
        <p:spPr bwMode="auto">
          <a:xfrm flipH="1">
            <a:off x="7458038" y="2996952"/>
            <a:ext cx="377378" cy="609947"/>
          </a:xfrm>
          <a:prstGeom prst="line">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24" name="フリーフォーム 23"/>
          <p:cNvSpPr/>
          <p:nvPr/>
        </p:nvSpPr>
        <p:spPr>
          <a:xfrm>
            <a:off x="7023253" y="4356153"/>
            <a:ext cx="968375" cy="495317"/>
          </a:xfrm>
          <a:custGeom>
            <a:avLst/>
            <a:gdLst>
              <a:gd name="connsiteX0" fmla="*/ 0 w 968375"/>
              <a:gd name="connsiteY0" fmla="*/ 495317 h 495317"/>
              <a:gd name="connsiteX1" fmla="*/ 228600 w 968375"/>
              <a:gd name="connsiteY1" fmla="*/ 250842 h 495317"/>
              <a:gd name="connsiteX2" fmla="*/ 504825 w 968375"/>
              <a:gd name="connsiteY2" fmla="*/ 82567 h 495317"/>
              <a:gd name="connsiteX3" fmla="*/ 784225 w 968375"/>
              <a:gd name="connsiteY3" fmla="*/ 6367 h 495317"/>
              <a:gd name="connsiteX4" fmla="*/ 968375 w 968375"/>
              <a:gd name="connsiteY4" fmla="*/ 9542 h 49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375" h="495317">
                <a:moveTo>
                  <a:pt x="0" y="495317"/>
                </a:moveTo>
                <a:cubicBezTo>
                  <a:pt x="72231" y="407475"/>
                  <a:pt x="144463" y="319634"/>
                  <a:pt x="228600" y="250842"/>
                </a:cubicBezTo>
                <a:cubicBezTo>
                  <a:pt x="312737" y="182050"/>
                  <a:pt x="412221" y="123313"/>
                  <a:pt x="504825" y="82567"/>
                </a:cubicBezTo>
                <a:cubicBezTo>
                  <a:pt x="597429" y="41821"/>
                  <a:pt x="706967" y="18538"/>
                  <a:pt x="784225" y="6367"/>
                </a:cubicBezTo>
                <a:cubicBezTo>
                  <a:pt x="861483" y="-5804"/>
                  <a:pt x="914929" y="1869"/>
                  <a:pt x="968375" y="9542"/>
                </a:cubicBezTo>
              </a:path>
            </a:pathLst>
          </a:custGeom>
          <a:noFill/>
          <a:ln w="19050">
            <a:solidFill>
              <a:srgbClr val="0000FF"/>
            </a:solidFill>
            <a:headEnd type="none"/>
            <a:tailEnd type="arrow"/>
          </a:ln>
        </p:spPr>
        <p:txBody>
          <a:bodyPr rtlCol="0" anchor="ctr"/>
          <a:lstStyle/>
          <a:p>
            <a:pPr algn="ctr"/>
            <a:endParaRPr kumimoji="1" lang="ja-JP" altLang="en-US"/>
          </a:p>
        </p:txBody>
      </p:sp>
      <p:sp>
        <p:nvSpPr>
          <p:cNvPr id="25" name="テキスト ボックス 24"/>
          <p:cNvSpPr txBox="1"/>
          <p:nvPr/>
        </p:nvSpPr>
        <p:spPr>
          <a:xfrm>
            <a:off x="7991628" y="4116145"/>
            <a:ext cx="1085554" cy="646331"/>
          </a:xfrm>
          <a:prstGeom prst="rect">
            <a:avLst/>
          </a:prstGeom>
          <a:noFill/>
        </p:spPr>
        <p:txBody>
          <a:bodyPr wrap="none" rtlCol="0">
            <a:spAutoFit/>
          </a:bodyPr>
          <a:lstStyle/>
          <a:p>
            <a:r>
              <a:rPr kumimoji="1" lang="ja-JP" altLang="en-US" dirty="0" smtClean="0">
                <a:solidFill>
                  <a:schemeClr val="accent6">
                    <a:lumMod val="60000"/>
                    <a:lumOff val="40000"/>
                  </a:schemeClr>
                </a:solidFill>
              </a:rPr>
              <a:t>摺動熱で</a:t>
            </a:r>
            <a:endParaRPr kumimoji="1" lang="en-US" altLang="ja-JP" dirty="0" smtClean="0">
              <a:solidFill>
                <a:schemeClr val="accent6">
                  <a:lumMod val="60000"/>
                  <a:lumOff val="40000"/>
                </a:schemeClr>
              </a:solidFill>
            </a:endParaRPr>
          </a:p>
          <a:p>
            <a:r>
              <a:rPr kumimoji="1" lang="ja-JP" altLang="en-US" dirty="0" smtClean="0">
                <a:solidFill>
                  <a:schemeClr val="accent6">
                    <a:lumMod val="60000"/>
                    <a:lumOff val="40000"/>
                  </a:schemeClr>
                </a:solidFill>
              </a:rPr>
              <a:t>蒸発する</a:t>
            </a:r>
          </a:p>
        </p:txBody>
      </p:sp>
      <p:sp>
        <p:nvSpPr>
          <p:cNvPr id="26" name="円/楕円 25"/>
          <p:cNvSpPr/>
          <p:nvPr/>
        </p:nvSpPr>
        <p:spPr>
          <a:xfrm>
            <a:off x="5785435" y="3606899"/>
            <a:ext cx="3755117" cy="2736304"/>
          </a:xfrm>
          <a:prstGeom prst="ellipse">
            <a:avLst/>
          </a:prstGeom>
          <a:ln w="28575">
            <a:solidFill>
              <a:srgbClr val="FF0000"/>
            </a:solidFill>
          </a:ln>
        </p:spPr>
        <p:txBody>
          <a:bodyPr wrap="square" rtlCol="0" anchor="ctr">
            <a:spAutoFit/>
          </a:bodyPr>
          <a:lstStyle/>
          <a:p>
            <a:pPr algn="ctr"/>
            <a:endParaRPr kumimoji="1" lang="ja-JP" altLang="en-US" u="sng" dirty="0" smtClean="0">
              <a:solidFill>
                <a:schemeClr val="tx1"/>
              </a:solidFill>
            </a:endParaRPr>
          </a:p>
        </p:txBody>
      </p:sp>
      <p:sp>
        <p:nvSpPr>
          <p:cNvPr id="27" name="AutoShape 8"/>
          <p:cNvSpPr>
            <a:spLocks noChangeArrowheads="1"/>
          </p:cNvSpPr>
          <p:nvPr/>
        </p:nvSpPr>
        <p:spPr bwMode="auto">
          <a:xfrm>
            <a:off x="251520" y="1081872"/>
            <a:ext cx="3667766" cy="504056"/>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sz="2000" b="0" dirty="0" smtClean="0"/>
              <a:t>メカニカルシールの特徴</a:t>
            </a:r>
            <a:endParaRPr lang="ja-JP" altLang="en-US" sz="2000" b="0" dirty="0"/>
          </a:p>
        </p:txBody>
      </p:sp>
      <p:sp>
        <p:nvSpPr>
          <p:cNvPr id="28"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軸封装置　メカニカルシール</a:t>
            </a:r>
            <a:endParaRPr lang="zh-TW" altLang="en-US" dirty="0">
              <a:solidFill>
                <a:srgbClr val="0033CC"/>
              </a:solidFill>
            </a:endParaRPr>
          </a:p>
        </p:txBody>
      </p:sp>
    </p:spTree>
    <p:extLst>
      <p:ext uri="{BB962C8B-B14F-4D97-AF65-F5344CB8AC3E}">
        <p14:creationId xmlns:p14="http://schemas.microsoft.com/office/powerpoint/2010/main" val="42210735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33</a:t>
            </a:fld>
            <a:endParaRPr lang="en-US" altLang="ja-JP"/>
          </a:p>
        </p:txBody>
      </p:sp>
      <p:pic>
        <p:nvPicPr>
          <p:cNvPr id="3" name="Picture 4" descr="P1020469_0"/>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6513" b="3926"/>
          <a:stretch/>
        </p:blipFill>
        <p:spPr bwMode="auto">
          <a:xfrm>
            <a:off x="517651" y="1882709"/>
            <a:ext cx="4442994" cy="363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P1020469_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862" b="12077"/>
          <a:stretch/>
        </p:blipFill>
        <p:spPr bwMode="auto">
          <a:xfrm>
            <a:off x="5364088" y="1628800"/>
            <a:ext cx="3016493"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円/楕円 5"/>
          <p:cNvSpPr/>
          <p:nvPr/>
        </p:nvSpPr>
        <p:spPr>
          <a:xfrm>
            <a:off x="3268457" y="3484897"/>
            <a:ext cx="648072" cy="648072"/>
          </a:xfrm>
          <a:prstGeom prst="ellipse">
            <a:avLst/>
          </a:prstGeom>
          <a:ln w="31750">
            <a:solidFill>
              <a:srgbClr val="FFFF00"/>
            </a:solidFill>
          </a:ln>
        </p:spPr>
        <p:txBody>
          <a:bodyPr wrap="square" rtlCol="0" anchor="ctr">
            <a:spAutoFit/>
          </a:bodyPr>
          <a:lstStyle/>
          <a:p>
            <a:pPr algn="ctr"/>
            <a:endParaRPr kumimoji="1" lang="ja-JP" altLang="en-US" u="sng" dirty="0" smtClean="0">
              <a:solidFill>
                <a:schemeClr val="tx1"/>
              </a:solidFill>
            </a:endParaRPr>
          </a:p>
        </p:txBody>
      </p:sp>
      <p:sp>
        <p:nvSpPr>
          <p:cNvPr id="7" name="円/楕円 6"/>
          <p:cNvSpPr/>
          <p:nvPr/>
        </p:nvSpPr>
        <p:spPr>
          <a:xfrm>
            <a:off x="6117213" y="1943897"/>
            <a:ext cx="1615740" cy="1829031"/>
          </a:xfrm>
          <a:prstGeom prst="ellipse">
            <a:avLst/>
          </a:prstGeom>
          <a:ln w="31750">
            <a:solidFill>
              <a:srgbClr val="FFFF00"/>
            </a:solidFill>
          </a:ln>
        </p:spPr>
        <p:txBody>
          <a:bodyPr wrap="square" rtlCol="0" anchor="ctr">
            <a:spAutoFit/>
          </a:bodyPr>
          <a:lstStyle/>
          <a:p>
            <a:pPr algn="ctr"/>
            <a:endParaRPr kumimoji="1" lang="ja-JP" altLang="en-US" u="sng" dirty="0" smtClean="0">
              <a:solidFill>
                <a:schemeClr val="tx1"/>
              </a:solidFill>
            </a:endParaRPr>
          </a:p>
        </p:txBody>
      </p:sp>
      <p:cxnSp>
        <p:nvCxnSpPr>
          <p:cNvPr id="8" name="直線コネクタ 7"/>
          <p:cNvCxnSpPr/>
          <p:nvPr/>
        </p:nvCxnSpPr>
        <p:spPr bwMode="auto">
          <a:xfrm flipV="1">
            <a:off x="3484481" y="1972729"/>
            <a:ext cx="3168600" cy="1512168"/>
          </a:xfrm>
          <a:prstGeom prst="line">
            <a:avLst/>
          </a:prstGeom>
          <a:noFill/>
          <a:ln w="254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9" name="直線コネクタ 8"/>
          <p:cNvCxnSpPr>
            <a:stCxn id="6" idx="4"/>
            <a:endCxn id="7" idx="4"/>
          </p:cNvCxnSpPr>
          <p:nvPr/>
        </p:nvCxnSpPr>
        <p:spPr bwMode="auto">
          <a:xfrm flipV="1">
            <a:off x="3592493" y="3772928"/>
            <a:ext cx="3332590" cy="360041"/>
          </a:xfrm>
          <a:prstGeom prst="line">
            <a:avLst/>
          </a:prstGeom>
          <a:noFill/>
          <a:ln w="254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10"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軸封装置　グランドパッキン</a:t>
            </a:r>
            <a:endParaRPr lang="zh-TW" altLang="en-US" dirty="0">
              <a:solidFill>
                <a:srgbClr val="0033CC"/>
              </a:solidFill>
            </a:endParaRPr>
          </a:p>
        </p:txBody>
      </p:sp>
    </p:spTree>
    <p:extLst>
      <p:ext uri="{BB962C8B-B14F-4D97-AF65-F5344CB8AC3E}">
        <p14:creationId xmlns:p14="http://schemas.microsoft.com/office/powerpoint/2010/main" val="15351778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34</a:t>
            </a:fld>
            <a:endParaRPr lang="en-US" altLang="ja-JP"/>
          </a:p>
        </p:txBody>
      </p:sp>
      <p:sp>
        <p:nvSpPr>
          <p:cNvPr id="3" name="コンテンツ プレースホルダー 2"/>
          <p:cNvSpPr>
            <a:spLocks noGrp="1"/>
          </p:cNvSpPr>
          <p:nvPr>
            <p:ph idx="1"/>
          </p:nvPr>
        </p:nvSpPr>
        <p:spPr>
          <a:xfrm>
            <a:off x="395536" y="1604963"/>
            <a:ext cx="6481790" cy="4632325"/>
          </a:xfrm>
        </p:spPr>
        <p:txBody>
          <a:bodyPr/>
          <a:lstStyle/>
          <a:p>
            <a:pPr marL="0" indent="0">
              <a:buFontTx/>
              <a:buNone/>
              <a:defRPr/>
            </a:pPr>
            <a:r>
              <a:rPr lang="ja-JP" altLang="en-US" sz="2000" u="sng" dirty="0" smtClean="0">
                <a:latin typeface="+mj-ea"/>
                <a:ea typeface="+mj-ea"/>
              </a:rPr>
              <a:t>◆長所</a:t>
            </a:r>
            <a:endParaRPr lang="en-US" altLang="ja-JP" sz="2000" u="sng" dirty="0" smtClean="0">
              <a:latin typeface="+mj-ea"/>
              <a:ea typeface="+mj-ea"/>
            </a:endParaRPr>
          </a:p>
          <a:p>
            <a:pPr marL="0" indent="0">
              <a:buNone/>
              <a:defRPr/>
            </a:pPr>
            <a:r>
              <a:rPr lang="ja-JP" altLang="en-US" sz="2000" dirty="0" smtClean="0">
                <a:latin typeface="+mj-ea"/>
                <a:ea typeface="+mj-ea"/>
              </a:rPr>
              <a:t>　　・構造的に取り替えが容易。</a:t>
            </a:r>
            <a:endParaRPr lang="en-US" altLang="ja-JP" sz="2000" dirty="0" smtClean="0">
              <a:latin typeface="+mj-ea"/>
              <a:ea typeface="+mj-ea"/>
            </a:endParaRPr>
          </a:p>
          <a:p>
            <a:pPr marL="0" indent="0">
              <a:buNone/>
              <a:defRPr/>
            </a:pPr>
            <a:r>
              <a:rPr lang="ja-JP" altLang="en-US" sz="2000" dirty="0" smtClean="0">
                <a:latin typeface="+mj-ea"/>
                <a:ea typeface="+mj-ea"/>
              </a:rPr>
              <a:t>　　・漏れ</a:t>
            </a:r>
            <a:r>
              <a:rPr lang="ja-JP" altLang="en-US" sz="2000" dirty="0">
                <a:latin typeface="+mj-ea"/>
                <a:ea typeface="+mj-ea"/>
              </a:rPr>
              <a:t>が増して</a:t>
            </a:r>
            <a:r>
              <a:rPr lang="ja-JP" altLang="en-US" sz="2000" dirty="0" smtClean="0">
                <a:latin typeface="+mj-ea"/>
                <a:ea typeface="+mj-ea"/>
              </a:rPr>
              <a:t>来れば増し締めによって、調整可能。</a:t>
            </a:r>
            <a:endParaRPr lang="en-US" altLang="ja-JP" sz="2000" dirty="0" smtClean="0">
              <a:latin typeface="+mj-ea"/>
              <a:ea typeface="+mj-ea"/>
            </a:endParaRPr>
          </a:p>
          <a:p>
            <a:pPr marL="0" indent="0">
              <a:buNone/>
              <a:defRPr/>
            </a:pPr>
            <a:r>
              <a:rPr lang="ja-JP" altLang="en-US" sz="2000" dirty="0" smtClean="0">
                <a:latin typeface="+mj-ea"/>
                <a:ea typeface="+mj-ea"/>
              </a:rPr>
              <a:t>　　・パッキンの取り替えもポンプの分解が不要。</a:t>
            </a:r>
            <a:endParaRPr lang="en-US" altLang="ja-JP" sz="2000" dirty="0" smtClean="0">
              <a:latin typeface="+mj-ea"/>
              <a:ea typeface="+mj-ea"/>
            </a:endParaRPr>
          </a:p>
          <a:p>
            <a:pPr marL="0" indent="0">
              <a:buFontTx/>
              <a:buNone/>
              <a:defRPr/>
            </a:pPr>
            <a:endParaRPr lang="en-US" altLang="ja-JP" sz="2000" u="sng" dirty="0" smtClean="0">
              <a:latin typeface="+mj-ea"/>
              <a:ea typeface="+mj-ea"/>
            </a:endParaRPr>
          </a:p>
          <a:p>
            <a:pPr marL="0" indent="0">
              <a:buFontTx/>
              <a:buNone/>
              <a:defRPr/>
            </a:pPr>
            <a:r>
              <a:rPr lang="ja-JP" altLang="en-US" sz="2000" u="sng" dirty="0" smtClean="0">
                <a:latin typeface="+mj-ea"/>
                <a:ea typeface="+mj-ea"/>
              </a:rPr>
              <a:t>◆短所</a:t>
            </a:r>
            <a:endParaRPr lang="en-US" altLang="ja-JP" sz="2000" u="sng" dirty="0" smtClean="0">
              <a:latin typeface="+mj-ea"/>
              <a:ea typeface="+mj-ea"/>
            </a:endParaRPr>
          </a:p>
          <a:p>
            <a:pPr marL="0" indent="0">
              <a:buNone/>
              <a:defRPr/>
            </a:pPr>
            <a:r>
              <a:rPr lang="ja-JP" altLang="en-US" sz="2000" dirty="0" smtClean="0">
                <a:latin typeface="+mj-ea"/>
                <a:ea typeface="+mj-ea"/>
              </a:rPr>
              <a:t>　　・完全なシールが不可なので、その液体の漏れの</a:t>
            </a:r>
            <a:endParaRPr lang="en-US" altLang="ja-JP" sz="2000" dirty="0" smtClean="0">
              <a:latin typeface="+mj-ea"/>
              <a:ea typeface="+mj-ea"/>
            </a:endParaRPr>
          </a:p>
          <a:p>
            <a:pPr marL="0" indent="0">
              <a:buNone/>
              <a:defRPr/>
            </a:pPr>
            <a:r>
              <a:rPr lang="ja-JP" altLang="en-US" sz="2000" dirty="0">
                <a:latin typeface="+mj-ea"/>
                <a:ea typeface="+mj-ea"/>
              </a:rPr>
              <a:t>　</a:t>
            </a:r>
            <a:r>
              <a:rPr lang="ja-JP" altLang="en-US" sz="2000" dirty="0" smtClean="0">
                <a:latin typeface="+mj-ea"/>
                <a:ea typeface="+mj-ea"/>
              </a:rPr>
              <a:t>　　許される範囲で使用される。</a:t>
            </a:r>
            <a:endParaRPr lang="en-US" altLang="ja-JP" sz="2000" dirty="0" smtClean="0">
              <a:latin typeface="+mj-ea"/>
              <a:ea typeface="+mj-ea"/>
            </a:endParaRPr>
          </a:p>
          <a:p>
            <a:pPr marL="0" indent="0">
              <a:buNone/>
              <a:defRPr/>
            </a:pPr>
            <a:r>
              <a:rPr lang="ja-JP" altLang="en-US" sz="2000" dirty="0">
                <a:latin typeface="+mj-ea"/>
                <a:ea typeface="+mj-ea"/>
              </a:rPr>
              <a:t>　</a:t>
            </a:r>
            <a:r>
              <a:rPr lang="ja-JP" altLang="en-US" sz="2000" dirty="0" smtClean="0">
                <a:latin typeface="+mj-ea"/>
                <a:ea typeface="+mj-ea"/>
              </a:rPr>
              <a:t>　・漏れ量の調整が必要</a:t>
            </a:r>
            <a:endParaRPr lang="en-US" altLang="ja-JP" sz="2000" dirty="0" smtClean="0">
              <a:latin typeface="+mj-ea"/>
              <a:ea typeface="+mj-ea"/>
            </a:endParaRPr>
          </a:p>
          <a:p>
            <a:pPr marL="0" indent="0">
              <a:buNone/>
              <a:defRPr/>
            </a:pPr>
            <a:r>
              <a:rPr lang="ja-JP" altLang="en-US" sz="2000" dirty="0" smtClean="0">
                <a:latin typeface="+mj-ea"/>
                <a:ea typeface="+mj-ea"/>
              </a:rPr>
              <a:t>　　・寸法が大きくなる。</a:t>
            </a:r>
            <a:endParaRPr lang="en-US" altLang="ja-JP" sz="2000" dirty="0" smtClean="0">
              <a:latin typeface="+mj-ea"/>
              <a:ea typeface="+mj-ea"/>
            </a:endParaRPr>
          </a:p>
          <a:p>
            <a:pPr marL="0" indent="0">
              <a:buNone/>
              <a:defRPr/>
            </a:pPr>
            <a:r>
              <a:rPr lang="ja-JP" altLang="en-US" sz="2000" dirty="0" smtClean="0">
                <a:latin typeface="+mj-ea"/>
                <a:ea typeface="+mj-ea"/>
              </a:rPr>
              <a:t>　　・漏れ量が少なすぎる状態で使用を続けると</a:t>
            </a:r>
            <a:endParaRPr lang="en-US" altLang="ja-JP" sz="2000" dirty="0" smtClean="0">
              <a:latin typeface="+mj-ea"/>
              <a:ea typeface="+mj-ea"/>
            </a:endParaRPr>
          </a:p>
          <a:p>
            <a:pPr marL="0" indent="0">
              <a:buNone/>
              <a:defRPr/>
            </a:pPr>
            <a:r>
              <a:rPr lang="ja-JP" altLang="en-US" sz="2000" dirty="0">
                <a:latin typeface="+mj-ea"/>
                <a:ea typeface="+mj-ea"/>
              </a:rPr>
              <a:t>　</a:t>
            </a:r>
            <a:r>
              <a:rPr lang="ja-JP" altLang="en-US" sz="2000" dirty="0" smtClean="0">
                <a:latin typeface="+mj-ea"/>
                <a:ea typeface="+mj-ea"/>
              </a:rPr>
              <a:t>　　焼き付き癒着を起こし、交換が困難となる場合がある。</a:t>
            </a:r>
            <a:endParaRPr lang="en-US" altLang="ja-JP" sz="2000" u="sng" dirty="0" smtClean="0">
              <a:latin typeface="+mj-ea"/>
              <a:ea typeface="+mj-ea"/>
            </a:endParaRPr>
          </a:p>
          <a:p>
            <a:pPr marL="0" indent="0">
              <a:buFontTx/>
              <a:buNone/>
              <a:defRPr/>
            </a:pPr>
            <a:endParaRPr lang="en-US" altLang="ja-JP" sz="2000" dirty="0" smtClean="0">
              <a:latin typeface="+mj-ea"/>
              <a:ea typeface="+mj-ea"/>
            </a:endParaRPr>
          </a:p>
          <a:p>
            <a:pPr marL="0" indent="0">
              <a:buFontTx/>
              <a:buNone/>
              <a:defRPr/>
            </a:pPr>
            <a:endParaRPr lang="en-US" altLang="ja-JP" sz="2000" dirty="0">
              <a:latin typeface="+mj-ea"/>
              <a:ea typeface="+mj-ea"/>
            </a:endParaRPr>
          </a:p>
          <a:p>
            <a:pPr marL="0" indent="0">
              <a:buFontTx/>
              <a:buNone/>
              <a:defRPr/>
            </a:pPr>
            <a:endParaRPr lang="en-US" altLang="ja-JP" sz="2000" dirty="0" smtClean="0">
              <a:latin typeface="+mj-ea"/>
              <a:ea typeface="+mj-ea"/>
            </a:endParaRPr>
          </a:p>
          <a:p>
            <a:pPr marL="0" indent="0">
              <a:buFontTx/>
              <a:buNone/>
              <a:defRPr/>
            </a:pPr>
            <a:r>
              <a:rPr lang="ja-JP" altLang="en-US" sz="2000" dirty="0">
                <a:latin typeface="+mj-ea"/>
                <a:ea typeface="+mj-ea"/>
              </a:rPr>
              <a:t>　</a:t>
            </a:r>
            <a:r>
              <a:rPr lang="ja-JP" altLang="en-US" sz="2000" dirty="0" smtClean="0">
                <a:latin typeface="+mj-ea"/>
                <a:ea typeface="+mj-ea"/>
              </a:rPr>
              <a:t>　</a:t>
            </a:r>
            <a:endParaRPr lang="en-US" altLang="ja-JP" sz="2000" dirty="0" smtClean="0">
              <a:latin typeface="+mj-ea"/>
              <a:ea typeface="+mj-ea"/>
            </a:endParaRPr>
          </a:p>
        </p:txBody>
      </p:sp>
      <p:sp>
        <p:nvSpPr>
          <p:cNvPr id="5"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軸封装置　グランドパッキン</a:t>
            </a:r>
            <a:endParaRPr lang="zh-TW" altLang="en-US" dirty="0">
              <a:solidFill>
                <a:srgbClr val="0033CC"/>
              </a:solidFill>
            </a:endParaRPr>
          </a:p>
        </p:txBody>
      </p:sp>
      <p:sp>
        <p:nvSpPr>
          <p:cNvPr id="6" name="AutoShape 8"/>
          <p:cNvSpPr>
            <a:spLocks noChangeArrowheads="1"/>
          </p:cNvSpPr>
          <p:nvPr/>
        </p:nvSpPr>
        <p:spPr bwMode="auto">
          <a:xfrm>
            <a:off x="173473" y="980728"/>
            <a:ext cx="3667766" cy="504056"/>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sz="2000" b="0" dirty="0" smtClean="0"/>
              <a:t>グランドパッキンの特徴</a:t>
            </a:r>
            <a:endParaRPr lang="ja-JP" altLang="en-US" sz="2000" b="0" dirty="0"/>
          </a:p>
        </p:txBody>
      </p:sp>
    </p:spTree>
    <p:extLst>
      <p:ext uri="{BB962C8B-B14F-4D97-AF65-F5344CB8AC3E}">
        <p14:creationId xmlns:p14="http://schemas.microsoft.com/office/powerpoint/2010/main" val="26742176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35</a:t>
            </a:fld>
            <a:endParaRPr lang="en-US" altLang="ja-JP"/>
          </a:p>
        </p:txBody>
      </p:sp>
      <p:sp>
        <p:nvSpPr>
          <p:cNvPr id="3" name="コンテンツ プレースホルダー 2"/>
          <p:cNvSpPr>
            <a:spLocks noGrp="1"/>
          </p:cNvSpPr>
          <p:nvPr>
            <p:ph idx="1"/>
          </p:nvPr>
        </p:nvSpPr>
        <p:spPr>
          <a:xfrm>
            <a:off x="294132" y="1571750"/>
            <a:ext cx="7201048" cy="3802623"/>
          </a:xfrm>
        </p:spPr>
        <p:txBody>
          <a:bodyPr/>
          <a:lstStyle/>
          <a:p>
            <a:pPr marL="0" indent="0">
              <a:buNone/>
            </a:pPr>
            <a:r>
              <a:rPr lang="ja-JP" altLang="en-US" sz="1800" dirty="0"/>
              <a:t>①試運転時に漏れ量の調整が必要</a:t>
            </a:r>
            <a:endParaRPr lang="en-US" altLang="ja-JP" sz="1800" dirty="0"/>
          </a:p>
          <a:p>
            <a:pPr marL="0" indent="0">
              <a:buNone/>
            </a:pPr>
            <a:r>
              <a:rPr lang="ja-JP" altLang="en-US" sz="1800" dirty="0"/>
              <a:t>②締付けは、ポンプを運転し、発熱や異音に注意しながら、徐々に</a:t>
            </a:r>
            <a:endParaRPr lang="en-US" altLang="ja-JP" sz="1800" dirty="0"/>
          </a:p>
          <a:p>
            <a:pPr marL="0" indent="0">
              <a:buNone/>
            </a:pPr>
            <a:r>
              <a:rPr lang="ja-JP" altLang="en-US" sz="1800" dirty="0"/>
              <a:t>　　グランドパッキン押え（ナット）を締めていく。</a:t>
            </a:r>
            <a:endParaRPr lang="en-US" altLang="ja-JP" sz="1800" dirty="0"/>
          </a:p>
          <a:p>
            <a:pPr marL="0" indent="0">
              <a:buNone/>
            </a:pPr>
            <a:r>
              <a:rPr lang="ja-JP" altLang="en-US" sz="1800" dirty="0"/>
              <a:t>③運転初期は、多くの漏れを発生する時がありますが、安定</a:t>
            </a:r>
            <a:r>
              <a:rPr lang="ja-JP" altLang="en-US" sz="1800" dirty="0" smtClean="0"/>
              <a:t>する漏れ</a:t>
            </a:r>
            <a:endParaRPr lang="en-US" altLang="ja-JP" sz="1800" dirty="0"/>
          </a:p>
          <a:p>
            <a:pPr marL="0" indent="0">
              <a:buNone/>
            </a:pPr>
            <a:r>
              <a:rPr lang="ja-JP" altLang="en-US" sz="1800" dirty="0"/>
              <a:t>　　は減少します。</a:t>
            </a:r>
            <a:endParaRPr lang="en-US" altLang="ja-JP" sz="1800" dirty="0"/>
          </a:p>
          <a:p>
            <a:pPr marL="0" indent="0">
              <a:buNone/>
            </a:pPr>
            <a:r>
              <a:rPr lang="ja-JP" altLang="en-US" sz="1800" dirty="0"/>
              <a:t>④使用中、漏れ量が多くなった場合、ナットを</a:t>
            </a:r>
            <a:endParaRPr lang="en-US" altLang="ja-JP" sz="1800" dirty="0"/>
          </a:p>
          <a:p>
            <a:pPr marL="0" indent="0">
              <a:buNone/>
            </a:pPr>
            <a:r>
              <a:rPr lang="ja-JP" altLang="en-US" sz="1800" dirty="0"/>
              <a:t>　　</a:t>
            </a:r>
            <a:r>
              <a:rPr lang="en-US" altLang="ja-JP" sz="1800" dirty="0"/>
              <a:t>1/6</a:t>
            </a:r>
            <a:r>
              <a:rPr lang="ja-JP" altLang="en-US" sz="1800" dirty="0"/>
              <a:t>～</a:t>
            </a:r>
            <a:r>
              <a:rPr lang="en-US" altLang="ja-JP" sz="1800" dirty="0"/>
              <a:t>1/3</a:t>
            </a:r>
            <a:r>
              <a:rPr lang="ja-JP" altLang="en-US" sz="1800" dirty="0"/>
              <a:t>回転ずつ増し締めする。</a:t>
            </a:r>
            <a:endParaRPr lang="en-US" altLang="ja-JP" sz="1800" dirty="0"/>
          </a:p>
          <a:p>
            <a:pPr marL="0" indent="0">
              <a:buNone/>
            </a:pPr>
            <a:r>
              <a:rPr lang="en-US" altLang="ja-JP" sz="1800" dirty="0"/>
              <a:t>※</a:t>
            </a:r>
            <a:r>
              <a:rPr lang="ja-JP" altLang="en-US" sz="1800" u="sng" dirty="0">
                <a:solidFill>
                  <a:srgbClr val="FF0000"/>
                </a:solidFill>
              </a:rPr>
              <a:t>定期的に漏れ量の確認、調整が必要</a:t>
            </a:r>
            <a:r>
              <a:rPr lang="ja-JP" altLang="en-US" sz="1800" dirty="0"/>
              <a:t>です。</a:t>
            </a:r>
            <a:endParaRPr lang="en-US" altLang="ja-JP" sz="1800" dirty="0"/>
          </a:p>
        </p:txBody>
      </p:sp>
      <p:sp>
        <p:nvSpPr>
          <p:cNvPr id="5" name="テキスト ボックス 5"/>
          <p:cNvSpPr txBox="1">
            <a:spLocks noChangeArrowheads="1"/>
          </p:cNvSpPr>
          <p:nvPr/>
        </p:nvSpPr>
        <p:spPr bwMode="auto">
          <a:xfrm>
            <a:off x="5666122" y="5942307"/>
            <a:ext cx="280076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lang="en-US" altLang="ja-JP" sz="1050" dirty="0" smtClean="0"/>
              <a:t>※</a:t>
            </a:r>
            <a:r>
              <a:rPr lang="ja-JP" altLang="en-US" sz="1050" dirty="0"/>
              <a:t>目安　３秒に１滴：</a:t>
            </a:r>
            <a:r>
              <a:rPr lang="en-US" altLang="ja-JP" sz="1050" dirty="0"/>
              <a:t>2mL/min</a:t>
            </a:r>
          </a:p>
          <a:p>
            <a:pPr>
              <a:spcBef>
                <a:spcPct val="0"/>
              </a:spcBef>
              <a:buFontTx/>
              <a:buNone/>
            </a:pPr>
            <a:r>
              <a:rPr lang="ja-JP" altLang="en-US" sz="1050" dirty="0"/>
              <a:t>　　　　　　糸状から点滴になる程度：</a:t>
            </a:r>
            <a:r>
              <a:rPr lang="en-US" altLang="ja-JP" sz="1050" dirty="0"/>
              <a:t>20mL/min</a:t>
            </a:r>
            <a:endParaRPr lang="ja-JP" altLang="en-US" sz="1050" dirty="0"/>
          </a:p>
        </p:txBody>
      </p:sp>
      <p:grpSp>
        <p:nvGrpSpPr>
          <p:cNvPr id="6" name="グループ化 5"/>
          <p:cNvGrpSpPr/>
          <p:nvPr/>
        </p:nvGrpSpPr>
        <p:grpSpPr>
          <a:xfrm>
            <a:off x="755575" y="4221088"/>
            <a:ext cx="3935709" cy="2238236"/>
            <a:chOff x="1539876" y="4059238"/>
            <a:chExt cx="4889811" cy="2825750"/>
          </a:xfrm>
        </p:grpSpPr>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39876" y="4059238"/>
              <a:ext cx="4467225" cy="282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8"/>
            <p:cNvSpPr>
              <a:spLocks noChangeArrowheads="1"/>
            </p:cNvSpPr>
            <p:nvPr/>
          </p:nvSpPr>
          <p:spPr bwMode="auto">
            <a:xfrm>
              <a:off x="5335899" y="4985763"/>
              <a:ext cx="10937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kumimoji="0" lang="ja-JP" altLang="en-US" sz="1000" b="1" dirty="0"/>
                <a:t>ｸﾞﾗﾝﾄﾞﾊﾟｯｷﾝ押え</a:t>
              </a:r>
            </a:p>
          </p:txBody>
        </p:sp>
        <p:sp>
          <p:nvSpPr>
            <p:cNvPr id="9" name="正方形/長方形 9"/>
            <p:cNvSpPr>
              <a:spLocks noChangeArrowheads="1"/>
            </p:cNvSpPr>
            <p:nvPr/>
          </p:nvSpPr>
          <p:spPr bwMode="auto">
            <a:xfrm>
              <a:off x="4354514" y="4861145"/>
              <a:ext cx="8556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kumimoji="0" lang="ja-JP" altLang="en-US" sz="1000" b="1" dirty="0"/>
                <a:t>ｸﾞﾗﾝﾄﾞﾊﾟｯｷﾝ</a:t>
              </a:r>
            </a:p>
          </p:txBody>
        </p:sp>
        <p:sp>
          <p:nvSpPr>
            <p:cNvPr id="10" name="Line 6"/>
            <p:cNvSpPr>
              <a:spLocks noChangeShapeType="1"/>
            </p:cNvSpPr>
            <p:nvPr/>
          </p:nvSpPr>
          <p:spPr bwMode="auto">
            <a:xfrm flipV="1">
              <a:off x="5095875" y="5283200"/>
              <a:ext cx="279400" cy="361950"/>
            </a:xfrm>
            <a:prstGeom prst="line">
              <a:avLst/>
            </a:prstGeom>
            <a:noFill/>
            <a:ln w="63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 name="正方形/長方形 10"/>
            <p:cNvSpPr/>
            <p:nvPr/>
          </p:nvSpPr>
          <p:spPr bwMode="auto">
            <a:xfrm>
              <a:off x="5210176" y="5622925"/>
              <a:ext cx="184731" cy="369332"/>
            </a:xfrm>
            <a:prstGeom prst="rect">
              <a:avLst/>
            </a:prstGeom>
            <a:noFill/>
            <a:ln w="12700"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wrap="none">
              <a:spAutoFit/>
            </a:bodyPr>
            <a:lstStyle/>
            <a:p>
              <a:pPr>
                <a:defRPr/>
              </a:pPr>
              <a:endParaRPr lang="ja-JP" altLang="en-US"/>
            </a:p>
          </p:txBody>
        </p:sp>
        <p:cxnSp>
          <p:nvCxnSpPr>
            <p:cNvPr id="12" name="直線コネクタ 11"/>
            <p:cNvCxnSpPr>
              <a:endCxn id="11" idx="3"/>
            </p:cNvCxnSpPr>
            <p:nvPr/>
          </p:nvCxnSpPr>
          <p:spPr bwMode="auto">
            <a:xfrm>
              <a:off x="5210176" y="5707063"/>
              <a:ext cx="184731" cy="100528"/>
            </a:xfrm>
            <a:prstGeom prst="line">
              <a:avLst/>
            </a:prstGeom>
            <a:noFill/>
            <a:ln w="12700"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13" name="直線コネクタ 12"/>
            <p:cNvCxnSpPr/>
            <p:nvPr/>
          </p:nvCxnSpPr>
          <p:spPr bwMode="auto">
            <a:xfrm>
              <a:off x="5213350" y="5868988"/>
              <a:ext cx="179388" cy="0"/>
            </a:xfrm>
            <a:prstGeom prst="line">
              <a:avLst/>
            </a:prstGeom>
            <a:noFill/>
            <a:ln w="12700"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14" name="Line 6"/>
            <p:cNvSpPr>
              <a:spLocks noChangeShapeType="1"/>
            </p:cNvSpPr>
            <p:nvPr/>
          </p:nvSpPr>
          <p:spPr bwMode="auto">
            <a:xfrm flipV="1">
              <a:off x="5248275" y="5572126"/>
              <a:ext cx="393700" cy="225425"/>
            </a:xfrm>
            <a:prstGeom prst="line">
              <a:avLst/>
            </a:prstGeom>
            <a:noFill/>
            <a:ln w="63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 name="正方形/長方形 21"/>
            <p:cNvSpPr>
              <a:spLocks noChangeArrowheads="1"/>
            </p:cNvSpPr>
            <p:nvPr/>
          </p:nvSpPr>
          <p:spPr bwMode="auto">
            <a:xfrm>
              <a:off x="5563703" y="5377657"/>
              <a:ext cx="4841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kumimoji="0" lang="ja-JP" altLang="en-US" sz="1000" b="1" dirty="0"/>
                <a:t>ナット</a:t>
              </a:r>
            </a:p>
          </p:txBody>
        </p:sp>
      </p:grpSp>
      <p:sp>
        <p:nvSpPr>
          <p:cNvPr id="16"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軸封装置　グランドパッキン</a:t>
            </a:r>
            <a:endParaRPr lang="zh-TW" altLang="en-US" dirty="0">
              <a:solidFill>
                <a:srgbClr val="0033CC"/>
              </a:solidFill>
            </a:endParaRPr>
          </a:p>
        </p:txBody>
      </p:sp>
      <p:sp>
        <p:nvSpPr>
          <p:cNvPr id="17" name="AutoShape 8"/>
          <p:cNvSpPr>
            <a:spLocks noChangeArrowheads="1"/>
          </p:cNvSpPr>
          <p:nvPr/>
        </p:nvSpPr>
        <p:spPr bwMode="auto">
          <a:xfrm>
            <a:off x="173472" y="980728"/>
            <a:ext cx="4324623" cy="504056"/>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sz="2000" b="0" dirty="0" smtClean="0"/>
              <a:t>グランドパッキンの調整について</a:t>
            </a:r>
            <a:endParaRPr lang="ja-JP" altLang="en-US" sz="2000" b="0" dirty="0"/>
          </a:p>
        </p:txBody>
      </p:sp>
      <p:pic>
        <p:nvPicPr>
          <p:cNvPr id="18" name="図 17"/>
          <p:cNvPicPr>
            <a:picLocks noChangeAspect="1"/>
          </p:cNvPicPr>
          <p:nvPr/>
        </p:nvPicPr>
        <p:blipFill>
          <a:blip r:embed="rId3"/>
          <a:stretch>
            <a:fillRect/>
          </a:stretch>
        </p:blipFill>
        <p:spPr>
          <a:xfrm>
            <a:off x="5796136" y="3479162"/>
            <a:ext cx="2461538" cy="2433081"/>
          </a:xfrm>
          <a:prstGeom prst="rect">
            <a:avLst/>
          </a:prstGeom>
        </p:spPr>
      </p:pic>
      <p:sp>
        <p:nvSpPr>
          <p:cNvPr id="19" name="テキスト ボックス 5"/>
          <p:cNvSpPr txBox="1">
            <a:spLocks noChangeArrowheads="1"/>
          </p:cNvSpPr>
          <p:nvPr/>
        </p:nvSpPr>
        <p:spPr bwMode="auto">
          <a:xfrm>
            <a:off x="5722150" y="3134507"/>
            <a:ext cx="25667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lang="ja-JP" altLang="en-US" sz="1600" dirty="0" smtClean="0"/>
              <a:t>標準漏れ量の目安　</a:t>
            </a:r>
            <a:r>
              <a:rPr lang="en-US" altLang="ja-JP" sz="1600" dirty="0" smtClean="0"/>
              <a:t>ml/min</a:t>
            </a:r>
            <a:endParaRPr lang="ja-JP" altLang="en-US" sz="1600" dirty="0"/>
          </a:p>
        </p:txBody>
      </p:sp>
    </p:spTree>
    <p:extLst>
      <p:ext uri="{BB962C8B-B14F-4D97-AF65-F5344CB8AC3E}">
        <p14:creationId xmlns:p14="http://schemas.microsoft.com/office/powerpoint/2010/main" val="6705299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36</a:t>
            </a:fld>
            <a:endParaRPr lang="en-US" altLang="ja-JP"/>
          </a:p>
        </p:txBody>
      </p:sp>
      <p:grpSp>
        <p:nvGrpSpPr>
          <p:cNvPr id="3" name="グループ化 2"/>
          <p:cNvGrpSpPr/>
          <p:nvPr/>
        </p:nvGrpSpPr>
        <p:grpSpPr>
          <a:xfrm>
            <a:off x="4932040" y="1024704"/>
            <a:ext cx="4067898" cy="2404296"/>
            <a:chOff x="0" y="0"/>
            <a:chExt cx="4067898" cy="2404296"/>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67898" cy="240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フリーフォーム 5"/>
            <p:cNvSpPr/>
            <p:nvPr/>
          </p:nvSpPr>
          <p:spPr>
            <a:xfrm>
              <a:off x="1760164" y="938237"/>
              <a:ext cx="148938" cy="207681"/>
            </a:xfrm>
            <a:custGeom>
              <a:avLst/>
              <a:gdLst>
                <a:gd name="connsiteX0" fmla="*/ 0 w 459827"/>
                <a:gd name="connsiteY0" fmla="*/ 170793 h 637190"/>
                <a:gd name="connsiteX1" fmla="*/ 59120 w 459827"/>
                <a:gd name="connsiteY1" fmla="*/ 52552 h 637190"/>
                <a:gd name="connsiteX2" fmla="*/ 144517 w 459827"/>
                <a:gd name="connsiteY2" fmla="*/ 13138 h 637190"/>
                <a:gd name="connsiteX3" fmla="*/ 243051 w 459827"/>
                <a:gd name="connsiteY3" fmla="*/ 0 h 637190"/>
                <a:gd name="connsiteX4" fmla="*/ 335017 w 459827"/>
                <a:gd name="connsiteY4" fmla="*/ 91965 h 637190"/>
                <a:gd name="connsiteX5" fmla="*/ 387569 w 459827"/>
                <a:gd name="connsiteY5" fmla="*/ 151086 h 637190"/>
                <a:gd name="connsiteX6" fmla="*/ 420414 w 459827"/>
                <a:gd name="connsiteY6" fmla="*/ 243052 h 637190"/>
                <a:gd name="connsiteX7" fmla="*/ 453258 w 459827"/>
                <a:gd name="connsiteY7" fmla="*/ 335017 h 637190"/>
                <a:gd name="connsiteX8" fmla="*/ 459827 w 459827"/>
                <a:gd name="connsiteY8" fmla="*/ 446690 h 637190"/>
                <a:gd name="connsiteX9" fmla="*/ 459827 w 459827"/>
                <a:gd name="connsiteY9" fmla="*/ 525517 h 637190"/>
                <a:gd name="connsiteX10" fmla="*/ 446689 w 459827"/>
                <a:gd name="connsiteY10" fmla="*/ 571500 h 637190"/>
                <a:gd name="connsiteX11" fmla="*/ 440120 w 459827"/>
                <a:gd name="connsiteY11" fmla="*/ 584638 h 637190"/>
                <a:gd name="connsiteX12" fmla="*/ 315310 w 459827"/>
                <a:gd name="connsiteY12" fmla="*/ 624052 h 637190"/>
                <a:gd name="connsiteX13" fmla="*/ 275896 w 459827"/>
                <a:gd name="connsiteY13" fmla="*/ 637190 h 637190"/>
                <a:gd name="connsiteX14" fmla="*/ 223345 w 459827"/>
                <a:gd name="connsiteY14" fmla="*/ 637190 h 637190"/>
                <a:gd name="connsiteX15" fmla="*/ 197069 w 459827"/>
                <a:gd name="connsiteY15" fmla="*/ 584638 h 637190"/>
                <a:gd name="connsiteX16" fmla="*/ 170793 w 459827"/>
                <a:gd name="connsiteY16" fmla="*/ 558362 h 637190"/>
                <a:gd name="connsiteX17" fmla="*/ 170793 w 459827"/>
                <a:gd name="connsiteY17" fmla="*/ 558362 h 637190"/>
                <a:gd name="connsiteX18" fmla="*/ 170793 w 459827"/>
                <a:gd name="connsiteY18" fmla="*/ 499241 h 637190"/>
                <a:gd name="connsiteX19" fmla="*/ 183931 w 459827"/>
                <a:gd name="connsiteY19" fmla="*/ 440121 h 637190"/>
                <a:gd name="connsiteX20" fmla="*/ 177362 w 459827"/>
                <a:gd name="connsiteY20" fmla="*/ 354724 h 637190"/>
                <a:gd name="connsiteX21" fmla="*/ 144517 w 459827"/>
                <a:gd name="connsiteY21" fmla="*/ 282465 h 637190"/>
                <a:gd name="connsiteX22" fmla="*/ 111672 w 459827"/>
                <a:gd name="connsiteY22" fmla="*/ 229914 h 637190"/>
                <a:gd name="connsiteX23" fmla="*/ 78827 w 459827"/>
                <a:gd name="connsiteY23" fmla="*/ 197069 h 637190"/>
                <a:gd name="connsiteX24" fmla="*/ 0 w 459827"/>
                <a:gd name="connsiteY24" fmla="*/ 170793 h 63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827" h="637190">
                  <a:moveTo>
                    <a:pt x="0" y="170793"/>
                  </a:moveTo>
                  <a:lnTo>
                    <a:pt x="59120" y="52552"/>
                  </a:lnTo>
                  <a:lnTo>
                    <a:pt x="144517" y="13138"/>
                  </a:lnTo>
                  <a:lnTo>
                    <a:pt x="243051" y="0"/>
                  </a:lnTo>
                  <a:lnTo>
                    <a:pt x="335017" y="91965"/>
                  </a:lnTo>
                  <a:lnTo>
                    <a:pt x="387569" y="151086"/>
                  </a:lnTo>
                  <a:lnTo>
                    <a:pt x="420414" y="243052"/>
                  </a:lnTo>
                  <a:lnTo>
                    <a:pt x="453258" y="335017"/>
                  </a:lnTo>
                  <a:lnTo>
                    <a:pt x="459827" y="446690"/>
                  </a:lnTo>
                  <a:lnTo>
                    <a:pt x="459827" y="525517"/>
                  </a:lnTo>
                  <a:lnTo>
                    <a:pt x="446689" y="571500"/>
                  </a:lnTo>
                  <a:lnTo>
                    <a:pt x="440120" y="584638"/>
                  </a:lnTo>
                  <a:lnTo>
                    <a:pt x="315310" y="624052"/>
                  </a:lnTo>
                  <a:lnTo>
                    <a:pt x="275896" y="637190"/>
                  </a:lnTo>
                  <a:lnTo>
                    <a:pt x="223345" y="637190"/>
                  </a:lnTo>
                  <a:lnTo>
                    <a:pt x="197069" y="584638"/>
                  </a:lnTo>
                  <a:lnTo>
                    <a:pt x="170793" y="558362"/>
                  </a:lnTo>
                  <a:lnTo>
                    <a:pt x="170793" y="558362"/>
                  </a:lnTo>
                  <a:lnTo>
                    <a:pt x="170793" y="499241"/>
                  </a:lnTo>
                  <a:lnTo>
                    <a:pt x="183931" y="440121"/>
                  </a:lnTo>
                  <a:lnTo>
                    <a:pt x="177362" y="354724"/>
                  </a:lnTo>
                  <a:lnTo>
                    <a:pt x="144517" y="282465"/>
                  </a:lnTo>
                  <a:lnTo>
                    <a:pt x="111672" y="229914"/>
                  </a:lnTo>
                  <a:lnTo>
                    <a:pt x="78827" y="197069"/>
                  </a:lnTo>
                  <a:lnTo>
                    <a:pt x="0" y="170793"/>
                  </a:lnTo>
                  <a:close/>
                </a:path>
              </a:pathLst>
            </a:custGeom>
            <a:solidFill>
              <a:srgbClr val="66FF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 name="フリーフォーム 6"/>
            <p:cNvSpPr/>
            <p:nvPr/>
          </p:nvSpPr>
          <p:spPr>
            <a:xfrm>
              <a:off x="2169515" y="802028"/>
              <a:ext cx="192623" cy="227679"/>
            </a:xfrm>
            <a:custGeom>
              <a:avLst/>
              <a:gdLst>
                <a:gd name="connsiteX0" fmla="*/ 0 w 595312"/>
                <a:gd name="connsiteY0" fmla="*/ 279797 h 708422"/>
                <a:gd name="connsiteX1" fmla="*/ 11906 w 595312"/>
                <a:gd name="connsiteY1" fmla="*/ 214312 h 708422"/>
                <a:gd name="connsiteX2" fmla="*/ 29765 w 595312"/>
                <a:gd name="connsiteY2" fmla="*/ 142875 h 708422"/>
                <a:gd name="connsiteX3" fmla="*/ 65484 w 595312"/>
                <a:gd name="connsiteY3" fmla="*/ 89297 h 708422"/>
                <a:gd name="connsiteX4" fmla="*/ 136921 w 595312"/>
                <a:gd name="connsiteY4" fmla="*/ 41672 h 708422"/>
                <a:gd name="connsiteX5" fmla="*/ 226218 w 595312"/>
                <a:gd name="connsiteY5" fmla="*/ 35719 h 708422"/>
                <a:gd name="connsiteX6" fmla="*/ 285750 w 595312"/>
                <a:gd name="connsiteY6" fmla="*/ 17859 h 708422"/>
                <a:gd name="connsiteX7" fmla="*/ 375046 w 595312"/>
                <a:gd name="connsiteY7" fmla="*/ 0 h 708422"/>
                <a:gd name="connsiteX8" fmla="*/ 452437 w 595312"/>
                <a:gd name="connsiteY8" fmla="*/ 53578 h 708422"/>
                <a:gd name="connsiteX9" fmla="*/ 535781 w 595312"/>
                <a:gd name="connsiteY9" fmla="*/ 166687 h 708422"/>
                <a:gd name="connsiteX10" fmla="*/ 577453 w 595312"/>
                <a:gd name="connsiteY10" fmla="*/ 279797 h 708422"/>
                <a:gd name="connsiteX11" fmla="*/ 595312 w 595312"/>
                <a:gd name="connsiteY11" fmla="*/ 386953 h 708422"/>
                <a:gd name="connsiteX12" fmla="*/ 595312 w 595312"/>
                <a:gd name="connsiteY12" fmla="*/ 488156 h 708422"/>
                <a:gd name="connsiteX13" fmla="*/ 577453 w 595312"/>
                <a:gd name="connsiteY13" fmla="*/ 547687 h 708422"/>
                <a:gd name="connsiteX14" fmla="*/ 559593 w 595312"/>
                <a:gd name="connsiteY14" fmla="*/ 577453 h 708422"/>
                <a:gd name="connsiteX15" fmla="*/ 476250 w 595312"/>
                <a:gd name="connsiteY15" fmla="*/ 589359 h 708422"/>
                <a:gd name="connsiteX16" fmla="*/ 452437 w 595312"/>
                <a:gd name="connsiteY16" fmla="*/ 589359 h 708422"/>
                <a:gd name="connsiteX17" fmla="*/ 428625 w 595312"/>
                <a:gd name="connsiteY17" fmla="*/ 607219 h 708422"/>
                <a:gd name="connsiteX18" fmla="*/ 428625 w 595312"/>
                <a:gd name="connsiteY18" fmla="*/ 607219 h 708422"/>
                <a:gd name="connsiteX19" fmla="*/ 315515 w 595312"/>
                <a:gd name="connsiteY19" fmla="*/ 672703 h 708422"/>
                <a:gd name="connsiteX20" fmla="*/ 255984 w 595312"/>
                <a:gd name="connsiteY20" fmla="*/ 708422 h 708422"/>
                <a:gd name="connsiteX21" fmla="*/ 202406 w 595312"/>
                <a:gd name="connsiteY21" fmla="*/ 690562 h 708422"/>
                <a:gd name="connsiteX22" fmla="*/ 154781 w 595312"/>
                <a:gd name="connsiteY22" fmla="*/ 642937 h 708422"/>
                <a:gd name="connsiteX23" fmla="*/ 113109 w 595312"/>
                <a:gd name="connsiteY23" fmla="*/ 571500 h 708422"/>
                <a:gd name="connsiteX24" fmla="*/ 113109 w 595312"/>
                <a:gd name="connsiteY24" fmla="*/ 571500 h 708422"/>
                <a:gd name="connsiteX25" fmla="*/ 261937 w 595312"/>
                <a:gd name="connsiteY25" fmla="*/ 482203 h 708422"/>
                <a:gd name="connsiteX26" fmla="*/ 255984 w 595312"/>
                <a:gd name="connsiteY26" fmla="*/ 428625 h 708422"/>
                <a:gd name="connsiteX27" fmla="*/ 255984 w 595312"/>
                <a:gd name="connsiteY27" fmla="*/ 345281 h 708422"/>
                <a:gd name="connsiteX28" fmla="*/ 232171 w 595312"/>
                <a:gd name="connsiteY28" fmla="*/ 291703 h 708422"/>
                <a:gd name="connsiteX29" fmla="*/ 184546 w 595312"/>
                <a:gd name="connsiteY29" fmla="*/ 261937 h 708422"/>
                <a:gd name="connsiteX30" fmla="*/ 119062 w 595312"/>
                <a:gd name="connsiteY30" fmla="*/ 255984 h 708422"/>
                <a:gd name="connsiteX31" fmla="*/ 0 w 595312"/>
                <a:gd name="connsiteY31" fmla="*/ 279797 h 70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5312" h="708422">
                  <a:moveTo>
                    <a:pt x="0" y="279797"/>
                  </a:moveTo>
                  <a:lnTo>
                    <a:pt x="11906" y="214312"/>
                  </a:lnTo>
                  <a:lnTo>
                    <a:pt x="29765" y="142875"/>
                  </a:lnTo>
                  <a:lnTo>
                    <a:pt x="65484" y="89297"/>
                  </a:lnTo>
                  <a:lnTo>
                    <a:pt x="136921" y="41672"/>
                  </a:lnTo>
                  <a:lnTo>
                    <a:pt x="226218" y="35719"/>
                  </a:lnTo>
                  <a:lnTo>
                    <a:pt x="285750" y="17859"/>
                  </a:lnTo>
                  <a:lnTo>
                    <a:pt x="375046" y="0"/>
                  </a:lnTo>
                  <a:lnTo>
                    <a:pt x="452437" y="53578"/>
                  </a:lnTo>
                  <a:lnTo>
                    <a:pt x="535781" y="166687"/>
                  </a:lnTo>
                  <a:lnTo>
                    <a:pt x="577453" y="279797"/>
                  </a:lnTo>
                  <a:lnTo>
                    <a:pt x="595312" y="386953"/>
                  </a:lnTo>
                  <a:lnTo>
                    <a:pt x="595312" y="488156"/>
                  </a:lnTo>
                  <a:lnTo>
                    <a:pt x="577453" y="547687"/>
                  </a:lnTo>
                  <a:lnTo>
                    <a:pt x="559593" y="577453"/>
                  </a:lnTo>
                  <a:lnTo>
                    <a:pt x="476250" y="589359"/>
                  </a:lnTo>
                  <a:lnTo>
                    <a:pt x="452437" y="589359"/>
                  </a:lnTo>
                  <a:lnTo>
                    <a:pt x="428625" y="607219"/>
                  </a:lnTo>
                  <a:lnTo>
                    <a:pt x="428625" y="607219"/>
                  </a:lnTo>
                  <a:lnTo>
                    <a:pt x="315515" y="672703"/>
                  </a:lnTo>
                  <a:lnTo>
                    <a:pt x="255984" y="708422"/>
                  </a:lnTo>
                  <a:lnTo>
                    <a:pt x="202406" y="690562"/>
                  </a:lnTo>
                  <a:lnTo>
                    <a:pt x="154781" y="642937"/>
                  </a:lnTo>
                  <a:lnTo>
                    <a:pt x="113109" y="571500"/>
                  </a:lnTo>
                  <a:lnTo>
                    <a:pt x="113109" y="571500"/>
                  </a:lnTo>
                  <a:lnTo>
                    <a:pt x="261937" y="482203"/>
                  </a:lnTo>
                  <a:lnTo>
                    <a:pt x="255984" y="428625"/>
                  </a:lnTo>
                  <a:lnTo>
                    <a:pt x="255984" y="345281"/>
                  </a:lnTo>
                  <a:lnTo>
                    <a:pt x="232171" y="291703"/>
                  </a:lnTo>
                  <a:lnTo>
                    <a:pt x="184546" y="261937"/>
                  </a:lnTo>
                  <a:lnTo>
                    <a:pt x="119062" y="255984"/>
                  </a:lnTo>
                  <a:lnTo>
                    <a:pt x="0" y="279797"/>
                  </a:lnTo>
                  <a:close/>
                </a:path>
              </a:pathLst>
            </a:custGeom>
            <a:solidFill>
              <a:srgbClr val="66FF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8" name="Rectangle 4"/>
          <p:cNvSpPr>
            <a:spLocks noGrp="1" noChangeArrowheads="1"/>
          </p:cNvSpPr>
          <p:nvPr>
            <p:ph idx="1"/>
          </p:nvPr>
        </p:nvSpPr>
        <p:spPr>
          <a:xfrm>
            <a:off x="114629" y="1325671"/>
            <a:ext cx="5281166" cy="1621850"/>
          </a:xfrm>
        </p:spPr>
        <p:txBody>
          <a:bodyPr/>
          <a:lstStyle/>
          <a:p>
            <a:pPr>
              <a:buFontTx/>
              <a:buNone/>
            </a:pPr>
            <a:r>
              <a:rPr lang="ja-JP" altLang="en-US" sz="2000" dirty="0" smtClean="0"/>
              <a:t>一般的には</a:t>
            </a:r>
            <a:r>
              <a:rPr lang="ja-JP" altLang="en-US" sz="2000" b="1" dirty="0" smtClean="0"/>
              <a:t>密閉型玉軸受</a:t>
            </a:r>
            <a:r>
              <a:rPr lang="ja-JP" altLang="en-US" sz="2000" dirty="0" smtClean="0"/>
              <a:t>が使用されている。</a:t>
            </a:r>
            <a:r>
              <a:rPr lang="ja-JP" altLang="en-US" sz="2000" dirty="0"/>
              <a:t>　</a:t>
            </a:r>
            <a:endParaRPr lang="en-US" altLang="ja-JP" sz="2000" dirty="0" smtClean="0"/>
          </a:p>
          <a:p>
            <a:pPr>
              <a:buFontTx/>
              <a:buNone/>
            </a:pPr>
            <a:r>
              <a:rPr lang="ja-JP" altLang="en-US" sz="2000" dirty="0" smtClean="0"/>
              <a:t>主軸が円滑に回転するための部品。</a:t>
            </a:r>
            <a:endParaRPr lang="en-US" altLang="ja-JP" sz="2000" dirty="0" smtClean="0"/>
          </a:p>
          <a:p>
            <a:pPr>
              <a:buFontTx/>
              <a:buNone/>
            </a:pPr>
            <a:r>
              <a:rPr lang="ja-JP" altLang="en-US" sz="2000" dirty="0" smtClean="0"/>
              <a:t>内部にはグリースと呼ばれる潤滑剤が</a:t>
            </a:r>
            <a:endParaRPr lang="en-US" altLang="ja-JP" sz="2000" dirty="0" smtClean="0"/>
          </a:p>
          <a:p>
            <a:pPr>
              <a:buFontTx/>
              <a:buNone/>
            </a:pPr>
            <a:r>
              <a:rPr lang="ja-JP" altLang="en-US" sz="2000" dirty="0" smtClean="0"/>
              <a:t>封入されてい</a:t>
            </a:r>
            <a:r>
              <a:rPr lang="ja-JP" altLang="en-US" sz="2000" dirty="0"/>
              <a:t>る</a:t>
            </a:r>
            <a:r>
              <a:rPr lang="ja-JP" altLang="en-US" sz="2000" dirty="0" smtClean="0"/>
              <a:t>。</a:t>
            </a:r>
            <a:endParaRPr lang="ja-JP" altLang="en-US" sz="1400" dirty="0" smtClean="0"/>
          </a:p>
        </p:txBody>
      </p:sp>
      <p:grpSp>
        <p:nvGrpSpPr>
          <p:cNvPr id="9" name="グループ化 8"/>
          <p:cNvGrpSpPr/>
          <p:nvPr/>
        </p:nvGrpSpPr>
        <p:grpSpPr>
          <a:xfrm>
            <a:off x="740567" y="3128266"/>
            <a:ext cx="3071146" cy="2841921"/>
            <a:chOff x="708200" y="3089464"/>
            <a:chExt cx="2735140" cy="2951981"/>
          </a:xfrm>
        </p:grpSpPr>
        <p:pic>
          <p:nvPicPr>
            <p:cNvPr id="10" name="図 9"/>
            <p:cNvPicPr>
              <a:picLocks noChangeAspect="1"/>
            </p:cNvPicPr>
            <p:nvPr/>
          </p:nvPicPr>
          <p:blipFill>
            <a:blip r:embed="rId3"/>
            <a:stretch>
              <a:fillRect/>
            </a:stretch>
          </p:blipFill>
          <p:spPr>
            <a:xfrm>
              <a:off x="708200" y="3543424"/>
              <a:ext cx="2735140" cy="2498021"/>
            </a:xfrm>
            <a:prstGeom prst="rect">
              <a:avLst/>
            </a:prstGeom>
          </p:spPr>
        </p:pic>
        <p:sp>
          <p:nvSpPr>
            <p:cNvPr id="11" name="Text Box 6"/>
            <p:cNvSpPr txBox="1">
              <a:spLocks noChangeArrowheads="1"/>
            </p:cNvSpPr>
            <p:nvPr/>
          </p:nvSpPr>
          <p:spPr bwMode="auto">
            <a:xfrm>
              <a:off x="843506" y="3089464"/>
              <a:ext cx="2446403" cy="351665"/>
            </a:xfrm>
            <a:prstGeom prst="rect">
              <a:avLst/>
            </a:prstGeom>
            <a:solidFill>
              <a:srgbClr val="CCFFFF"/>
            </a:solidFill>
            <a:ln w="12700" algn="ctr">
              <a:solidFill>
                <a:schemeClr val="tx1"/>
              </a:solidFill>
              <a:miter lim="800000"/>
              <a:headEnd/>
              <a:tailEnd/>
            </a:ln>
            <a:effectLst>
              <a:outerShdw dist="17961" dir="2700000" algn="ctr" rotWithShape="0">
                <a:schemeClr val="tx1"/>
              </a:outerShdw>
            </a:effec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50000"/>
                </a:spcBef>
                <a:buFontTx/>
                <a:buNone/>
              </a:pPr>
              <a:r>
                <a:rPr kumimoji="0" lang="ja-JP" altLang="en-US" sz="1600" b="1" dirty="0" smtClean="0"/>
                <a:t>密閉型玉軸受け</a:t>
              </a:r>
              <a:endParaRPr kumimoji="0" lang="ja-JP" altLang="en-US" sz="1600" b="1" dirty="0"/>
            </a:p>
          </p:txBody>
        </p:sp>
      </p:grpSp>
      <p:grpSp>
        <p:nvGrpSpPr>
          <p:cNvPr id="12" name="グループ化 11"/>
          <p:cNvGrpSpPr/>
          <p:nvPr/>
        </p:nvGrpSpPr>
        <p:grpSpPr>
          <a:xfrm>
            <a:off x="4671886" y="3846557"/>
            <a:ext cx="4189574" cy="2067858"/>
            <a:chOff x="4497226" y="2574742"/>
            <a:chExt cx="4189574" cy="2067858"/>
          </a:xfrm>
        </p:grpSpPr>
        <p:pic>
          <p:nvPicPr>
            <p:cNvPr id="13" name="図 12"/>
            <p:cNvPicPr>
              <a:picLocks noChangeAspect="1"/>
            </p:cNvPicPr>
            <p:nvPr/>
          </p:nvPicPr>
          <p:blipFill>
            <a:blip r:embed="rId4"/>
            <a:stretch>
              <a:fillRect/>
            </a:stretch>
          </p:blipFill>
          <p:spPr>
            <a:xfrm>
              <a:off x="4497226" y="2574742"/>
              <a:ext cx="2755296" cy="2067858"/>
            </a:xfrm>
            <a:prstGeom prst="rect">
              <a:avLst/>
            </a:prstGeom>
          </p:spPr>
        </p:pic>
        <p:cxnSp>
          <p:nvCxnSpPr>
            <p:cNvPr id="14" name="直線コネクタ 13"/>
            <p:cNvCxnSpPr/>
            <p:nvPr/>
          </p:nvCxnSpPr>
          <p:spPr bwMode="auto">
            <a:xfrm flipV="1">
              <a:off x="7001908" y="3279725"/>
              <a:ext cx="539279" cy="86677"/>
            </a:xfrm>
            <a:prstGeom prst="lin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15" name="Text Box 6"/>
            <p:cNvSpPr txBox="1">
              <a:spLocks noChangeArrowheads="1"/>
            </p:cNvSpPr>
            <p:nvPr/>
          </p:nvSpPr>
          <p:spPr bwMode="auto">
            <a:xfrm>
              <a:off x="7524411" y="3108135"/>
              <a:ext cx="1162389" cy="338554"/>
            </a:xfrm>
            <a:prstGeom prst="rect">
              <a:avLst/>
            </a:prstGeom>
            <a:solidFill>
              <a:srgbClr val="CCFFFF"/>
            </a:solidFill>
            <a:ln w="12700" algn="ctr">
              <a:solidFill>
                <a:schemeClr val="tx1"/>
              </a:solidFill>
              <a:miter lim="800000"/>
              <a:headEnd/>
              <a:tailEnd/>
            </a:ln>
            <a:effectLst>
              <a:outerShdw dist="17961" dir="2700000" algn="ctr" rotWithShape="0">
                <a:schemeClr val="tx1"/>
              </a:outerShdw>
            </a:effec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a:spcBef>
                  <a:spcPct val="50000"/>
                </a:spcBef>
                <a:buFontTx/>
                <a:buNone/>
              </a:pPr>
              <a:r>
                <a:rPr kumimoji="0" lang="ja-JP" altLang="en-US" sz="1600" b="1" dirty="0"/>
                <a:t>グリース</a:t>
              </a:r>
              <a:endParaRPr kumimoji="0" lang="en-US" altLang="ja-JP" sz="1600" b="1" dirty="0" smtClean="0"/>
            </a:p>
          </p:txBody>
        </p:sp>
      </p:grpSp>
      <p:sp>
        <p:nvSpPr>
          <p:cNvPr id="16"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軸受（ベアリング）</a:t>
            </a:r>
            <a:endParaRPr lang="zh-TW" altLang="en-US" dirty="0">
              <a:solidFill>
                <a:srgbClr val="0033CC"/>
              </a:solidFill>
            </a:endParaRPr>
          </a:p>
        </p:txBody>
      </p:sp>
    </p:spTree>
    <p:extLst>
      <p:ext uri="{BB962C8B-B14F-4D97-AF65-F5344CB8AC3E}">
        <p14:creationId xmlns:p14="http://schemas.microsoft.com/office/powerpoint/2010/main" val="15157659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37</a:t>
            </a:fld>
            <a:endParaRPr lang="en-US" altLang="ja-JP"/>
          </a:p>
        </p:txBody>
      </p:sp>
      <p:grpSp>
        <p:nvGrpSpPr>
          <p:cNvPr id="3" name="グループ化 2"/>
          <p:cNvGrpSpPr/>
          <p:nvPr/>
        </p:nvGrpSpPr>
        <p:grpSpPr>
          <a:xfrm>
            <a:off x="4963427" y="1024704"/>
            <a:ext cx="4073069" cy="2404296"/>
            <a:chOff x="0" y="0"/>
            <a:chExt cx="4073069" cy="2404296"/>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73069" cy="240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フリーフォーム 5"/>
            <p:cNvSpPr/>
            <p:nvPr/>
          </p:nvSpPr>
          <p:spPr>
            <a:xfrm>
              <a:off x="2301995" y="540395"/>
              <a:ext cx="378224" cy="567104"/>
            </a:xfrm>
            <a:custGeom>
              <a:avLst/>
              <a:gdLst>
                <a:gd name="connsiteX0" fmla="*/ 0 w 1148953"/>
                <a:gd name="connsiteY0" fmla="*/ 511969 h 1714500"/>
                <a:gd name="connsiteX1" fmla="*/ 5953 w 1148953"/>
                <a:gd name="connsiteY1" fmla="*/ 339328 h 1714500"/>
                <a:gd name="connsiteX2" fmla="*/ 65485 w 1148953"/>
                <a:gd name="connsiteY2" fmla="*/ 208359 h 1714500"/>
                <a:gd name="connsiteX3" fmla="*/ 119063 w 1148953"/>
                <a:gd name="connsiteY3" fmla="*/ 130969 h 1714500"/>
                <a:gd name="connsiteX4" fmla="*/ 226219 w 1148953"/>
                <a:gd name="connsiteY4" fmla="*/ 47625 h 1714500"/>
                <a:gd name="connsiteX5" fmla="*/ 375047 w 1148953"/>
                <a:gd name="connsiteY5" fmla="*/ 0 h 1714500"/>
                <a:gd name="connsiteX6" fmla="*/ 500063 w 1148953"/>
                <a:gd name="connsiteY6" fmla="*/ 23812 h 1714500"/>
                <a:gd name="connsiteX7" fmla="*/ 631031 w 1148953"/>
                <a:gd name="connsiteY7" fmla="*/ 59531 h 1714500"/>
                <a:gd name="connsiteX8" fmla="*/ 684610 w 1148953"/>
                <a:gd name="connsiteY8" fmla="*/ 101203 h 1714500"/>
                <a:gd name="connsiteX9" fmla="*/ 767953 w 1148953"/>
                <a:gd name="connsiteY9" fmla="*/ 214312 h 1714500"/>
                <a:gd name="connsiteX10" fmla="*/ 875110 w 1148953"/>
                <a:gd name="connsiteY10" fmla="*/ 363140 h 1714500"/>
                <a:gd name="connsiteX11" fmla="*/ 970360 w 1148953"/>
                <a:gd name="connsiteY11" fmla="*/ 547687 h 1714500"/>
                <a:gd name="connsiteX12" fmla="*/ 1023938 w 1148953"/>
                <a:gd name="connsiteY12" fmla="*/ 684609 h 1714500"/>
                <a:gd name="connsiteX13" fmla="*/ 1065610 w 1148953"/>
                <a:gd name="connsiteY13" fmla="*/ 767953 h 1714500"/>
                <a:gd name="connsiteX14" fmla="*/ 1101328 w 1148953"/>
                <a:gd name="connsiteY14" fmla="*/ 910828 h 1714500"/>
                <a:gd name="connsiteX15" fmla="*/ 1125141 w 1148953"/>
                <a:gd name="connsiteY15" fmla="*/ 994172 h 1714500"/>
                <a:gd name="connsiteX16" fmla="*/ 1143000 w 1148953"/>
                <a:gd name="connsiteY16" fmla="*/ 1339453 h 1714500"/>
                <a:gd name="connsiteX17" fmla="*/ 1113235 w 1148953"/>
                <a:gd name="connsiteY17" fmla="*/ 1404937 h 1714500"/>
                <a:gd name="connsiteX18" fmla="*/ 1148953 w 1148953"/>
                <a:gd name="connsiteY18" fmla="*/ 1506140 h 1714500"/>
                <a:gd name="connsiteX19" fmla="*/ 1131094 w 1148953"/>
                <a:gd name="connsiteY19" fmla="*/ 1607344 h 1714500"/>
                <a:gd name="connsiteX20" fmla="*/ 1077516 w 1148953"/>
                <a:gd name="connsiteY20" fmla="*/ 1619250 h 1714500"/>
                <a:gd name="connsiteX21" fmla="*/ 1017985 w 1148953"/>
                <a:gd name="connsiteY21" fmla="*/ 1649015 h 1714500"/>
                <a:gd name="connsiteX22" fmla="*/ 934641 w 1148953"/>
                <a:gd name="connsiteY22" fmla="*/ 1672828 h 1714500"/>
                <a:gd name="connsiteX23" fmla="*/ 881063 w 1148953"/>
                <a:gd name="connsiteY23" fmla="*/ 1696640 h 1714500"/>
                <a:gd name="connsiteX24" fmla="*/ 815578 w 1148953"/>
                <a:gd name="connsiteY24" fmla="*/ 1714500 h 1714500"/>
                <a:gd name="connsiteX25" fmla="*/ 708422 w 1148953"/>
                <a:gd name="connsiteY25" fmla="*/ 1714500 h 1714500"/>
                <a:gd name="connsiteX26" fmla="*/ 642938 w 1148953"/>
                <a:gd name="connsiteY26" fmla="*/ 1708547 h 1714500"/>
                <a:gd name="connsiteX27" fmla="*/ 607219 w 1148953"/>
                <a:gd name="connsiteY27" fmla="*/ 1690687 h 1714500"/>
                <a:gd name="connsiteX28" fmla="*/ 529828 w 1148953"/>
                <a:gd name="connsiteY28" fmla="*/ 1660922 h 1714500"/>
                <a:gd name="connsiteX29" fmla="*/ 470297 w 1148953"/>
                <a:gd name="connsiteY29" fmla="*/ 1595437 h 1714500"/>
                <a:gd name="connsiteX30" fmla="*/ 416719 w 1148953"/>
                <a:gd name="connsiteY30" fmla="*/ 1547812 h 1714500"/>
                <a:gd name="connsiteX31" fmla="*/ 381000 w 1148953"/>
                <a:gd name="connsiteY31" fmla="*/ 1494234 h 1714500"/>
                <a:gd name="connsiteX32" fmla="*/ 381000 w 1148953"/>
                <a:gd name="connsiteY32" fmla="*/ 1494234 h 1714500"/>
                <a:gd name="connsiteX33" fmla="*/ 386953 w 1148953"/>
                <a:gd name="connsiteY33" fmla="*/ 1369219 h 1714500"/>
                <a:gd name="connsiteX34" fmla="*/ 410766 w 1148953"/>
                <a:gd name="connsiteY34" fmla="*/ 1291828 h 1714500"/>
                <a:gd name="connsiteX35" fmla="*/ 357188 w 1148953"/>
                <a:gd name="connsiteY35" fmla="*/ 1220390 h 1714500"/>
                <a:gd name="connsiteX36" fmla="*/ 315516 w 1148953"/>
                <a:gd name="connsiteY36" fmla="*/ 1196578 h 1714500"/>
                <a:gd name="connsiteX37" fmla="*/ 327422 w 1148953"/>
                <a:gd name="connsiteY37" fmla="*/ 1172765 h 1714500"/>
                <a:gd name="connsiteX38" fmla="*/ 369094 w 1148953"/>
                <a:gd name="connsiteY38" fmla="*/ 1119187 h 1714500"/>
                <a:gd name="connsiteX39" fmla="*/ 386953 w 1148953"/>
                <a:gd name="connsiteY39" fmla="*/ 1029890 h 1714500"/>
                <a:gd name="connsiteX40" fmla="*/ 363141 w 1148953"/>
                <a:gd name="connsiteY40" fmla="*/ 922734 h 1714500"/>
                <a:gd name="connsiteX41" fmla="*/ 321469 w 1148953"/>
                <a:gd name="connsiteY41" fmla="*/ 869156 h 1714500"/>
                <a:gd name="connsiteX42" fmla="*/ 267891 w 1148953"/>
                <a:gd name="connsiteY42" fmla="*/ 821531 h 1714500"/>
                <a:gd name="connsiteX43" fmla="*/ 196453 w 1148953"/>
                <a:gd name="connsiteY43" fmla="*/ 797719 h 1714500"/>
                <a:gd name="connsiteX44" fmla="*/ 166688 w 1148953"/>
                <a:gd name="connsiteY44" fmla="*/ 803672 h 1714500"/>
                <a:gd name="connsiteX45" fmla="*/ 148828 w 1148953"/>
                <a:gd name="connsiteY45" fmla="*/ 767953 h 1714500"/>
                <a:gd name="connsiteX46" fmla="*/ 125016 w 1148953"/>
                <a:gd name="connsiteY46" fmla="*/ 738187 h 1714500"/>
                <a:gd name="connsiteX47" fmla="*/ 130969 w 1148953"/>
                <a:gd name="connsiteY47" fmla="*/ 648890 h 1714500"/>
                <a:gd name="connsiteX48" fmla="*/ 130969 w 1148953"/>
                <a:gd name="connsiteY48" fmla="*/ 625078 h 1714500"/>
                <a:gd name="connsiteX49" fmla="*/ 101203 w 1148953"/>
                <a:gd name="connsiteY49" fmla="*/ 565547 h 1714500"/>
                <a:gd name="connsiteX50" fmla="*/ 53578 w 1148953"/>
                <a:gd name="connsiteY50" fmla="*/ 523875 h 1714500"/>
                <a:gd name="connsiteX51" fmla="*/ 0 w 1148953"/>
                <a:gd name="connsiteY51" fmla="*/ 511969 h 1714500"/>
                <a:gd name="connsiteX0" fmla="*/ 0 w 1148953"/>
                <a:gd name="connsiteY0" fmla="*/ 561550 h 1764081"/>
                <a:gd name="connsiteX1" fmla="*/ 5953 w 1148953"/>
                <a:gd name="connsiteY1" fmla="*/ 388909 h 1764081"/>
                <a:gd name="connsiteX2" fmla="*/ 65485 w 1148953"/>
                <a:gd name="connsiteY2" fmla="*/ 257940 h 1764081"/>
                <a:gd name="connsiteX3" fmla="*/ 119063 w 1148953"/>
                <a:gd name="connsiteY3" fmla="*/ 180550 h 1764081"/>
                <a:gd name="connsiteX4" fmla="*/ 226219 w 1148953"/>
                <a:gd name="connsiteY4" fmla="*/ 97206 h 1764081"/>
                <a:gd name="connsiteX5" fmla="*/ 375047 w 1148953"/>
                <a:gd name="connsiteY5" fmla="*/ 49581 h 1764081"/>
                <a:gd name="connsiteX6" fmla="*/ 491400 w 1148953"/>
                <a:gd name="connsiteY6" fmla="*/ 0 h 1764081"/>
                <a:gd name="connsiteX7" fmla="*/ 631031 w 1148953"/>
                <a:gd name="connsiteY7" fmla="*/ 109112 h 1764081"/>
                <a:gd name="connsiteX8" fmla="*/ 684610 w 1148953"/>
                <a:gd name="connsiteY8" fmla="*/ 150784 h 1764081"/>
                <a:gd name="connsiteX9" fmla="*/ 767953 w 1148953"/>
                <a:gd name="connsiteY9" fmla="*/ 263893 h 1764081"/>
                <a:gd name="connsiteX10" fmla="*/ 875110 w 1148953"/>
                <a:gd name="connsiteY10" fmla="*/ 412721 h 1764081"/>
                <a:gd name="connsiteX11" fmla="*/ 970360 w 1148953"/>
                <a:gd name="connsiteY11" fmla="*/ 597268 h 1764081"/>
                <a:gd name="connsiteX12" fmla="*/ 1023938 w 1148953"/>
                <a:gd name="connsiteY12" fmla="*/ 734190 h 1764081"/>
                <a:gd name="connsiteX13" fmla="*/ 1065610 w 1148953"/>
                <a:gd name="connsiteY13" fmla="*/ 817534 h 1764081"/>
                <a:gd name="connsiteX14" fmla="*/ 1101328 w 1148953"/>
                <a:gd name="connsiteY14" fmla="*/ 960409 h 1764081"/>
                <a:gd name="connsiteX15" fmla="*/ 1125141 w 1148953"/>
                <a:gd name="connsiteY15" fmla="*/ 1043753 h 1764081"/>
                <a:gd name="connsiteX16" fmla="*/ 1143000 w 1148953"/>
                <a:gd name="connsiteY16" fmla="*/ 1389034 h 1764081"/>
                <a:gd name="connsiteX17" fmla="*/ 1113235 w 1148953"/>
                <a:gd name="connsiteY17" fmla="*/ 1454518 h 1764081"/>
                <a:gd name="connsiteX18" fmla="*/ 1148953 w 1148953"/>
                <a:gd name="connsiteY18" fmla="*/ 1555721 h 1764081"/>
                <a:gd name="connsiteX19" fmla="*/ 1131094 w 1148953"/>
                <a:gd name="connsiteY19" fmla="*/ 1656925 h 1764081"/>
                <a:gd name="connsiteX20" fmla="*/ 1077516 w 1148953"/>
                <a:gd name="connsiteY20" fmla="*/ 1668831 h 1764081"/>
                <a:gd name="connsiteX21" fmla="*/ 1017985 w 1148953"/>
                <a:gd name="connsiteY21" fmla="*/ 1698596 h 1764081"/>
                <a:gd name="connsiteX22" fmla="*/ 934641 w 1148953"/>
                <a:gd name="connsiteY22" fmla="*/ 1722409 h 1764081"/>
                <a:gd name="connsiteX23" fmla="*/ 881063 w 1148953"/>
                <a:gd name="connsiteY23" fmla="*/ 1746221 h 1764081"/>
                <a:gd name="connsiteX24" fmla="*/ 815578 w 1148953"/>
                <a:gd name="connsiteY24" fmla="*/ 1764081 h 1764081"/>
                <a:gd name="connsiteX25" fmla="*/ 708422 w 1148953"/>
                <a:gd name="connsiteY25" fmla="*/ 1764081 h 1764081"/>
                <a:gd name="connsiteX26" fmla="*/ 642938 w 1148953"/>
                <a:gd name="connsiteY26" fmla="*/ 1758128 h 1764081"/>
                <a:gd name="connsiteX27" fmla="*/ 607219 w 1148953"/>
                <a:gd name="connsiteY27" fmla="*/ 1740268 h 1764081"/>
                <a:gd name="connsiteX28" fmla="*/ 529828 w 1148953"/>
                <a:gd name="connsiteY28" fmla="*/ 1710503 h 1764081"/>
                <a:gd name="connsiteX29" fmla="*/ 470297 w 1148953"/>
                <a:gd name="connsiteY29" fmla="*/ 1645018 h 1764081"/>
                <a:gd name="connsiteX30" fmla="*/ 416719 w 1148953"/>
                <a:gd name="connsiteY30" fmla="*/ 1597393 h 1764081"/>
                <a:gd name="connsiteX31" fmla="*/ 381000 w 1148953"/>
                <a:gd name="connsiteY31" fmla="*/ 1543815 h 1764081"/>
                <a:gd name="connsiteX32" fmla="*/ 381000 w 1148953"/>
                <a:gd name="connsiteY32" fmla="*/ 1543815 h 1764081"/>
                <a:gd name="connsiteX33" fmla="*/ 386953 w 1148953"/>
                <a:gd name="connsiteY33" fmla="*/ 1418800 h 1764081"/>
                <a:gd name="connsiteX34" fmla="*/ 410766 w 1148953"/>
                <a:gd name="connsiteY34" fmla="*/ 1341409 h 1764081"/>
                <a:gd name="connsiteX35" fmla="*/ 357188 w 1148953"/>
                <a:gd name="connsiteY35" fmla="*/ 1269971 h 1764081"/>
                <a:gd name="connsiteX36" fmla="*/ 315516 w 1148953"/>
                <a:gd name="connsiteY36" fmla="*/ 1246159 h 1764081"/>
                <a:gd name="connsiteX37" fmla="*/ 327422 w 1148953"/>
                <a:gd name="connsiteY37" fmla="*/ 1222346 h 1764081"/>
                <a:gd name="connsiteX38" fmla="*/ 369094 w 1148953"/>
                <a:gd name="connsiteY38" fmla="*/ 1168768 h 1764081"/>
                <a:gd name="connsiteX39" fmla="*/ 386953 w 1148953"/>
                <a:gd name="connsiteY39" fmla="*/ 1079471 h 1764081"/>
                <a:gd name="connsiteX40" fmla="*/ 363141 w 1148953"/>
                <a:gd name="connsiteY40" fmla="*/ 972315 h 1764081"/>
                <a:gd name="connsiteX41" fmla="*/ 321469 w 1148953"/>
                <a:gd name="connsiteY41" fmla="*/ 918737 h 1764081"/>
                <a:gd name="connsiteX42" fmla="*/ 267891 w 1148953"/>
                <a:gd name="connsiteY42" fmla="*/ 871112 h 1764081"/>
                <a:gd name="connsiteX43" fmla="*/ 196453 w 1148953"/>
                <a:gd name="connsiteY43" fmla="*/ 847300 h 1764081"/>
                <a:gd name="connsiteX44" fmla="*/ 166688 w 1148953"/>
                <a:gd name="connsiteY44" fmla="*/ 853253 h 1764081"/>
                <a:gd name="connsiteX45" fmla="*/ 148828 w 1148953"/>
                <a:gd name="connsiteY45" fmla="*/ 817534 h 1764081"/>
                <a:gd name="connsiteX46" fmla="*/ 125016 w 1148953"/>
                <a:gd name="connsiteY46" fmla="*/ 787768 h 1764081"/>
                <a:gd name="connsiteX47" fmla="*/ 130969 w 1148953"/>
                <a:gd name="connsiteY47" fmla="*/ 698471 h 1764081"/>
                <a:gd name="connsiteX48" fmla="*/ 130969 w 1148953"/>
                <a:gd name="connsiteY48" fmla="*/ 674659 h 1764081"/>
                <a:gd name="connsiteX49" fmla="*/ 101203 w 1148953"/>
                <a:gd name="connsiteY49" fmla="*/ 615128 h 1764081"/>
                <a:gd name="connsiteX50" fmla="*/ 53578 w 1148953"/>
                <a:gd name="connsiteY50" fmla="*/ 573456 h 1764081"/>
                <a:gd name="connsiteX51" fmla="*/ 0 w 1148953"/>
                <a:gd name="connsiteY51" fmla="*/ 561550 h 176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8953" h="1764081">
                  <a:moveTo>
                    <a:pt x="0" y="561550"/>
                  </a:moveTo>
                  <a:lnTo>
                    <a:pt x="5953" y="388909"/>
                  </a:lnTo>
                  <a:lnTo>
                    <a:pt x="65485" y="257940"/>
                  </a:lnTo>
                  <a:lnTo>
                    <a:pt x="119063" y="180550"/>
                  </a:lnTo>
                  <a:lnTo>
                    <a:pt x="226219" y="97206"/>
                  </a:lnTo>
                  <a:lnTo>
                    <a:pt x="375047" y="49581"/>
                  </a:lnTo>
                  <a:lnTo>
                    <a:pt x="491400" y="0"/>
                  </a:lnTo>
                  <a:lnTo>
                    <a:pt x="631031" y="109112"/>
                  </a:lnTo>
                  <a:lnTo>
                    <a:pt x="684610" y="150784"/>
                  </a:lnTo>
                  <a:lnTo>
                    <a:pt x="767953" y="263893"/>
                  </a:lnTo>
                  <a:lnTo>
                    <a:pt x="875110" y="412721"/>
                  </a:lnTo>
                  <a:lnTo>
                    <a:pt x="970360" y="597268"/>
                  </a:lnTo>
                  <a:lnTo>
                    <a:pt x="1023938" y="734190"/>
                  </a:lnTo>
                  <a:lnTo>
                    <a:pt x="1065610" y="817534"/>
                  </a:lnTo>
                  <a:lnTo>
                    <a:pt x="1101328" y="960409"/>
                  </a:lnTo>
                  <a:lnTo>
                    <a:pt x="1125141" y="1043753"/>
                  </a:lnTo>
                  <a:lnTo>
                    <a:pt x="1143000" y="1389034"/>
                  </a:lnTo>
                  <a:lnTo>
                    <a:pt x="1113235" y="1454518"/>
                  </a:lnTo>
                  <a:lnTo>
                    <a:pt x="1148953" y="1555721"/>
                  </a:lnTo>
                  <a:lnTo>
                    <a:pt x="1131094" y="1656925"/>
                  </a:lnTo>
                  <a:lnTo>
                    <a:pt x="1077516" y="1668831"/>
                  </a:lnTo>
                  <a:lnTo>
                    <a:pt x="1017985" y="1698596"/>
                  </a:lnTo>
                  <a:lnTo>
                    <a:pt x="934641" y="1722409"/>
                  </a:lnTo>
                  <a:lnTo>
                    <a:pt x="881063" y="1746221"/>
                  </a:lnTo>
                  <a:lnTo>
                    <a:pt x="815578" y="1764081"/>
                  </a:lnTo>
                  <a:lnTo>
                    <a:pt x="708422" y="1764081"/>
                  </a:lnTo>
                  <a:lnTo>
                    <a:pt x="642938" y="1758128"/>
                  </a:lnTo>
                  <a:lnTo>
                    <a:pt x="607219" y="1740268"/>
                  </a:lnTo>
                  <a:lnTo>
                    <a:pt x="529828" y="1710503"/>
                  </a:lnTo>
                  <a:lnTo>
                    <a:pt x="470297" y="1645018"/>
                  </a:lnTo>
                  <a:lnTo>
                    <a:pt x="416719" y="1597393"/>
                  </a:lnTo>
                  <a:lnTo>
                    <a:pt x="381000" y="1543815"/>
                  </a:lnTo>
                  <a:lnTo>
                    <a:pt x="381000" y="1543815"/>
                  </a:lnTo>
                  <a:lnTo>
                    <a:pt x="386953" y="1418800"/>
                  </a:lnTo>
                  <a:lnTo>
                    <a:pt x="410766" y="1341409"/>
                  </a:lnTo>
                  <a:lnTo>
                    <a:pt x="357188" y="1269971"/>
                  </a:lnTo>
                  <a:lnTo>
                    <a:pt x="315516" y="1246159"/>
                  </a:lnTo>
                  <a:lnTo>
                    <a:pt x="327422" y="1222346"/>
                  </a:lnTo>
                  <a:lnTo>
                    <a:pt x="369094" y="1168768"/>
                  </a:lnTo>
                  <a:lnTo>
                    <a:pt x="386953" y="1079471"/>
                  </a:lnTo>
                  <a:lnTo>
                    <a:pt x="363141" y="972315"/>
                  </a:lnTo>
                  <a:lnTo>
                    <a:pt x="321469" y="918737"/>
                  </a:lnTo>
                  <a:lnTo>
                    <a:pt x="267891" y="871112"/>
                  </a:lnTo>
                  <a:lnTo>
                    <a:pt x="196453" y="847300"/>
                  </a:lnTo>
                  <a:lnTo>
                    <a:pt x="166688" y="853253"/>
                  </a:lnTo>
                  <a:lnTo>
                    <a:pt x="148828" y="817534"/>
                  </a:lnTo>
                  <a:lnTo>
                    <a:pt x="125016" y="787768"/>
                  </a:lnTo>
                  <a:lnTo>
                    <a:pt x="130969" y="698471"/>
                  </a:lnTo>
                  <a:lnTo>
                    <a:pt x="130969" y="674659"/>
                  </a:lnTo>
                  <a:lnTo>
                    <a:pt x="101203" y="615128"/>
                  </a:lnTo>
                  <a:lnTo>
                    <a:pt x="53578" y="573456"/>
                  </a:lnTo>
                  <a:lnTo>
                    <a:pt x="0" y="561550"/>
                  </a:lnTo>
                  <a:close/>
                </a:path>
              </a:pathLst>
            </a:custGeom>
            <a:solidFill>
              <a:srgbClr val="99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pic>
        <p:nvPicPr>
          <p:cNvPr id="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96977" y="3736974"/>
            <a:ext cx="2254363" cy="2636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66070" y="3736973"/>
            <a:ext cx="288607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6"/>
          <p:cNvSpPr>
            <a:spLocks noChangeShapeType="1"/>
          </p:cNvSpPr>
          <p:nvPr/>
        </p:nvSpPr>
        <p:spPr bwMode="auto">
          <a:xfrm flipH="1">
            <a:off x="2627784" y="4581128"/>
            <a:ext cx="1938286" cy="503633"/>
          </a:xfrm>
          <a:prstGeom prst="line">
            <a:avLst/>
          </a:prstGeom>
          <a:noFill/>
          <a:ln w="25400">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Text Box 7"/>
          <p:cNvSpPr txBox="1">
            <a:spLocks noChangeArrowheads="1"/>
          </p:cNvSpPr>
          <p:nvPr/>
        </p:nvSpPr>
        <p:spPr bwMode="auto">
          <a:xfrm>
            <a:off x="3504447" y="5887581"/>
            <a:ext cx="19351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dirty="0" smtClean="0"/>
              <a:t>カップリングゴム</a:t>
            </a:r>
            <a:endParaRPr lang="ja-JP" altLang="en-US" sz="2000" dirty="0"/>
          </a:p>
        </p:txBody>
      </p:sp>
      <p:sp>
        <p:nvSpPr>
          <p:cNvPr id="11" name="Text Box 9"/>
          <p:cNvSpPr txBox="1">
            <a:spLocks noChangeArrowheads="1"/>
          </p:cNvSpPr>
          <p:nvPr/>
        </p:nvSpPr>
        <p:spPr bwMode="auto">
          <a:xfrm>
            <a:off x="1247890" y="3302000"/>
            <a:ext cx="2327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dirty="0"/>
              <a:t>＜</a:t>
            </a:r>
            <a:r>
              <a:rPr lang="en-US" altLang="ja-JP" sz="2000" dirty="0"/>
              <a:t>JIS</a:t>
            </a:r>
            <a:r>
              <a:rPr lang="ja-JP" altLang="en-US" sz="2000" dirty="0"/>
              <a:t>カップリング＞</a:t>
            </a:r>
          </a:p>
        </p:txBody>
      </p:sp>
      <p:sp>
        <p:nvSpPr>
          <p:cNvPr id="12" name="Line 10"/>
          <p:cNvSpPr>
            <a:spLocks noChangeShapeType="1"/>
          </p:cNvSpPr>
          <p:nvPr/>
        </p:nvSpPr>
        <p:spPr bwMode="auto">
          <a:xfrm flipH="1">
            <a:off x="4963426" y="5182843"/>
            <a:ext cx="765633" cy="7047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 name="正方形/長方形 12"/>
          <p:cNvSpPr/>
          <p:nvPr/>
        </p:nvSpPr>
        <p:spPr>
          <a:xfrm>
            <a:off x="274877" y="1238784"/>
            <a:ext cx="5468398" cy="1323439"/>
          </a:xfrm>
          <a:prstGeom prst="rect">
            <a:avLst/>
          </a:prstGeom>
        </p:spPr>
        <p:txBody>
          <a:bodyPr wrap="square">
            <a:spAutoFit/>
          </a:bodyPr>
          <a:lstStyle/>
          <a:p>
            <a:r>
              <a:rPr lang="ja-JP" altLang="en-US" sz="2000" dirty="0">
                <a:solidFill>
                  <a:schemeClr val="tx1"/>
                </a:solidFill>
              </a:rPr>
              <a:t>ポンプ軸とモータ軸を接続するもの</a:t>
            </a:r>
          </a:p>
          <a:p>
            <a:r>
              <a:rPr lang="ja-JP" altLang="en-US" sz="2000" dirty="0">
                <a:solidFill>
                  <a:schemeClr val="tx1"/>
                </a:solidFill>
              </a:rPr>
              <a:t>ポンプ・モータ各々の軸端に取り付けられた</a:t>
            </a:r>
          </a:p>
          <a:p>
            <a:r>
              <a:rPr lang="ja-JP" altLang="en-US" sz="2000" dirty="0">
                <a:solidFill>
                  <a:schemeClr val="tx1"/>
                </a:solidFill>
              </a:rPr>
              <a:t>カップリングボルトを解してモータの回転を</a:t>
            </a:r>
          </a:p>
          <a:p>
            <a:r>
              <a:rPr lang="ja-JP" altLang="en-US" sz="2000" dirty="0">
                <a:solidFill>
                  <a:schemeClr val="tx1"/>
                </a:solidFill>
              </a:rPr>
              <a:t>伝達する。</a:t>
            </a:r>
          </a:p>
        </p:txBody>
      </p:sp>
      <p:sp>
        <p:nvSpPr>
          <p:cNvPr id="14"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軸継手（カップリング）</a:t>
            </a:r>
            <a:endParaRPr lang="zh-TW" altLang="en-US" dirty="0">
              <a:solidFill>
                <a:srgbClr val="0033CC"/>
              </a:solidFill>
            </a:endParaRPr>
          </a:p>
        </p:txBody>
      </p:sp>
      <p:sp>
        <p:nvSpPr>
          <p:cNvPr id="15" name="Line 10"/>
          <p:cNvSpPr>
            <a:spLocks noChangeShapeType="1"/>
          </p:cNvSpPr>
          <p:nvPr/>
        </p:nvSpPr>
        <p:spPr bwMode="auto">
          <a:xfrm>
            <a:off x="6774739" y="5084761"/>
            <a:ext cx="466405" cy="80281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 name="Text Box 7"/>
          <p:cNvSpPr txBox="1">
            <a:spLocks noChangeArrowheads="1"/>
          </p:cNvSpPr>
          <p:nvPr/>
        </p:nvSpPr>
        <p:spPr bwMode="auto">
          <a:xfrm>
            <a:off x="6195257" y="5887581"/>
            <a:ext cx="21403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2000" dirty="0" smtClean="0"/>
              <a:t>カップリングボルト</a:t>
            </a:r>
            <a:endParaRPr lang="ja-JP" altLang="en-US" sz="2000" dirty="0"/>
          </a:p>
        </p:txBody>
      </p:sp>
    </p:spTree>
    <p:extLst>
      <p:ext uri="{BB962C8B-B14F-4D97-AF65-F5344CB8AC3E}">
        <p14:creationId xmlns:p14="http://schemas.microsoft.com/office/powerpoint/2010/main" val="21229761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38</a:t>
            </a:fld>
            <a:endParaRPr lang="en-US" altLang="ja-JP"/>
          </a:p>
        </p:txBody>
      </p:sp>
      <p:sp>
        <p:nvSpPr>
          <p:cNvPr id="3" name="AutoShape 3"/>
          <p:cNvSpPr>
            <a:spLocks noChangeArrowheads="1"/>
          </p:cNvSpPr>
          <p:nvPr/>
        </p:nvSpPr>
        <p:spPr bwMode="auto">
          <a:xfrm>
            <a:off x="401924" y="1176488"/>
            <a:ext cx="8317849" cy="1435104"/>
          </a:xfrm>
          <a:prstGeom prst="roundRect">
            <a:avLst>
              <a:gd name="adj" fmla="val 16667"/>
            </a:avLst>
          </a:prstGeom>
          <a:noFill/>
          <a:ln w="25400" algn="ctr">
            <a:no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buNone/>
            </a:pPr>
            <a:r>
              <a:rPr lang="ja-JP" altLang="en-US" sz="2000" dirty="0"/>
              <a:t>ポンプとモータの軸芯を合わせる</a:t>
            </a:r>
            <a:r>
              <a:rPr lang="ja-JP" altLang="en-US" sz="2000" dirty="0" smtClean="0"/>
              <a:t>作業。</a:t>
            </a:r>
            <a:endParaRPr lang="en-US" altLang="ja-JP" sz="2000" dirty="0"/>
          </a:p>
          <a:p>
            <a:pPr>
              <a:buNone/>
            </a:pPr>
            <a:r>
              <a:rPr lang="ja-JP" altLang="en-US" sz="2000" dirty="0"/>
              <a:t>輸送や設置時の配管・通水後の荷重等でズレが発生する場合があるため、</a:t>
            </a:r>
            <a:endParaRPr lang="en-US" altLang="ja-JP" sz="2000" dirty="0"/>
          </a:p>
          <a:p>
            <a:pPr>
              <a:buNone/>
            </a:pPr>
            <a:r>
              <a:rPr lang="ja-JP" altLang="en-US" sz="2000" dirty="0"/>
              <a:t>通水後に</a:t>
            </a:r>
            <a:r>
              <a:rPr lang="ja-JP" altLang="en-US" sz="2000" dirty="0" smtClean="0"/>
              <a:t>実施する。</a:t>
            </a:r>
            <a:endParaRPr lang="ja-JP" altLang="en-US" sz="20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1680" y="2611592"/>
            <a:ext cx="5408305" cy="2468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軸継手（カップリング）の芯出し</a:t>
            </a:r>
            <a:endParaRPr lang="zh-TW" altLang="en-US" dirty="0">
              <a:solidFill>
                <a:srgbClr val="0033CC"/>
              </a:solidFill>
            </a:endParaRPr>
          </a:p>
        </p:txBody>
      </p:sp>
      <p:graphicFrame>
        <p:nvGraphicFramePr>
          <p:cNvPr id="7" name="表 6"/>
          <p:cNvGraphicFramePr>
            <a:graphicFrameLocks noGrp="1"/>
          </p:cNvGraphicFramePr>
          <p:nvPr>
            <p:extLst>
              <p:ext uri="{D42A27DB-BD31-4B8C-83A1-F6EECF244321}">
                <p14:modId xmlns:p14="http://schemas.microsoft.com/office/powerpoint/2010/main" val="1648516215"/>
              </p:ext>
            </p:extLst>
          </p:nvPr>
        </p:nvGraphicFramePr>
        <p:xfrm>
          <a:off x="2098154" y="5379414"/>
          <a:ext cx="5200228" cy="741680"/>
        </p:xfrm>
        <a:graphic>
          <a:graphicData uri="http://schemas.openxmlformats.org/drawingml/2006/table">
            <a:tbl>
              <a:tblPr firstRow="1" bandRow="1">
                <a:tableStyleId>{5C22544A-7EE6-4342-B048-85BDC9FD1C3A}</a:tableStyleId>
              </a:tblPr>
              <a:tblGrid>
                <a:gridCol w="2391916"/>
                <a:gridCol w="2808312"/>
              </a:tblGrid>
              <a:tr h="370840">
                <a:tc>
                  <a:txBody>
                    <a:bodyPr/>
                    <a:lstStyle/>
                    <a:p>
                      <a:pPr algn="ctr"/>
                      <a:r>
                        <a:rPr kumimoji="1" lang="ja-JP" altLang="en-US" dirty="0" smtClean="0">
                          <a:solidFill>
                            <a:schemeClr val="tx1"/>
                          </a:solidFill>
                          <a:latin typeface="+mj-ea"/>
                          <a:ea typeface="+mj-ea"/>
                        </a:rPr>
                        <a:t>軸芯の振れ（</a:t>
                      </a:r>
                      <a:r>
                        <a:rPr kumimoji="1" lang="en-US" altLang="ja-JP" dirty="0" smtClean="0">
                          <a:solidFill>
                            <a:schemeClr val="tx1"/>
                          </a:solidFill>
                          <a:latin typeface="+mj-ea"/>
                          <a:ea typeface="+mj-ea"/>
                        </a:rPr>
                        <a:t>A)</a:t>
                      </a:r>
                      <a:endParaRPr kumimoji="1" lang="ja-JP" altLang="en-US" dirty="0">
                        <a:solidFill>
                          <a:schemeClr val="tx1"/>
                        </a:solidFill>
                        <a:latin typeface="+mj-ea"/>
                        <a:ea typeface="+mj-ea"/>
                      </a:endParaRPr>
                    </a:p>
                  </a:txBody>
                  <a:tcPr/>
                </a:tc>
                <a:tc>
                  <a:txBody>
                    <a:bodyPr/>
                    <a:lstStyle/>
                    <a:p>
                      <a:pPr algn="ctr"/>
                      <a:r>
                        <a:rPr kumimoji="1" lang="ja-JP" altLang="en-US" dirty="0" smtClean="0">
                          <a:solidFill>
                            <a:schemeClr val="tx1"/>
                          </a:solidFill>
                          <a:latin typeface="+mj-ea"/>
                          <a:ea typeface="+mj-ea"/>
                        </a:rPr>
                        <a:t>面の振れ（</a:t>
                      </a:r>
                      <a:r>
                        <a:rPr kumimoji="1" lang="en-US" altLang="ja-JP" dirty="0" smtClean="0">
                          <a:solidFill>
                            <a:schemeClr val="tx1"/>
                          </a:solidFill>
                          <a:latin typeface="+mj-ea"/>
                          <a:ea typeface="+mj-ea"/>
                        </a:rPr>
                        <a:t>B)</a:t>
                      </a:r>
                      <a:endParaRPr kumimoji="1" lang="ja-JP" altLang="en-US" dirty="0">
                        <a:solidFill>
                          <a:schemeClr val="tx1"/>
                        </a:solidFill>
                        <a:latin typeface="+mj-ea"/>
                        <a:ea typeface="+mj-ea"/>
                      </a:endParaRPr>
                    </a:p>
                  </a:txBody>
                  <a:tcPr/>
                </a:tc>
              </a:tr>
              <a:tr h="370840">
                <a:tc>
                  <a:txBody>
                    <a:bodyPr/>
                    <a:lstStyle/>
                    <a:p>
                      <a:pPr algn="ctr"/>
                      <a:r>
                        <a:rPr kumimoji="1" lang="en-US" altLang="ja-JP" dirty="0" smtClean="0">
                          <a:solidFill>
                            <a:schemeClr val="tx1"/>
                          </a:solidFill>
                          <a:latin typeface="+mj-ea"/>
                          <a:ea typeface="+mj-ea"/>
                        </a:rPr>
                        <a:t>0.05</a:t>
                      </a:r>
                      <a:r>
                        <a:rPr kumimoji="1" lang="ja-JP" altLang="en-US" dirty="0" smtClean="0">
                          <a:solidFill>
                            <a:schemeClr val="tx1"/>
                          </a:solidFill>
                          <a:latin typeface="+mj-ea"/>
                          <a:ea typeface="+mj-ea"/>
                        </a:rPr>
                        <a:t>ｍｍ以下</a:t>
                      </a:r>
                      <a:endParaRPr kumimoji="1" lang="ja-JP" altLang="en-US" dirty="0">
                        <a:solidFill>
                          <a:schemeClr val="tx1"/>
                        </a:solidFill>
                        <a:latin typeface="+mj-ea"/>
                        <a:ea typeface="+mj-ea"/>
                      </a:endParaRPr>
                    </a:p>
                  </a:txBody>
                  <a:tcPr/>
                </a:tc>
                <a:tc>
                  <a:txBody>
                    <a:bodyPr/>
                    <a:lstStyle/>
                    <a:p>
                      <a:pPr algn="ctr"/>
                      <a:r>
                        <a:rPr kumimoji="1" lang="en-US" altLang="ja-JP" dirty="0" smtClean="0">
                          <a:solidFill>
                            <a:schemeClr val="tx1"/>
                          </a:solidFill>
                          <a:latin typeface="+mj-ea"/>
                          <a:ea typeface="+mj-ea"/>
                        </a:rPr>
                        <a:t>0.1</a:t>
                      </a:r>
                      <a:r>
                        <a:rPr kumimoji="1" lang="ja-JP" altLang="en-US" dirty="0" smtClean="0">
                          <a:solidFill>
                            <a:schemeClr val="tx1"/>
                          </a:solidFill>
                          <a:latin typeface="+mj-ea"/>
                          <a:ea typeface="+mj-ea"/>
                        </a:rPr>
                        <a:t>ｍｍ以下</a:t>
                      </a:r>
                      <a:endParaRPr kumimoji="1" lang="ja-JP" altLang="en-US" dirty="0">
                        <a:solidFill>
                          <a:schemeClr val="tx1"/>
                        </a:solidFill>
                        <a:latin typeface="+mj-ea"/>
                        <a:ea typeface="+mj-ea"/>
                      </a:endParaRPr>
                    </a:p>
                  </a:txBody>
                  <a:tcPr/>
                </a:tc>
              </a:tr>
            </a:tbl>
          </a:graphicData>
        </a:graphic>
      </p:graphicFrame>
    </p:spTree>
    <p:extLst>
      <p:ext uri="{BB962C8B-B14F-4D97-AF65-F5344CB8AC3E}">
        <p14:creationId xmlns:p14="http://schemas.microsoft.com/office/powerpoint/2010/main" val="30216998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39</a:t>
            </a:fld>
            <a:endParaRPr lang="en-US" altLang="ja-JP"/>
          </a:p>
        </p:txBody>
      </p:sp>
      <p:pic>
        <p:nvPicPr>
          <p:cNvPr id="3" name="Picture 2" descr="GES-4M形　 ステンレス製うず巻きポンプ（4極）"/>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7584" y="1802607"/>
            <a:ext cx="3384550"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GES-C形　 ステンレス製小型うず巻ポンプ（2極）"/>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75840" y="1962943"/>
            <a:ext cx="23812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3419971" y="3653632"/>
            <a:ext cx="954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000" dirty="0"/>
              <a:t>軸</a:t>
            </a:r>
            <a:r>
              <a:rPr lang="ja-JP" altLang="en-US" sz="2000" dirty="0" smtClean="0"/>
              <a:t>継手</a:t>
            </a:r>
            <a:endParaRPr lang="ja-JP" altLang="en-US" sz="2000" dirty="0"/>
          </a:p>
        </p:txBody>
      </p:sp>
      <p:sp>
        <p:nvSpPr>
          <p:cNvPr id="7" name="AutoShape 6"/>
          <p:cNvSpPr>
            <a:spLocks noChangeArrowheads="1"/>
          </p:cNvSpPr>
          <p:nvPr/>
        </p:nvSpPr>
        <p:spPr bwMode="auto">
          <a:xfrm>
            <a:off x="324420" y="4222775"/>
            <a:ext cx="4248150" cy="2159000"/>
          </a:xfrm>
          <a:prstGeom prst="roundRect">
            <a:avLst>
              <a:gd name="adj" fmla="val 2500"/>
            </a:avLst>
          </a:prstGeom>
          <a:solidFill>
            <a:srgbClr val="CC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endParaRPr lang="en-US" altLang="ja-JP" sz="1600" dirty="0"/>
          </a:p>
          <a:p>
            <a:pPr eaLnBrk="1" hangingPunct="1">
              <a:spcBef>
                <a:spcPct val="0"/>
              </a:spcBef>
              <a:buFontTx/>
              <a:buNone/>
            </a:pPr>
            <a:r>
              <a:rPr lang="ja-JP" altLang="en-US" sz="1600" dirty="0"/>
              <a:t>形状：</a:t>
            </a:r>
            <a:r>
              <a:rPr kumimoji="0" lang="ja-JP" altLang="en-US" sz="1600" dirty="0"/>
              <a:t>電動機主軸とポンプ主軸が軸継手で</a:t>
            </a:r>
          </a:p>
          <a:p>
            <a:pPr eaLnBrk="1" hangingPunct="1">
              <a:spcBef>
                <a:spcPct val="0"/>
              </a:spcBef>
              <a:buFontTx/>
              <a:buNone/>
            </a:pPr>
            <a:r>
              <a:rPr kumimoji="0" lang="ja-JP" altLang="en-US" sz="1600" dirty="0"/>
              <a:t>　　　　連結されている。</a:t>
            </a:r>
          </a:p>
          <a:p>
            <a:pPr eaLnBrk="1" hangingPunct="1">
              <a:spcBef>
                <a:spcPct val="0"/>
              </a:spcBef>
              <a:buFontTx/>
              <a:buNone/>
            </a:pPr>
            <a:endParaRPr kumimoji="0" lang="ja-JP" altLang="en-US" sz="1600" dirty="0"/>
          </a:p>
          <a:p>
            <a:pPr eaLnBrk="1" hangingPunct="1">
              <a:spcBef>
                <a:spcPct val="0"/>
              </a:spcBef>
              <a:buFontTx/>
              <a:buNone/>
            </a:pPr>
            <a:r>
              <a:rPr kumimoji="0" lang="ja-JP" altLang="en-US" sz="1600" dirty="0"/>
              <a:t>特徴：電動機とポンプ部が分離できることから</a:t>
            </a:r>
          </a:p>
          <a:p>
            <a:pPr eaLnBrk="1" hangingPunct="1">
              <a:spcBef>
                <a:spcPct val="0"/>
              </a:spcBef>
              <a:buFontTx/>
              <a:buNone/>
            </a:pPr>
            <a:r>
              <a:rPr kumimoji="0" lang="ja-JP" altLang="en-US" sz="1600" dirty="0"/>
              <a:t>　　　　比較的分解メンテナンスが容易であり</a:t>
            </a:r>
          </a:p>
          <a:p>
            <a:pPr eaLnBrk="1" hangingPunct="1">
              <a:spcBef>
                <a:spcPct val="0"/>
              </a:spcBef>
              <a:buFontTx/>
              <a:buNone/>
            </a:pPr>
            <a:r>
              <a:rPr kumimoji="0" lang="ja-JP" altLang="en-US" sz="1600" dirty="0"/>
              <a:t>　　　　大型ポンプに適している。</a:t>
            </a:r>
          </a:p>
          <a:p>
            <a:pPr eaLnBrk="1" hangingPunct="1">
              <a:spcBef>
                <a:spcPct val="0"/>
              </a:spcBef>
              <a:buFontTx/>
              <a:buNone/>
            </a:pPr>
            <a:r>
              <a:rPr kumimoji="0" lang="ja-JP" altLang="en-US" sz="1600" dirty="0"/>
              <a:t>　　　　また一般に汎用モータが使用できる。</a:t>
            </a:r>
          </a:p>
          <a:p>
            <a:pPr eaLnBrk="1" hangingPunct="1">
              <a:spcBef>
                <a:spcPct val="0"/>
              </a:spcBef>
              <a:buFontTx/>
              <a:buNone/>
            </a:pPr>
            <a:r>
              <a:rPr kumimoji="0" lang="ja-JP" altLang="en-US" sz="1600" dirty="0"/>
              <a:t>　　　　ただし芯出し作業が必要。</a:t>
            </a:r>
          </a:p>
          <a:p>
            <a:pPr eaLnBrk="1" hangingPunct="1">
              <a:spcBef>
                <a:spcPct val="0"/>
              </a:spcBef>
              <a:buFontTx/>
              <a:buNone/>
            </a:pPr>
            <a:endParaRPr lang="en-US" altLang="ja-JP" sz="1600" dirty="0"/>
          </a:p>
        </p:txBody>
      </p:sp>
      <p:sp>
        <p:nvSpPr>
          <p:cNvPr id="8" name="AutoShape 7"/>
          <p:cNvSpPr>
            <a:spLocks noChangeArrowheads="1"/>
          </p:cNvSpPr>
          <p:nvPr/>
        </p:nvSpPr>
        <p:spPr bwMode="auto">
          <a:xfrm>
            <a:off x="4644008" y="4222775"/>
            <a:ext cx="4176712" cy="2159000"/>
          </a:xfrm>
          <a:prstGeom prst="roundRect">
            <a:avLst>
              <a:gd name="adj" fmla="val 2940"/>
            </a:avLst>
          </a:prstGeom>
          <a:solidFill>
            <a:srgbClr val="CC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dirty="0"/>
              <a:t>形状：電動機軸がポンプ主軸を兼ねている。</a:t>
            </a:r>
          </a:p>
          <a:p>
            <a:pPr eaLnBrk="1" hangingPunct="1">
              <a:spcBef>
                <a:spcPct val="0"/>
              </a:spcBef>
              <a:buFontTx/>
              <a:buNone/>
            </a:pPr>
            <a:r>
              <a:rPr lang="ja-JP" altLang="en-US" sz="1600" dirty="0"/>
              <a:t>　　　　（軸直結タイプ）</a:t>
            </a:r>
          </a:p>
          <a:p>
            <a:pPr eaLnBrk="1" hangingPunct="1">
              <a:spcBef>
                <a:spcPct val="0"/>
              </a:spcBef>
              <a:buFontTx/>
              <a:buNone/>
            </a:pPr>
            <a:endParaRPr lang="ja-JP" altLang="en-US" sz="1600" dirty="0"/>
          </a:p>
          <a:p>
            <a:pPr eaLnBrk="1" hangingPunct="1">
              <a:spcBef>
                <a:spcPct val="0"/>
              </a:spcBef>
              <a:buFontTx/>
              <a:buNone/>
            </a:pPr>
            <a:r>
              <a:rPr lang="ja-JP" altLang="en-US" sz="1600" dirty="0"/>
              <a:t>特徴：構造が比較的単純で部品点数が少なく</a:t>
            </a:r>
          </a:p>
          <a:p>
            <a:pPr eaLnBrk="1" hangingPunct="1">
              <a:spcBef>
                <a:spcPct val="0"/>
              </a:spcBef>
              <a:buFontTx/>
              <a:buNone/>
            </a:pPr>
            <a:r>
              <a:rPr lang="ja-JP" altLang="en-US" sz="1600" dirty="0"/>
              <a:t>　　　　小型、軽量なポンプとなり、給水ユニット</a:t>
            </a:r>
          </a:p>
          <a:p>
            <a:pPr eaLnBrk="1" hangingPunct="1">
              <a:spcBef>
                <a:spcPct val="0"/>
              </a:spcBef>
              <a:buFontTx/>
              <a:buNone/>
            </a:pPr>
            <a:r>
              <a:rPr lang="ja-JP" altLang="en-US" sz="1600" dirty="0"/>
              <a:t>　　　　用ポンプでは主流となっている。</a:t>
            </a:r>
          </a:p>
          <a:p>
            <a:pPr eaLnBrk="1" hangingPunct="1">
              <a:spcBef>
                <a:spcPct val="0"/>
              </a:spcBef>
              <a:buFontTx/>
              <a:buNone/>
            </a:pPr>
            <a:r>
              <a:rPr lang="ja-JP" altLang="en-US" sz="1600" dirty="0"/>
              <a:t>　　　　</a:t>
            </a:r>
            <a:r>
              <a:rPr lang="ja-JP" altLang="en-US" sz="1600" dirty="0">
                <a:solidFill>
                  <a:srgbClr val="FF0000"/>
                </a:solidFill>
              </a:rPr>
              <a:t>芯出し</a:t>
            </a:r>
            <a:r>
              <a:rPr lang="ja-JP" altLang="en-US" sz="1600" dirty="0" smtClean="0">
                <a:solidFill>
                  <a:srgbClr val="FF0000"/>
                </a:solidFill>
              </a:rPr>
              <a:t>作業</a:t>
            </a:r>
            <a:r>
              <a:rPr lang="ja-JP" altLang="en-US" sz="1600" dirty="0">
                <a:solidFill>
                  <a:srgbClr val="FF0000"/>
                </a:solidFill>
              </a:rPr>
              <a:t>は</a:t>
            </a:r>
            <a:r>
              <a:rPr lang="ja-JP" altLang="en-US" sz="1600" dirty="0" smtClean="0">
                <a:solidFill>
                  <a:srgbClr val="FF0000"/>
                </a:solidFill>
              </a:rPr>
              <a:t>不要</a:t>
            </a:r>
            <a:r>
              <a:rPr lang="ja-JP" altLang="en-US" sz="1600" dirty="0"/>
              <a:t>。</a:t>
            </a:r>
          </a:p>
          <a:p>
            <a:pPr eaLnBrk="1" hangingPunct="1">
              <a:spcBef>
                <a:spcPct val="0"/>
              </a:spcBef>
              <a:buFontTx/>
              <a:buNone/>
            </a:pPr>
            <a:r>
              <a:rPr lang="ja-JP" altLang="en-US" sz="1600" dirty="0"/>
              <a:t>　　　　電動機は専用設計のものが多い。</a:t>
            </a:r>
          </a:p>
        </p:txBody>
      </p:sp>
      <p:sp>
        <p:nvSpPr>
          <p:cNvPr id="9" name="Oval 8"/>
          <p:cNvSpPr>
            <a:spLocks noChangeArrowheads="1"/>
          </p:cNvSpPr>
          <p:nvPr/>
        </p:nvSpPr>
        <p:spPr bwMode="auto">
          <a:xfrm>
            <a:off x="2303710" y="2055018"/>
            <a:ext cx="790575" cy="936625"/>
          </a:xfrm>
          <a:prstGeom prst="ellipse">
            <a:avLst/>
          </a:prstGeom>
          <a:noFill/>
          <a:ln w="25400">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10" name="Line 9"/>
          <p:cNvSpPr>
            <a:spLocks noChangeShapeType="1"/>
          </p:cNvSpPr>
          <p:nvPr/>
        </p:nvSpPr>
        <p:spPr bwMode="auto">
          <a:xfrm flipH="1" flipV="1">
            <a:off x="2916734" y="2953544"/>
            <a:ext cx="576262" cy="792163"/>
          </a:xfrm>
          <a:prstGeom prst="line">
            <a:avLst/>
          </a:prstGeom>
          <a:noFill/>
          <a:ln w="254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 name="AutoShape 8"/>
          <p:cNvSpPr>
            <a:spLocks noChangeArrowheads="1"/>
          </p:cNvSpPr>
          <p:nvPr/>
        </p:nvSpPr>
        <p:spPr bwMode="auto">
          <a:xfrm>
            <a:off x="600570" y="969167"/>
            <a:ext cx="3406280" cy="679269"/>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sz="2000" dirty="0" smtClean="0"/>
              <a:t>電動機直結形</a:t>
            </a:r>
            <a:endParaRPr lang="en-US" altLang="ja-JP" sz="2000" dirty="0" smtClean="0"/>
          </a:p>
          <a:p>
            <a:pPr algn="ctr" eaLnBrk="1" hangingPunct="1"/>
            <a:r>
              <a:rPr lang="ja-JP" altLang="en-US" sz="2000" dirty="0" smtClean="0"/>
              <a:t>（カップリングタイプ）</a:t>
            </a:r>
            <a:endParaRPr lang="ja-JP" altLang="en-US" sz="2000" dirty="0"/>
          </a:p>
        </p:txBody>
      </p:sp>
      <p:sp>
        <p:nvSpPr>
          <p:cNvPr id="12" name="AutoShape 8"/>
          <p:cNvSpPr>
            <a:spLocks noChangeArrowheads="1"/>
          </p:cNvSpPr>
          <p:nvPr/>
        </p:nvSpPr>
        <p:spPr bwMode="auto">
          <a:xfrm>
            <a:off x="5029224" y="952181"/>
            <a:ext cx="3406280" cy="679269"/>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lang="ja-JP" altLang="en-US" sz="2000" dirty="0" smtClean="0"/>
              <a:t>電動機直動形</a:t>
            </a:r>
            <a:endParaRPr lang="en-US" altLang="ja-JP" sz="2000" dirty="0" smtClean="0"/>
          </a:p>
          <a:p>
            <a:pPr algn="ctr" eaLnBrk="1" hangingPunct="1"/>
            <a:r>
              <a:rPr lang="ja-JP" altLang="en-US" sz="2000" dirty="0" smtClean="0"/>
              <a:t>（コモンタイプ）</a:t>
            </a:r>
            <a:endParaRPr lang="ja-JP" altLang="en-US" sz="2000" dirty="0"/>
          </a:p>
        </p:txBody>
      </p:sp>
      <p:sp>
        <p:nvSpPr>
          <p:cNvPr id="13"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電動機直動形（コモンタイプ）</a:t>
            </a:r>
            <a:endParaRPr lang="zh-TW" altLang="en-US" dirty="0">
              <a:solidFill>
                <a:srgbClr val="0033CC"/>
              </a:solidFill>
            </a:endParaRPr>
          </a:p>
        </p:txBody>
      </p:sp>
    </p:spTree>
    <p:extLst>
      <p:ext uri="{BB962C8B-B14F-4D97-AF65-F5344CB8AC3E}">
        <p14:creationId xmlns:p14="http://schemas.microsoft.com/office/powerpoint/2010/main" val="40905151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marL="0" indent="0"/>
            <a:r>
              <a:rPr lang="en-US" altLang="ja-JP" b="1" dirty="0">
                <a:latin typeface="ＭＳ Ｐゴシック" panose="020B0600070205080204" pitchFamily="50" charset="-128"/>
              </a:rPr>
              <a:t>Ⅰ</a:t>
            </a:r>
            <a:r>
              <a:rPr lang="ja-JP" altLang="en-US" b="1" dirty="0" err="1">
                <a:latin typeface="ＭＳ Ｐゴシック" panose="020B0600070205080204" pitchFamily="50" charset="-128"/>
              </a:rPr>
              <a:t>．</a:t>
            </a:r>
            <a:r>
              <a:rPr lang="ja-JP" altLang="en-US" dirty="0" smtClean="0"/>
              <a:t>ポンプ</a:t>
            </a:r>
            <a:r>
              <a:rPr lang="ja-JP" altLang="en-US" dirty="0"/>
              <a:t>の揚水原理</a:t>
            </a:r>
            <a:endParaRPr lang="zh-TW" altLang="en-US" dirty="0"/>
          </a:p>
        </p:txBody>
      </p:sp>
      <p:sp>
        <p:nvSpPr>
          <p:cNvPr id="2" name="スライド番号プレースホルダー 1"/>
          <p:cNvSpPr>
            <a:spLocks noGrp="1"/>
          </p:cNvSpPr>
          <p:nvPr>
            <p:ph type="sldNum" sz="quarter" idx="12"/>
          </p:nvPr>
        </p:nvSpPr>
        <p:spPr/>
        <p:txBody>
          <a:bodyPr/>
          <a:lstStyle/>
          <a:p>
            <a:pPr>
              <a:defRPr/>
            </a:pPr>
            <a:fld id="{93737EC2-0B53-48EA-9E9D-26586EC76AA8}" type="slidenum">
              <a:rPr lang="en-US" altLang="ja-JP" smtClean="0"/>
              <a:pPr>
                <a:defRPr/>
              </a:pPr>
              <a:t>4</a:t>
            </a:fld>
            <a:endParaRPr lang="en-US" altLang="ja-JP" dirty="0"/>
          </a:p>
        </p:txBody>
      </p:sp>
      <p:grpSp>
        <p:nvGrpSpPr>
          <p:cNvPr id="5" name="グループ化 4"/>
          <p:cNvGrpSpPr/>
          <p:nvPr/>
        </p:nvGrpSpPr>
        <p:grpSpPr>
          <a:xfrm>
            <a:off x="1763688" y="1484784"/>
            <a:ext cx="6129135" cy="3892980"/>
            <a:chOff x="674437" y="1269342"/>
            <a:chExt cx="4205745" cy="3017279"/>
          </a:xfrm>
        </p:grpSpPr>
        <p:pic>
          <p:nvPicPr>
            <p:cNvPr id="6" name="Picture 1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15615" y="1412776"/>
              <a:ext cx="3168323" cy="287384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Lst>
          </p:spPr>
        </p:pic>
        <p:sp>
          <p:nvSpPr>
            <p:cNvPr id="7" name="曲折矢印 6"/>
            <p:cNvSpPr/>
            <p:nvPr/>
          </p:nvSpPr>
          <p:spPr>
            <a:xfrm>
              <a:off x="1450512" y="2044488"/>
              <a:ext cx="1014078" cy="2054282"/>
            </a:xfrm>
            <a:prstGeom prst="bentArrow">
              <a:avLst>
                <a:gd name="adj1" fmla="val 19743"/>
                <a:gd name="adj2" fmla="val 18631"/>
                <a:gd name="adj3" fmla="val 24346"/>
                <a:gd name="adj4" fmla="val 31152"/>
              </a:avLst>
            </a:prstGeom>
            <a:solidFill>
              <a:srgbClr val="CCFFFF">
                <a:alpha val="35000"/>
              </a:srgb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solidFill>
                  <a:schemeClr val="tx1"/>
                </a:solidFill>
              </a:endParaRPr>
            </a:p>
          </p:txBody>
        </p:sp>
        <p:sp>
          <p:nvSpPr>
            <p:cNvPr id="8" name="AutoShape 8"/>
            <p:cNvSpPr>
              <a:spLocks noChangeArrowheads="1"/>
            </p:cNvSpPr>
            <p:nvPr/>
          </p:nvSpPr>
          <p:spPr bwMode="auto">
            <a:xfrm>
              <a:off x="674437" y="1372204"/>
              <a:ext cx="1228818" cy="530040"/>
            </a:xfrm>
            <a:prstGeom prst="wedgeRoundRectCallout">
              <a:avLst>
                <a:gd name="adj1" fmla="val 38646"/>
                <a:gd name="adj2" fmla="val 83702"/>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kumimoji="1" lang="ja-JP" altLang="en-US" sz="2400" dirty="0" smtClean="0">
                  <a:latin typeface="Times New Roman" pitchFamily="18" charset="0"/>
                </a:rPr>
                <a:t>①吸上げ</a:t>
              </a:r>
              <a:endParaRPr kumimoji="1" lang="ja-JP" altLang="en-US" sz="2400" dirty="0">
                <a:latin typeface="Times New Roman" pitchFamily="18" charset="0"/>
              </a:endParaRPr>
            </a:p>
          </p:txBody>
        </p:sp>
        <p:sp>
          <p:nvSpPr>
            <p:cNvPr id="9" name="下矢印 8"/>
            <p:cNvSpPr/>
            <p:nvPr/>
          </p:nvSpPr>
          <p:spPr>
            <a:xfrm rot="10800000">
              <a:off x="3025925" y="1269342"/>
              <a:ext cx="621111" cy="825456"/>
            </a:xfrm>
            <a:prstGeom prst="downArrow">
              <a:avLst/>
            </a:prstGeom>
            <a:solidFill>
              <a:srgbClr val="FF0000">
                <a:alpha val="20000"/>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10" name="AutoShape 8"/>
            <p:cNvSpPr>
              <a:spLocks noChangeArrowheads="1"/>
            </p:cNvSpPr>
            <p:nvPr/>
          </p:nvSpPr>
          <p:spPr bwMode="auto">
            <a:xfrm>
              <a:off x="3602356" y="2294000"/>
              <a:ext cx="1277826" cy="473129"/>
            </a:xfrm>
            <a:prstGeom prst="wedgeRoundRectCallout">
              <a:avLst>
                <a:gd name="adj1" fmla="val -51041"/>
                <a:gd name="adj2" fmla="val -105617"/>
                <a:gd name="adj3" fmla="val 16667"/>
              </a:avLst>
            </a:prstGeom>
            <a:gradFill>
              <a:gsLst>
                <a:gs pos="0">
                  <a:srgbClr val="FFCCCC"/>
                </a:gs>
                <a:gs pos="100000">
                  <a:srgbClr val="F3F3F3"/>
                </a:gs>
              </a:gsLst>
            </a:gradFill>
            <a:ln>
              <a:headEnd/>
              <a:tailEnd/>
            </a:ln>
          </p:spPr>
          <p:style>
            <a:lnRef idx="1">
              <a:schemeClr val="accent2"/>
            </a:lnRef>
            <a:fillRef idx="2">
              <a:schemeClr val="accent2"/>
            </a:fillRef>
            <a:effectRef idx="1">
              <a:schemeClr val="accent2"/>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r>
                <a:rPr kumimoji="1" lang="ja-JP" altLang="en-US" sz="2400" dirty="0" smtClean="0">
                  <a:latin typeface="Times New Roman" pitchFamily="18" charset="0"/>
                </a:rPr>
                <a:t>②吐出し</a:t>
              </a:r>
              <a:endParaRPr kumimoji="1" lang="ja-JP" altLang="en-US" sz="2400" dirty="0">
                <a:latin typeface="Times New Roman" pitchFamily="18" charset="0"/>
              </a:endParaRPr>
            </a:p>
          </p:txBody>
        </p:sp>
      </p:grpSp>
      <p:sp>
        <p:nvSpPr>
          <p:cNvPr id="11" name="テキスト ボックス 10"/>
          <p:cNvSpPr txBox="1"/>
          <p:nvPr/>
        </p:nvSpPr>
        <p:spPr>
          <a:xfrm>
            <a:off x="2659081" y="5731152"/>
            <a:ext cx="3851920" cy="461665"/>
          </a:xfrm>
          <a:prstGeom prst="rect">
            <a:avLst/>
          </a:prstGeom>
          <a:noFill/>
        </p:spPr>
        <p:txBody>
          <a:bodyPr wrap="square" rtlCol="0">
            <a:spAutoFit/>
          </a:bodyPr>
          <a:lstStyle/>
          <a:p>
            <a:r>
              <a:rPr kumimoji="1" lang="ja-JP" altLang="en-US" sz="2400" dirty="0" smtClean="0">
                <a:solidFill>
                  <a:schemeClr val="tx1"/>
                </a:solidFill>
              </a:rPr>
              <a:t>詳しくは動画をご覧ください。</a:t>
            </a:r>
          </a:p>
        </p:txBody>
      </p:sp>
    </p:spTree>
    <p:extLst>
      <p:ext uri="{BB962C8B-B14F-4D97-AF65-F5344CB8AC3E}">
        <p14:creationId xmlns:p14="http://schemas.microsoft.com/office/powerpoint/2010/main" val="39129849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40</a:t>
            </a:fld>
            <a:endParaRPr lang="en-US" altLang="ja-JP"/>
          </a:p>
        </p:txBody>
      </p:sp>
      <p:sp>
        <p:nvSpPr>
          <p:cNvPr id="5"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電動機（モータ）</a:t>
            </a:r>
            <a:endParaRPr lang="zh-TW" altLang="en-US" dirty="0">
              <a:solidFill>
                <a:srgbClr val="0033CC"/>
              </a:solidFill>
            </a:endParaRPr>
          </a:p>
        </p:txBody>
      </p:sp>
      <p:grpSp>
        <p:nvGrpSpPr>
          <p:cNvPr id="6" name="Group 3"/>
          <p:cNvGrpSpPr>
            <a:grpSpLocks/>
          </p:cNvGrpSpPr>
          <p:nvPr/>
        </p:nvGrpSpPr>
        <p:grpSpPr bwMode="auto">
          <a:xfrm>
            <a:off x="755480" y="5202554"/>
            <a:ext cx="4032293" cy="801289"/>
            <a:chOff x="295" y="2251"/>
            <a:chExt cx="2737" cy="673"/>
          </a:xfrm>
        </p:grpSpPr>
        <p:sp>
          <p:nvSpPr>
            <p:cNvPr id="7" name="Text Box 4"/>
            <p:cNvSpPr txBox="1">
              <a:spLocks noChangeArrowheads="1"/>
            </p:cNvSpPr>
            <p:nvPr/>
          </p:nvSpPr>
          <p:spPr bwMode="auto">
            <a:xfrm>
              <a:off x="295" y="2434"/>
              <a:ext cx="112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buSzTx/>
                <a:buFontTx/>
                <a:buNone/>
              </a:pPr>
              <a:r>
                <a:rPr lang="ja-JP" altLang="en-US" sz="1800" b="0">
                  <a:solidFill>
                    <a:srgbClr val="000000"/>
                  </a:solidFill>
                  <a:latin typeface="HGS創英角ｺﾞｼｯｸUB" panose="020B0900000000000000" pitchFamily="50" charset="-128"/>
                  <a:ea typeface="HGS創英角ｺﾞｼｯｸUB" panose="020B0900000000000000" pitchFamily="50" charset="-128"/>
                </a:rPr>
                <a:t>回転数　＝</a:t>
              </a:r>
            </a:p>
          </p:txBody>
        </p:sp>
        <p:sp>
          <p:nvSpPr>
            <p:cNvPr id="8" name="Text Box 5"/>
            <p:cNvSpPr txBox="1">
              <a:spLocks noChangeArrowheads="1"/>
            </p:cNvSpPr>
            <p:nvPr/>
          </p:nvSpPr>
          <p:spPr bwMode="auto">
            <a:xfrm>
              <a:off x="1746" y="2614"/>
              <a:ext cx="54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buSzTx/>
                <a:buFontTx/>
                <a:buNone/>
              </a:pPr>
              <a:r>
                <a:rPr lang="ja-JP" altLang="en-US" sz="1800" b="0">
                  <a:solidFill>
                    <a:srgbClr val="000000"/>
                  </a:solidFill>
                  <a:latin typeface="HGS創英角ｺﾞｼｯｸUB" panose="020B0900000000000000" pitchFamily="50" charset="-128"/>
                  <a:ea typeface="HGS創英角ｺﾞｼｯｸUB" panose="020B0900000000000000" pitchFamily="50" charset="-128"/>
                </a:rPr>
                <a:t>極数</a:t>
              </a:r>
            </a:p>
          </p:txBody>
        </p:sp>
        <p:sp>
          <p:nvSpPr>
            <p:cNvPr id="9" name="Line 6"/>
            <p:cNvSpPr>
              <a:spLocks noChangeShapeType="1"/>
            </p:cNvSpPr>
            <p:nvPr/>
          </p:nvSpPr>
          <p:spPr bwMode="auto">
            <a:xfrm>
              <a:off x="1202" y="2568"/>
              <a:ext cx="149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kumimoji="0" lang="ja-JP" altLang="en-US" sz="2800" b="1">
                <a:solidFill>
                  <a:srgbClr val="000000"/>
                </a:solidFill>
                <a:latin typeface="Arial" panose="020B0604020202020204" pitchFamily="34" charset="0"/>
              </a:endParaRPr>
            </a:p>
          </p:txBody>
        </p:sp>
        <p:sp>
          <p:nvSpPr>
            <p:cNvPr id="10" name="Text Box 7"/>
            <p:cNvSpPr txBox="1">
              <a:spLocks noChangeArrowheads="1"/>
            </p:cNvSpPr>
            <p:nvPr/>
          </p:nvSpPr>
          <p:spPr bwMode="auto">
            <a:xfrm>
              <a:off x="1202" y="2251"/>
              <a:ext cx="183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buSzTx/>
                <a:buFontTx/>
                <a:buNone/>
              </a:pPr>
              <a:r>
                <a:rPr lang="ja-JP" altLang="en-US" sz="1800" b="0" dirty="0">
                  <a:solidFill>
                    <a:srgbClr val="000000"/>
                  </a:solidFill>
                  <a:latin typeface="HGS創英角ｺﾞｼｯｸUB" panose="020B0900000000000000" pitchFamily="50" charset="-128"/>
                  <a:ea typeface="HGS創英角ｺﾞｼｯｸUB" panose="020B0900000000000000" pitchFamily="50" charset="-128"/>
                </a:rPr>
                <a:t>１２０</a:t>
              </a:r>
              <a:r>
                <a:rPr lang="en-US" altLang="ja-JP" sz="1800" b="0" dirty="0">
                  <a:solidFill>
                    <a:srgbClr val="000000"/>
                  </a:solidFill>
                  <a:latin typeface="HGS創英角ｺﾞｼｯｸUB" panose="020B0900000000000000" pitchFamily="50" charset="-128"/>
                  <a:ea typeface="HGS創英角ｺﾞｼｯｸUB" panose="020B0900000000000000" pitchFamily="50" charset="-128"/>
                </a:rPr>
                <a:t>×</a:t>
              </a:r>
              <a:r>
                <a:rPr lang="ja-JP" altLang="en-US" sz="1800" b="0" dirty="0">
                  <a:solidFill>
                    <a:srgbClr val="000000"/>
                  </a:solidFill>
                  <a:latin typeface="HGS創英角ｺﾞｼｯｸUB" panose="020B0900000000000000" pitchFamily="50" charset="-128"/>
                  <a:ea typeface="HGS創英角ｺﾞｼｯｸUB" panose="020B0900000000000000" pitchFamily="50" charset="-128"/>
                </a:rPr>
                <a:t>周波数（</a:t>
              </a:r>
              <a:r>
                <a:rPr lang="en-US" altLang="ja-JP" sz="1800" b="0" dirty="0">
                  <a:solidFill>
                    <a:srgbClr val="000000"/>
                  </a:solidFill>
                  <a:latin typeface="HGS創英角ｺﾞｼｯｸUB" panose="020B0900000000000000" pitchFamily="50" charset="-128"/>
                  <a:ea typeface="HGS創英角ｺﾞｼｯｸUB" panose="020B0900000000000000" pitchFamily="50" charset="-128"/>
                </a:rPr>
                <a:t>Hz)</a:t>
              </a:r>
            </a:p>
          </p:txBody>
        </p:sp>
      </p:grpSp>
      <p:sp>
        <p:nvSpPr>
          <p:cNvPr id="11" name="Text Box 12"/>
          <p:cNvSpPr txBox="1">
            <a:spLocks noChangeArrowheads="1"/>
          </p:cNvSpPr>
          <p:nvPr/>
        </p:nvSpPr>
        <p:spPr bwMode="auto">
          <a:xfrm>
            <a:off x="371259" y="3927016"/>
            <a:ext cx="403244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buSzTx/>
              <a:buFontTx/>
              <a:buNone/>
            </a:pPr>
            <a:r>
              <a:rPr lang="ja-JP" altLang="en-US" sz="2100" u="sng" dirty="0">
                <a:solidFill>
                  <a:srgbClr val="333399"/>
                </a:solidFill>
                <a:latin typeface="Arial" panose="020B0604020202020204" pitchFamily="34" charset="0"/>
              </a:rPr>
              <a:t>モータの</a:t>
            </a:r>
            <a:r>
              <a:rPr lang="ja-JP" altLang="en-US" sz="2100" u="sng" dirty="0" smtClean="0">
                <a:solidFill>
                  <a:srgbClr val="333399"/>
                </a:solidFill>
                <a:latin typeface="Arial" panose="020B0604020202020204" pitchFamily="34" charset="0"/>
              </a:rPr>
              <a:t>回転数について</a:t>
            </a:r>
            <a:endParaRPr lang="ja-JP" altLang="en-US" sz="2100" u="sng" dirty="0">
              <a:solidFill>
                <a:srgbClr val="333399"/>
              </a:solidFill>
              <a:latin typeface="Arial" panose="020B0604020202020204" pitchFamily="34" charset="0"/>
            </a:endParaRPr>
          </a:p>
        </p:txBody>
      </p:sp>
      <p:sp>
        <p:nvSpPr>
          <p:cNvPr id="12" name="Text Box 17"/>
          <p:cNvSpPr txBox="1">
            <a:spLocks noChangeArrowheads="1"/>
          </p:cNvSpPr>
          <p:nvPr/>
        </p:nvSpPr>
        <p:spPr bwMode="auto">
          <a:xfrm>
            <a:off x="1006447" y="4478794"/>
            <a:ext cx="62817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50000"/>
              </a:spcBef>
              <a:spcAft>
                <a:spcPct val="0"/>
              </a:spcAft>
              <a:buSzTx/>
              <a:buFontTx/>
              <a:buNone/>
            </a:pPr>
            <a:r>
              <a:rPr lang="ja-JP" altLang="en-US" sz="1800" b="0" dirty="0">
                <a:solidFill>
                  <a:srgbClr val="000000"/>
                </a:solidFill>
                <a:latin typeface="HGS創英角ｺﾞｼｯｸUB" panose="020B0900000000000000" pitchFamily="50" charset="-128"/>
                <a:ea typeface="HGS創英角ｺﾞｼｯｸUB" panose="020B0900000000000000" pitchFamily="50" charset="-128"/>
              </a:rPr>
              <a:t>居住地区の電源の周波数とモータの極数で</a:t>
            </a:r>
            <a:r>
              <a:rPr lang="ja-JP" altLang="en-US" sz="1800" b="0" dirty="0" smtClean="0">
                <a:solidFill>
                  <a:srgbClr val="000000"/>
                </a:solidFill>
                <a:latin typeface="HGS創英角ｺﾞｼｯｸUB" panose="020B0900000000000000" pitchFamily="50" charset="-128"/>
                <a:ea typeface="HGS創英角ｺﾞｼｯｸUB" panose="020B0900000000000000" pitchFamily="50" charset="-128"/>
              </a:rPr>
              <a:t>決まる。</a:t>
            </a:r>
            <a:endParaRPr lang="ja-JP" altLang="en-US" sz="1800" b="0" dirty="0">
              <a:solidFill>
                <a:srgbClr val="000000"/>
              </a:solidFill>
              <a:latin typeface="HGS創英角ｺﾞｼｯｸUB" panose="020B0900000000000000" pitchFamily="50" charset="-128"/>
              <a:ea typeface="HGS創英角ｺﾞｼｯｸUB" panose="020B0900000000000000" pitchFamily="50" charset="-128"/>
            </a:endParaRPr>
          </a:p>
        </p:txBody>
      </p:sp>
      <p:graphicFrame>
        <p:nvGraphicFramePr>
          <p:cNvPr id="13" name="Group 18"/>
          <p:cNvGraphicFramePr>
            <a:graphicFrameLocks noGrp="1"/>
          </p:cNvGraphicFramePr>
          <p:nvPr>
            <p:ph/>
            <p:extLst>
              <p:ext uri="{D42A27DB-BD31-4B8C-83A1-F6EECF244321}">
                <p14:modId xmlns:p14="http://schemas.microsoft.com/office/powerpoint/2010/main" val="1296427257"/>
              </p:ext>
            </p:extLst>
          </p:nvPr>
        </p:nvGraphicFramePr>
        <p:xfrm>
          <a:off x="5004048" y="5012564"/>
          <a:ext cx="3095625" cy="1225320"/>
        </p:xfrm>
        <a:graphic>
          <a:graphicData uri="http://schemas.openxmlformats.org/drawingml/2006/table">
            <a:tbl>
              <a:tblPr/>
              <a:tblGrid>
                <a:gridCol w="1062658"/>
                <a:gridCol w="1000225"/>
                <a:gridCol w="1032742"/>
              </a:tblGrid>
              <a:tr h="408440">
                <a:tc>
                  <a:txBody>
                    <a:bodyPr/>
                    <a:lstStyle/>
                    <a:p>
                      <a:pPr marL="0" marR="0" lvl="0" indent="0" algn="ctr" defTabSz="914400" rtl="0" eaLnBrk="1" fontAlgn="base" latinLnBrk="0" hangingPunct="1">
                        <a:lnSpc>
                          <a:spcPct val="100000"/>
                        </a:lnSpc>
                        <a:spcBef>
                          <a:spcPct val="25000"/>
                        </a:spcBef>
                        <a:spcAft>
                          <a:spcPct val="25000"/>
                        </a:spcAft>
                        <a:buClrTx/>
                        <a:buSzPct val="70000"/>
                        <a:buFont typeface="Wingdings" pitchFamily="2" charset="2"/>
                        <a:buNone/>
                        <a:tabLst/>
                      </a:pPr>
                      <a:endParaRPr kumimoji="1" lang="ja-JP" altLang="ja-JP" sz="1500" b="1"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25000"/>
                        </a:spcBef>
                        <a:spcAft>
                          <a:spcPct val="25000"/>
                        </a:spcAft>
                        <a:buClrTx/>
                        <a:buSzPct val="70000"/>
                        <a:buFont typeface="Wingdings" pitchFamily="2" charset="2"/>
                        <a:buNone/>
                        <a:tabLst/>
                      </a:pPr>
                      <a:r>
                        <a:rPr kumimoji="1" lang="ja-JP" altLang="en-US" sz="1500" b="1" i="0" u="none" strike="noStrike" cap="none" normalizeH="0" baseline="0" smtClean="0">
                          <a:ln>
                            <a:noFill/>
                          </a:ln>
                          <a:solidFill>
                            <a:schemeClr val="tx1"/>
                          </a:solidFill>
                          <a:effectLst/>
                          <a:latin typeface="ＭＳ Ｐゴシック" pitchFamily="50" charset="-128"/>
                          <a:ea typeface="ＭＳ Ｐゴシック" pitchFamily="50" charset="-128"/>
                        </a:rPr>
                        <a:t>２極</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5000"/>
                        </a:spcBef>
                        <a:spcAft>
                          <a:spcPct val="25000"/>
                        </a:spcAft>
                        <a:buClrTx/>
                        <a:buSzPct val="70000"/>
                        <a:buFont typeface="Wingdings" pitchFamily="2" charset="2"/>
                        <a:buNone/>
                        <a:tabLst/>
                      </a:pPr>
                      <a:r>
                        <a:rPr kumimoji="1" lang="ja-JP" altLang="en-US" sz="1500" b="1" i="0" u="none" strike="noStrike" cap="none" normalizeH="0" baseline="0" smtClean="0">
                          <a:ln>
                            <a:noFill/>
                          </a:ln>
                          <a:solidFill>
                            <a:schemeClr val="tx1"/>
                          </a:solidFill>
                          <a:effectLst/>
                          <a:latin typeface="ＭＳ Ｐゴシック" pitchFamily="50" charset="-128"/>
                          <a:ea typeface="ＭＳ Ｐゴシック" pitchFamily="50" charset="-128"/>
                        </a:rPr>
                        <a:t>４極</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8440">
                <a:tc>
                  <a:txBody>
                    <a:bodyPr/>
                    <a:lstStyle/>
                    <a:p>
                      <a:pPr marL="0" marR="0" lvl="0" indent="0" algn="ctr" defTabSz="914400" rtl="0" eaLnBrk="1" fontAlgn="base" latinLnBrk="0" hangingPunct="1">
                        <a:lnSpc>
                          <a:spcPct val="100000"/>
                        </a:lnSpc>
                        <a:spcBef>
                          <a:spcPct val="25000"/>
                        </a:spcBef>
                        <a:spcAft>
                          <a:spcPct val="25000"/>
                        </a:spcAft>
                        <a:buClrTx/>
                        <a:buSzPct val="70000"/>
                        <a:buFont typeface="Wingdings" pitchFamily="2" charset="2"/>
                        <a:buNone/>
                        <a:tabLst/>
                      </a:pPr>
                      <a:r>
                        <a:rPr kumimoji="1" lang="ja-JP" altLang="en-US" sz="1500" b="1" i="0" u="none" strike="noStrike" cap="none" normalizeH="0" baseline="0" smtClean="0">
                          <a:ln>
                            <a:noFill/>
                          </a:ln>
                          <a:solidFill>
                            <a:schemeClr val="tx1"/>
                          </a:solidFill>
                          <a:effectLst/>
                          <a:latin typeface="ＭＳ Ｐゴシック" pitchFamily="50" charset="-128"/>
                          <a:ea typeface="ＭＳ Ｐゴシック" pitchFamily="50" charset="-128"/>
                        </a:rPr>
                        <a:t>５０Ｈｚ</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5000"/>
                        </a:spcBef>
                        <a:spcAft>
                          <a:spcPct val="25000"/>
                        </a:spcAft>
                        <a:buClrTx/>
                        <a:buSzPct val="70000"/>
                        <a:buFont typeface="Wingdings" pitchFamily="2" charset="2"/>
                        <a:buNone/>
                        <a:tabLst/>
                      </a:pPr>
                      <a:r>
                        <a:rPr kumimoji="1" lang="en-US" altLang="ja-JP" sz="1500" b="1" i="0" u="none" strike="noStrike" cap="none" normalizeH="0" baseline="0" smtClean="0">
                          <a:ln>
                            <a:noFill/>
                          </a:ln>
                          <a:solidFill>
                            <a:schemeClr val="tx1"/>
                          </a:solidFill>
                          <a:effectLst/>
                          <a:latin typeface="ＭＳ Ｐゴシック" pitchFamily="50" charset="-128"/>
                          <a:ea typeface="ＭＳ Ｐゴシック" pitchFamily="50" charset="-128"/>
                        </a:rPr>
                        <a:t>3,000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5000"/>
                        </a:spcBef>
                        <a:spcAft>
                          <a:spcPct val="25000"/>
                        </a:spcAft>
                        <a:buClrTx/>
                        <a:buSzPct val="70000"/>
                        <a:buFont typeface="Wingdings" pitchFamily="2" charset="2"/>
                        <a:buNone/>
                        <a:tabLst/>
                      </a:pPr>
                      <a:r>
                        <a:rPr kumimoji="1" lang="en-US" altLang="ja-JP" sz="1500" b="1" i="0" u="none" strike="noStrike" cap="none" normalizeH="0" baseline="0" dirty="0" smtClean="0">
                          <a:ln>
                            <a:noFill/>
                          </a:ln>
                          <a:solidFill>
                            <a:schemeClr val="tx1"/>
                          </a:solidFill>
                          <a:effectLst/>
                          <a:latin typeface="ＭＳ Ｐゴシック" pitchFamily="50" charset="-128"/>
                          <a:ea typeface="ＭＳ Ｐゴシック" pitchFamily="50" charset="-128"/>
                        </a:rPr>
                        <a:t>1,500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8440">
                <a:tc>
                  <a:txBody>
                    <a:bodyPr/>
                    <a:lstStyle/>
                    <a:p>
                      <a:pPr marL="0" marR="0" lvl="0" indent="0" algn="ctr" defTabSz="914400" rtl="0" eaLnBrk="1" fontAlgn="base" latinLnBrk="0" hangingPunct="1">
                        <a:lnSpc>
                          <a:spcPct val="100000"/>
                        </a:lnSpc>
                        <a:spcBef>
                          <a:spcPct val="25000"/>
                        </a:spcBef>
                        <a:spcAft>
                          <a:spcPct val="25000"/>
                        </a:spcAft>
                        <a:buClrTx/>
                        <a:buSzPct val="70000"/>
                        <a:buFont typeface="Wingdings" pitchFamily="2" charset="2"/>
                        <a:buNone/>
                        <a:tabLst/>
                      </a:pPr>
                      <a:r>
                        <a:rPr kumimoji="1" lang="ja-JP" altLang="en-US" sz="1500" b="1" i="0" u="none" strike="noStrike" cap="none" normalizeH="0" baseline="0" smtClean="0">
                          <a:ln>
                            <a:noFill/>
                          </a:ln>
                          <a:solidFill>
                            <a:schemeClr val="tx1"/>
                          </a:solidFill>
                          <a:effectLst/>
                          <a:latin typeface="ＭＳ Ｐゴシック" pitchFamily="50" charset="-128"/>
                          <a:ea typeface="ＭＳ Ｐゴシック" pitchFamily="50" charset="-128"/>
                        </a:rPr>
                        <a:t>６０Ｈｚ</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5000"/>
                        </a:spcBef>
                        <a:spcAft>
                          <a:spcPct val="25000"/>
                        </a:spcAft>
                        <a:buClrTx/>
                        <a:buSzPct val="70000"/>
                        <a:buFont typeface="Wingdings" pitchFamily="2" charset="2"/>
                        <a:buNone/>
                        <a:tabLst/>
                      </a:pPr>
                      <a:r>
                        <a:rPr kumimoji="1" lang="en-US" altLang="ja-JP" sz="1500" b="1" i="0" u="none" strike="noStrike" cap="none" normalizeH="0" baseline="0" smtClean="0">
                          <a:ln>
                            <a:noFill/>
                          </a:ln>
                          <a:solidFill>
                            <a:schemeClr val="tx1"/>
                          </a:solidFill>
                          <a:effectLst/>
                          <a:latin typeface="ＭＳ Ｐゴシック" pitchFamily="50" charset="-128"/>
                          <a:ea typeface="ＭＳ Ｐゴシック" pitchFamily="50" charset="-128"/>
                        </a:rPr>
                        <a:t>3,600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5000"/>
                        </a:spcBef>
                        <a:spcAft>
                          <a:spcPct val="25000"/>
                        </a:spcAft>
                        <a:buClrTx/>
                        <a:buSzPct val="70000"/>
                        <a:buFont typeface="Wingdings" pitchFamily="2" charset="2"/>
                        <a:buNone/>
                        <a:tabLst/>
                      </a:pPr>
                      <a:r>
                        <a:rPr kumimoji="1" lang="en-US" altLang="ja-JP" sz="1500" b="1" i="0" u="none" strike="noStrike" cap="none" normalizeH="0" baseline="0" dirty="0" smtClean="0">
                          <a:ln>
                            <a:noFill/>
                          </a:ln>
                          <a:solidFill>
                            <a:schemeClr val="tx1"/>
                          </a:solidFill>
                          <a:effectLst/>
                          <a:latin typeface="ＭＳ Ｐゴシック" pitchFamily="50" charset="-128"/>
                          <a:ea typeface="ＭＳ Ｐゴシック" pitchFamily="50" charset="-128"/>
                        </a:rPr>
                        <a:t>1,800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 name="Text Box 39"/>
          <p:cNvSpPr txBox="1">
            <a:spLocks noChangeArrowheads="1"/>
          </p:cNvSpPr>
          <p:nvPr/>
        </p:nvSpPr>
        <p:spPr bwMode="auto">
          <a:xfrm>
            <a:off x="7092745" y="4620316"/>
            <a:ext cx="100059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buSzTx/>
              <a:buFontTx/>
              <a:buNone/>
            </a:pPr>
            <a:r>
              <a:rPr lang="ja-JP" altLang="en-US" sz="1200" b="0" dirty="0">
                <a:solidFill>
                  <a:srgbClr val="000000"/>
                </a:solidFill>
                <a:latin typeface="HGS創英角ｺﾞｼｯｸUB" panose="020B0900000000000000" pitchFamily="50" charset="-128"/>
                <a:ea typeface="HGS創英角ｺﾞｼｯｸUB" panose="020B0900000000000000" pitchFamily="50" charset="-128"/>
              </a:rPr>
              <a:t>単位：</a:t>
            </a:r>
            <a:r>
              <a:rPr lang="en-US" altLang="ja-JP" sz="1200" b="0" dirty="0">
                <a:solidFill>
                  <a:srgbClr val="000000"/>
                </a:solidFill>
                <a:latin typeface="HGS創英角ｺﾞｼｯｸUB" panose="020B0900000000000000" pitchFamily="50" charset="-128"/>
                <a:ea typeface="HGS創英角ｺﾞｼｯｸUB" panose="020B0900000000000000" pitchFamily="50" charset="-128"/>
              </a:rPr>
              <a:t>min</a:t>
            </a:r>
            <a:r>
              <a:rPr lang="en-US" altLang="ja-JP" sz="1200" b="0" baseline="30000" dirty="0">
                <a:solidFill>
                  <a:srgbClr val="000000"/>
                </a:solidFill>
                <a:latin typeface="HGS創英角ｺﾞｼｯｸUB" panose="020B0900000000000000" pitchFamily="50" charset="-128"/>
                <a:ea typeface="HGS創英角ｺﾞｼｯｸUB" panose="020B0900000000000000" pitchFamily="50" charset="-128"/>
              </a:rPr>
              <a:t>-1</a:t>
            </a:r>
          </a:p>
        </p:txBody>
      </p:sp>
      <p:grpSp>
        <p:nvGrpSpPr>
          <p:cNvPr id="15" name="グループ化 14"/>
          <p:cNvGrpSpPr/>
          <p:nvPr/>
        </p:nvGrpSpPr>
        <p:grpSpPr>
          <a:xfrm>
            <a:off x="5004048" y="980728"/>
            <a:ext cx="4073070" cy="2404296"/>
            <a:chOff x="0" y="0"/>
            <a:chExt cx="4073070" cy="2404296"/>
          </a:xfrm>
        </p:grpSpPr>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73070" cy="240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フリーフォーム 16"/>
            <p:cNvSpPr/>
            <p:nvPr/>
          </p:nvSpPr>
          <p:spPr>
            <a:xfrm>
              <a:off x="2643655" y="140506"/>
              <a:ext cx="1070814" cy="1122333"/>
            </a:xfrm>
            <a:custGeom>
              <a:avLst/>
              <a:gdLst>
                <a:gd name="connsiteX0" fmla="*/ 0 w 3311770"/>
                <a:gd name="connsiteY0" fmla="*/ 791307 h 3407019"/>
                <a:gd name="connsiteX1" fmla="*/ 153866 w 3311770"/>
                <a:gd name="connsiteY1" fmla="*/ 637442 h 3407019"/>
                <a:gd name="connsiteX2" fmla="*/ 351693 w 3311770"/>
                <a:gd name="connsiteY2" fmla="*/ 564173 h 3407019"/>
                <a:gd name="connsiteX3" fmla="*/ 483577 w 3311770"/>
                <a:gd name="connsiteY3" fmla="*/ 505557 h 3407019"/>
                <a:gd name="connsiteX4" fmla="*/ 864577 w 3311770"/>
                <a:gd name="connsiteY4" fmla="*/ 424961 h 3407019"/>
                <a:gd name="connsiteX5" fmla="*/ 1582616 w 3311770"/>
                <a:gd name="connsiteY5" fmla="*/ 197827 h 3407019"/>
                <a:gd name="connsiteX6" fmla="*/ 2139462 w 3311770"/>
                <a:gd name="connsiteY6" fmla="*/ 73269 h 3407019"/>
                <a:gd name="connsiteX7" fmla="*/ 2212731 w 3311770"/>
                <a:gd name="connsiteY7" fmla="*/ 43961 h 3407019"/>
                <a:gd name="connsiteX8" fmla="*/ 2359270 w 3311770"/>
                <a:gd name="connsiteY8" fmla="*/ 0 h 3407019"/>
                <a:gd name="connsiteX9" fmla="*/ 2505808 w 3311770"/>
                <a:gd name="connsiteY9" fmla="*/ 51288 h 3407019"/>
                <a:gd name="connsiteX10" fmla="*/ 2674327 w 3311770"/>
                <a:gd name="connsiteY10" fmla="*/ 161192 h 3407019"/>
                <a:gd name="connsiteX11" fmla="*/ 2894135 w 3311770"/>
                <a:gd name="connsiteY11" fmla="*/ 366346 h 3407019"/>
                <a:gd name="connsiteX12" fmla="*/ 3040673 w 3311770"/>
                <a:gd name="connsiteY12" fmla="*/ 608134 h 3407019"/>
                <a:gd name="connsiteX13" fmla="*/ 3157904 w 3311770"/>
                <a:gd name="connsiteY13" fmla="*/ 857250 h 3407019"/>
                <a:gd name="connsiteX14" fmla="*/ 3245827 w 3311770"/>
                <a:gd name="connsiteY14" fmla="*/ 1121019 h 3407019"/>
                <a:gd name="connsiteX15" fmla="*/ 3311770 w 3311770"/>
                <a:gd name="connsiteY15" fmla="*/ 1472711 h 3407019"/>
                <a:gd name="connsiteX16" fmla="*/ 3297116 w 3311770"/>
                <a:gd name="connsiteY16" fmla="*/ 1743807 h 3407019"/>
                <a:gd name="connsiteX17" fmla="*/ 3245827 w 3311770"/>
                <a:gd name="connsiteY17" fmla="*/ 1956288 h 3407019"/>
                <a:gd name="connsiteX18" fmla="*/ 3172558 w 3311770"/>
                <a:gd name="connsiteY18" fmla="*/ 2168769 h 3407019"/>
                <a:gd name="connsiteX19" fmla="*/ 3040673 w 3311770"/>
                <a:gd name="connsiteY19" fmla="*/ 2293327 h 3407019"/>
                <a:gd name="connsiteX20" fmla="*/ 2982058 w 3311770"/>
                <a:gd name="connsiteY20" fmla="*/ 2337288 h 3407019"/>
                <a:gd name="connsiteX21" fmla="*/ 2769577 w 3311770"/>
                <a:gd name="connsiteY21" fmla="*/ 2395904 h 3407019"/>
                <a:gd name="connsiteX22" fmla="*/ 2688981 w 3311770"/>
                <a:gd name="connsiteY22" fmla="*/ 2432538 h 3407019"/>
                <a:gd name="connsiteX23" fmla="*/ 2703635 w 3311770"/>
                <a:gd name="connsiteY23" fmla="*/ 2608384 h 3407019"/>
                <a:gd name="connsiteX24" fmla="*/ 3062654 w 3311770"/>
                <a:gd name="connsiteY24" fmla="*/ 2967404 h 3407019"/>
                <a:gd name="connsiteX25" fmla="*/ 3084635 w 3311770"/>
                <a:gd name="connsiteY25" fmla="*/ 2996711 h 3407019"/>
                <a:gd name="connsiteX26" fmla="*/ 3084635 w 3311770"/>
                <a:gd name="connsiteY26" fmla="*/ 2996711 h 3407019"/>
                <a:gd name="connsiteX27" fmla="*/ 3084635 w 3311770"/>
                <a:gd name="connsiteY27" fmla="*/ 3048000 h 3407019"/>
                <a:gd name="connsiteX28" fmla="*/ 1912327 w 3311770"/>
                <a:gd name="connsiteY28" fmla="*/ 3407019 h 3407019"/>
                <a:gd name="connsiteX29" fmla="*/ 1494693 w 3311770"/>
                <a:gd name="connsiteY29" fmla="*/ 3069981 h 3407019"/>
                <a:gd name="connsiteX30" fmla="*/ 1494693 w 3311770"/>
                <a:gd name="connsiteY30" fmla="*/ 2960077 h 3407019"/>
                <a:gd name="connsiteX31" fmla="*/ 1450731 w 3311770"/>
                <a:gd name="connsiteY31" fmla="*/ 2828192 h 3407019"/>
                <a:gd name="connsiteX32" fmla="*/ 1340827 w 3311770"/>
                <a:gd name="connsiteY32" fmla="*/ 2857500 h 3407019"/>
                <a:gd name="connsiteX33" fmla="*/ 1282212 w 3311770"/>
                <a:gd name="connsiteY33" fmla="*/ 2864827 h 3407019"/>
                <a:gd name="connsiteX34" fmla="*/ 1194289 w 3311770"/>
                <a:gd name="connsiteY34" fmla="*/ 2886807 h 3407019"/>
                <a:gd name="connsiteX35" fmla="*/ 1106366 w 3311770"/>
                <a:gd name="connsiteY35" fmla="*/ 2879481 h 3407019"/>
                <a:gd name="connsiteX36" fmla="*/ 1033097 w 3311770"/>
                <a:gd name="connsiteY36" fmla="*/ 2930769 h 3407019"/>
                <a:gd name="connsiteX37" fmla="*/ 945173 w 3311770"/>
                <a:gd name="connsiteY37" fmla="*/ 2960077 h 3407019"/>
                <a:gd name="connsiteX38" fmla="*/ 871904 w 3311770"/>
                <a:gd name="connsiteY38" fmla="*/ 2952750 h 3407019"/>
                <a:gd name="connsiteX39" fmla="*/ 864577 w 3311770"/>
                <a:gd name="connsiteY39" fmla="*/ 1956288 h 3407019"/>
                <a:gd name="connsiteX40" fmla="*/ 820616 w 3311770"/>
                <a:gd name="connsiteY40" fmla="*/ 1758461 h 3407019"/>
                <a:gd name="connsiteX41" fmla="*/ 769327 w 3311770"/>
                <a:gd name="connsiteY41" fmla="*/ 1626577 h 3407019"/>
                <a:gd name="connsiteX42" fmla="*/ 674077 w 3311770"/>
                <a:gd name="connsiteY42" fmla="*/ 1421423 h 3407019"/>
                <a:gd name="connsiteX43" fmla="*/ 564173 w 3311770"/>
                <a:gd name="connsiteY43" fmla="*/ 1230923 h 3407019"/>
                <a:gd name="connsiteX44" fmla="*/ 446943 w 3311770"/>
                <a:gd name="connsiteY44" fmla="*/ 1084384 h 3407019"/>
                <a:gd name="connsiteX45" fmla="*/ 285750 w 3311770"/>
                <a:gd name="connsiteY45" fmla="*/ 923192 h 3407019"/>
                <a:gd name="connsiteX46" fmla="*/ 153866 w 3311770"/>
                <a:gd name="connsiteY46" fmla="*/ 857250 h 3407019"/>
                <a:gd name="connsiteX47" fmla="*/ 51289 w 3311770"/>
                <a:gd name="connsiteY47" fmla="*/ 805961 h 3407019"/>
                <a:gd name="connsiteX48" fmla="*/ 0 w 3311770"/>
                <a:gd name="connsiteY48" fmla="*/ 791307 h 340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11770" h="3407019">
                  <a:moveTo>
                    <a:pt x="0" y="791307"/>
                  </a:moveTo>
                  <a:lnTo>
                    <a:pt x="153866" y="637442"/>
                  </a:lnTo>
                  <a:lnTo>
                    <a:pt x="351693" y="564173"/>
                  </a:lnTo>
                  <a:lnTo>
                    <a:pt x="483577" y="505557"/>
                  </a:lnTo>
                  <a:lnTo>
                    <a:pt x="864577" y="424961"/>
                  </a:lnTo>
                  <a:lnTo>
                    <a:pt x="1582616" y="197827"/>
                  </a:lnTo>
                  <a:lnTo>
                    <a:pt x="2139462" y="73269"/>
                  </a:lnTo>
                  <a:lnTo>
                    <a:pt x="2212731" y="43961"/>
                  </a:lnTo>
                  <a:lnTo>
                    <a:pt x="2359270" y="0"/>
                  </a:lnTo>
                  <a:lnTo>
                    <a:pt x="2505808" y="51288"/>
                  </a:lnTo>
                  <a:lnTo>
                    <a:pt x="2674327" y="161192"/>
                  </a:lnTo>
                  <a:lnTo>
                    <a:pt x="2894135" y="366346"/>
                  </a:lnTo>
                  <a:lnTo>
                    <a:pt x="3040673" y="608134"/>
                  </a:lnTo>
                  <a:lnTo>
                    <a:pt x="3157904" y="857250"/>
                  </a:lnTo>
                  <a:lnTo>
                    <a:pt x="3245827" y="1121019"/>
                  </a:lnTo>
                  <a:lnTo>
                    <a:pt x="3311770" y="1472711"/>
                  </a:lnTo>
                  <a:lnTo>
                    <a:pt x="3297116" y="1743807"/>
                  </a:lnTo>
                  <a:lnTo>
                    <a:pt x="3245827" y="1956288"/>
                  </a:lnTo>
                  <a:lnTo>
                    <a:pt x="3172558" y="2168769"/>
                  </a:lnTo>
                  <a:lnTo>
                    <a:pt x="3040673" y="2293327"/>
                  </a:lnTo>
                  <a:lnTo>
                    <a:pt x="2982058" y="2337288"/>
                  </a:lnTo>
                  <a:lnTo>
                    <a:pt x="2769577" y="2395904"/>
                  </a:lnTo>
                  <a:lnTo>
                    <a:pt x="2688981" y="2432538"/>
                  </a:lnTo>
                  <a:lnTo>
                    <a:pt x="2703635" y="2608384"/>
                  </a:lnTo>
                  <a:lnTo>
                    <a:pt x="3062654" y="2967404"/>
                  </a:lnTo>
                  <a:lnTo>
                    <a:pt x="3084635" y="2996711"/>
                  </a:lnTo>
                  <a:lnTo>
                    <a:pt x="3084635" y="2996711"/>
                  </a:lnTo>
                  <a:lnTo>
                    <a:pt x="3084635" y="3048000"/>
                  </a:lnTo>
                  <a:lnTo>
                    <a:pt x="1912327" y="3407019"/>
                  </a:lnTo>
                  <a:lnTo>
                    <a:pt x="1494693" y="3069981"/>
                  </a:lnTo>
                  <a:lnTo>
                    <a:pt x="1494693" y="2960077"/>
                  </a:lnTo>
                  <a:lnTo>
                    <a:pt x="1450731" y="2828192"/>
                  </a:lnTo>
                  <a:lnTo>
                    <a:pt x="1340827" y="2857500"/>
                  </a:lnTo>
                  <a:lnTo>
                    <a:pt x="1282212" y="2864827"/>
                  </a:lnTo>
                  <a:lnTo>
                    <a:pt x="1194289" y="2886807"/>
                  </a:lnTo>
                  <a:lnTo>
                    <a:pt x="1106366" y="2879481"/>
                  </a:lnTo>
                  <a:lnTo>
                    <a:pt x="1033097" y="2930769"/>
                  </a:lnTo>
                  <a:lnTo>
                    <a:pt x="945173" y="2960077"/>
                  </a:lnTo>
                  <a:lnTo>
                    <a:pt x="871904" y="2952750"/>
                  </a:lnTo>
                  <a:cubicBezTo>
                    <a:pt x="869462" y="2620596"/>
                    <a:pt x="867019" y="2288442"/>
                    <a:pt x="864577" y="1956288"/>
                  </a:cubicBezTo>
                  <a:lnTo>
                    <a:pt x="820616" y="1758461"/>
                  </a:lnTo>
                  <a:lnTo>
                    <a:pt x="769327" y="1626577"/>
                  </a:lnTo>
                  <a:lnTo>
                    <a:pt x="674077" y="1421423"/>
                  </a:lnTo>
                  <a:lnTo>
                    <a:pt x="564173" y="1230923"/>
                  </a:lnTo>
                  <a:lnTo>
                    <a:pt x="446943" y="1084384"/>
                  </a:lnTo>
                  <a:lnTo>
                    <a:pt x="285750" y="923192"/>
                  </a:lnTo>
                  <a:lnTo>
                    <a:pt x="153866" y="857250"/>
                  </a:lnTo>
                  <a:lnTo>
                    <a:pt x="51289" y="805961"/>
                  </a:lnTo>
                  <a:lnTo>
                    <a:pt x="0" y="791307"/>
                  </a:lnTo>
                  <a:close/>
                </a:path>
              </a:pathLst>
            </a:custGeom>
            <a:solidFill>
              <a:schemeClr val="bg2">
                <a:lumMod val="1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8" name="正方形/長方形 17"/>
          <p:cNvSpPr/>
          <p:nvPr/>
        </p:nvSpPr>
        <p:spPr>
          <a:xfrm>
            <a:off x="323528" y="1139159"/>
            <a:ext cx="5472608" cy="707886"/>
          </a:xfrm>
          <a:prstGeom prst="rect">
            <a:avLst/>
          </a:prstGeom>
        </p:spPr>
        <p:txBody>
          <a:bodyPr wrap="square">
            <a:spAutoFit/>
          </a:bodyPr>
          <a:lstStyle/>
          <a:p>
            <a:r>
              <a:rPr lang="ja-JP" altLang="en-US" sz="2000" dirty="0">
                <a:solidFill>
                  <a:schemeClr val="tx1"/>
                </a:solidFill>
              </a:rPr>
              <a:t>モータは電気的なエネルギー</a:t>
            </a:r>
            <a:r>
              <a:rPr lang="ja-JP" altLang="en-US" sz="2000" dirty="0" smtClean="0">
                <a:solidFill>
                  <a:schemeClr val="tx1"/>
                </a:solidFill>
              </a:rPr>
              <a:t>を</a:t>
            </a:r>
            <a:endParaRPr lang="en-US" altLang="ja-JP" sz="2000" dirty="0" smtClean="0">
              <a:solidFill>
                <a:schemeClr val="tx1"/>
              </a:solidFill>
            </a:endParaRPr>
          </a:p>
          <a:p>
            <a:r>
              <a:rPr lang="ja-JP" altLang="en-US" sz="2000" dirty="0" smtClean="0">
                <a:solidFill>
                  <a:schemeClr val="tx1"/>
                </a:solidFill>
              </a:rPr>
              <a:t>回転</a:t>
            </a:r>
            <a:r>
              <a:rPr lang="ja-JP" altLang="en-US" sz="2000" dirty="0">
                <a:solidFill>
                  <a:schemeClr val="tx1"/>
                </a:solidFill>
              </a:rPr>
              <a:t>する力（トルク）に変換させる</a:t>
            </a:r>
            <a:r>
              <a:rPr lang="ja-JP" altLang="en-US" sz="2000" dirty="0" smtClean="0">
                <a:solidFill>
                  <a:schemeClr val="tx1"/>
                </a:solidFill>
              </a:rPr>
              <a:t>装置</a:t>
            </a:r>
            <a:endParaRPr lang="ja-JP" altLang="en-US" sz="2000" dirty="0">
              <a:solidFill>
                <a:schemeClr val="tx1"/>
              </a:solidFill>
            </a:endParaRPr>
          </a:p>
        </p:txBody>
      </p:sp>
      <p:pic>
        <p:nvPicPr>
          <p:cNvPr id="19" name="図 18"/>
          <p:cNvPicPr>
            <a:picLocks noChangeAspect="1"/>
          </p:cNvPicPr>
          <p:nvPr/>
        </p:nvPicPr>
        <p:blipFill>
          <a:blip r:embed="rId3"/>
          <a:stretch>
            <a:fillRect/>
          </a:stretch>
        </p:blipFill>
        <p:spPr>
          <a:xfrm>
            <a:off x="1006447" y="2064146"/>
            <a:ext cx="3546286" cy="1637550"/>
          </a:xfrm>
          <a:prstGeom prst="rect">
            <a:avLst/>
          </a:prstGeom>
        </p:spPr>
      </p:pic>
    </p:spTree>
    <p:extLst>
      <p:ext uri="{BB962C8B-B14F-4D97-AF65-F5344CB8AC3E}">
        <p14:creationId xmlns:p14="http://schemas.microsoft.com/office/powerpoint/2010/main" val="32999472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41</a:t>
            </a:fld>
            <a:endParaRPr lang="en-US" altLang="ja-JP"/>
          </a:p>
        </p:txBody>
      </p:sp>
      <p:sp>
        <p:nvSpPr>
          <p:cNvPr id="5"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電動機（モータ）の保護形式（抜粋）</a:t>
            </a:r>
            <a:endParaRPr lang="zh-TW" altLang="en-US" dirty="0">
              <a:solidFill>
                <a:srgbClr val="0033CC"/>
              </a:solidFill>
            </a:endParaRPr>
          </a:p>
        </p:txBody>
      </p:sp>
      <p:pic>
        <p:nvPicPr>
          <p:cNvPr id="7" name="Picture 3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95775" y="3476164"/>
            <a:ext cx="1569660" cy="1420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1488" y="3473601"/>
            <a:ext cx="1512923" cy="14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2"/>
          <p:cNvSpPr txBox="1">
            <a:spLocks noChangeArrowheads="1"/>
          </p:cNvSpPr>
          <p:nvPr/>
        </p:nvSpPr>
        <p:spPr bwMode="auto">
          <a:xfrm>
            <a:off x="1675182" y="3106832"/>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dirty="0"/>
              <a:t>＜開放防滴＞</a:t>
            </a:r>
          </a:p>
        </p:txBody>
      </p:sp>
      <p:sp>
        <p:nvSpPr>
          <p:cNvPr id="10" name="Text Box 33"/>
          <p:cNvSpPr txBox="1">
            <a:spLocks noChangeArrowheads="1"/>
          </p:cNvSpPr>
          <p:nvPr/>
        </p:nvSpPr>
        <p:spPr bwMode="auto">
          <a:xfrm>
            <a:off x="5132081" y="3135545"/>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dirty="0"/>
              <a:t>＜全閉外扇＞</a:t>
            </a:r>
          </a:p>
        </p:txBody>
      </p:sp>
      <p:graphicFrame>
        <p:nvGraphicFramePr>
          <p:cNvPr id="11" name="Group 3"/>
          <p:cNvGraphicFramePr>
            <a:graphicFrameLocks/>
          </p:cNvGraphicFramePr>
          <p:nvPr>
            <p:extLst>
              <p:ext uri="{D42A27DB-BD31-4B8C-83A1-F6EECF244321}">
                <p14:modId xmlns:p14="http://schemas.microsoft.com/office/powerpoint/2010/main" val="362892007"/>
              </p:ext>
            </p:extLst>
          </p:nvPr>
        </p:nvGraphicFramePr>
        <p:xfrm>
          <a:off x="1004249" y="1148927"/>
          <a:ext cx="6828774" cy="1798998"/>
        </p:xfrm>
        <a:graphic>
          <a:graphicData uri="http://schemas.openxmlformats.org/drawingml/2006/table">
            <a:tbl>
              <a:tblPr/>
              <a:tblGrid>
                <a:gridCol w="1950717"/>
                <a:gridCol w="2008909"/>
                <a:gridCol w="1434574"/>
                <a:gridCol w="1434574"/>
              </a:tblGrid>
              <a:tr h="47209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charset="0"/>
                          <a:ea typeface="ＭＳ Ｐゴシック" pitchFamily="50" charset="-128"/>
                        </a:rPr>
                        <a:t>名称</a:t>
                      </a:r>
                    </a:p>
                  </a:txBody>
                  <a:tcPr marL="68580" marR="68580" marT="34202" marB="3420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charset="0"/>
                          <a:ea typeface="ＭＳ Ｐゴシック" pitchFamily="50" charset="-128"/>
                        </a:rPr>
                        <a:t>設置場所</a:t>
                      </a:r>
                    </a:p>
                  </a:txBody>
                  <a:tcPr marL="68580" marR="68580" marT="34202" marB="342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charset="0"/>
                          <a:ea typeface="ＭＳ Ｐゴシック" pitchFamily="50" charset="-128"/>
                        </a:rPr>
                        <a:t>保護形式</a:t>
                      </a:r>
                    </a:p>
                  </a:txBody>
                  <a:tcPr marL="68580" marR="68580" marT="34202" marB="342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charset="0"/>
                          <a:ea typeface="ＭＳ Ｐゴシック" pitchFamily="50" charset="-128"/>
                        </a:rPr>
                        <a:t>冷却方式</a:t>
                      </a:r>
                    </a:p>
                  </a:txBody>
                  <a:tcPr marL="68580" marR="68580" marT="34202" marB="3420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44230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開放防滴形</a:t>
                      </a:r>
                    </a:p>
                  </a:txBody>
                  <a:tcPr marL="68580" marR="68580" marT="34202" marB="3420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屋内</a:t>
                      </a:r>
                    </a:p>
                  </a:txBody>
                  <a:tcPr marL="68580" marR="68580" marT="34202" marB="342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Arial" charset="0"/>
                          <a:ea typeface="ＭＳ Ｐゴシック" pitchFamily="50" charset="-128"/>
                        </a:rPr>
                        <a:t>ＩＰ</a:t>
                      </a:r>
                      <a:r>
                        <a:rPr kumimoji="1" lang="en-US" altLang="ja-JP" sz="1800" b="0" i="0" u="none" strike="noStrike" cap="none" normalizeH="0" baseline="0" smtClean="0">
                          <a:ln>
                            <a:noFill/>
                          </a:ln>
                          <a:solidFill>
                            <a:schemeClr val="tx1"/>
                          </a:solidFill>
                          <a:effectLst/>
                          <a:latin typeface="Arial" charset="0"/>
                          <a:ea typeface="ＭＳ Ｐゴシック" pitchFamily="50" charset="-128"/>
                        </a:rPr>
                        <a:t>22</a:t>
                      </a:r>
                    </a:p>
                  </a:txBody>
                  <a:tcPr marL="68580" marR="68580" marT="34202" marB="342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外気</a:t>
                      </a:r>
                    </a:p>
                  </a:txBody>
                  <a:tcPr marL="68580" marR="68580" marT="34202" marB="3420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230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全閉外扇屋内形</a:t>
                      </a:r>
                    </a:p>
                  </a:txBody>
                  <a:tcPr marL="68580" marR="68580" marT="34202" marB="3420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屋内多湿箇所</a:t>
                      </a:r>
                    </a:p>
                  </a:txBody>
                  <a:tcPr marL="68580" marR="68580" marT="34202" marB="342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ＩＰ</a:t>
                      </a:r>
                      <a:r>
                        <a:rPr kumimoji="1" lang="en-US" altLang="ja-JP" sz="1800" b="0" i="0" u="none" strike="noStrike" cap="none" normalizeH="0" baseline="0" dirty="0" smtClean="0">
                          <a:ln>
                            <a:noFill/>
                          </a:ln>
                          <a:solidFill>
                            <a:schemeClr val="tx1"/>
                          </a:solidFill>
                          <a:effectLst/>
                          <a:latin typeface="Arial" charset="0"/>
                          <a:ea typeface="ＭＳ Ｐゴシック" pitchFamily="50" charset="-128"/>
                        </a:rPr>
                        <a:t>44</a:t>
                      </a:r>
                    </a:p>
                  </a:txBody>
                  <a:tcPr marL="68580" marR="68580" marT="34202" marB="342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冷却フィン</a:t>
                      </a:r>
                    </a:p>
                  </a:txBody>
                  <a:tcPr marL="68580" marR="68580" marT="34202" marB="3420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2302">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全閉外扇屋外形</a:t>
                      </a:r>
                    </a:p>
                  </a:txBody>
                  <a:tcPr marL="68580" marR="68580" marT="34202" marB="3420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屋外</a:t>
                      </a:r>
                    </a:p>
                  </a:txBody>
                  <a:tcPr marL="68580" marR="68580" marT="34202" marB="342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Arial" charset="0"/>
                          <a:ea typeface="ＭＳ Ｐゴシック" pitchFamily="50" charset="-128"/>
                        </a:rPr>
                        <a:t>ＩＰ</a:t>
                      </a:r>
                      <a:r>
                        <a:rPr kumimoji="1" lang="en-US" altLang="ja-JP" sz="1800" b="0" i="0" u="none" strike="noStrike" cap="none" normalizeH="0" baseline="0" smtClean="0">
                          <a:ln>
                            <a:noFill/>
                          </a:ln>
                          <a:solidFill>
                            <a:schemeClr val="tx1"/>
                          </a:solidFill>
                          <a:effectLst/>
                          <a:latin typeface="Arial" charset="0"/>
                          <a:ea typeface="ＭＳ Ｐゴシック" pitchFamily="50" charset="-128"/>
                        </a:rPr>
                        <a:t>44</a:t>
                      </a:r>
                    </a:p>
                  </a:txBody>
                  <a:tcPr marL="68580" marR="68580" marT="34202" marB="342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charset="0"/>
                          <a:ea typeface="ＭＳ Ｐゴシック" pitchFamily="50" charset="-128"/>
                        </a:defRPr>
                      </a:lvl1pPr>
                      <a:lvl2pPr>
                        <a:spcBef>
                          <a:spcPct val="20000"/>
                        </a:spcBef>
                        <a:defRPr kumimoji="1" sz="2400">
                          <a:solidFill>
                            <a:schemeClr val="tx1"/>
                          </a:solidFill>
                          <a:latin typeface="Arial" charset="0"/>
                          <a:ea typeface="ＭＳ Ｐゴシック" pitchFamily="50" charset="-128"/>
                        </a:defRPr>
                      </a:lvl2pPr>
                      <a:lvl3pPr>
                        <a:spcBef>
                          <a:spcPct val="20000"/>
                        </a:spcBef>
                        <a:defRPr kumimoji="1" sz="2000">
                          <a:solidFill>
                            <a:schemeClr val="tx1"/>
                          </a:solidFill>
                          <a:latin typeface="Arial" charset="0"/>
                          <a:ea typeface="ＭＳ Ｐゴシック" pitchFamily="50" charset="-128"/>
                        </a:defRPr>
                      </a:lvl3pPr>
                      <a:lvl4pPr>
                        <a:spcBef>
                          <a:spcPct val="20000"/>
                        </a:spcBef>
                        <a:defRPr kumimoji="1">
                          <a:solidFill>
                            <a:schemeClr val="tx1"/>
                          </a:solidFill>
                          <a:latin typeface="Arial" charset="0"/>
                          <a:ea typeface="ＭＳ Ｐゴシック" pitchFamily="50" charset="-128"/>
                        </a:defRPr>
                      </a:lvl4pPr>
                      <a:lvl5pPr>
                        <a:spcBef>
                          <a:spcPct val="20000"/>
                        </a:spcBef>
                        <a:defRPr kumimoji="1">
                          <a:solidFill>
                            <a:schemeClr val="tx1"/>
                          </a:solidFill>
                          <a:latin typeface="Arial" charset="0"/>
                          <a:ea typeface="ＭＳ Ｐゴシック" pitchFamily="50" charset="-128"/>
                        </a:defRPr>
                      </a:lvl5pPr>
                      <a:lvl6pPr fontAlgn="base">
                        <a:spcBef>
                          <a:spcPct val="20000"/>
                        </a:spcBef>
                        <a:spcAft>
                          <a:spcPct val="0"/>
                        </a:spcAft>
                        <a:defRPr kumimoji="1">
                          <a:solidFill>
                            <a:schemeClr val="tx1"/>
                          </a:solidFill>
                          <a:latin typeface="Arial" charset="0"/>
                          <a:ea typeface="ＭＳ Ｐゴシック" pitchFamily="50" charset="-128"/>
                        </a:defRPr>
                      </a:lvl6pPr>
                      <a:lvl7pPr fontAlgn="base">
                        <a:spcBef>
                          <a:spcPct val="20000"/>
                        </a:spcBef>
                        <a:spcAft>
                          <a:spcPct val="0"/>
                        </a:spcAft>
                        <a:defRPr kumimoji="1">
                          <a:solidFill>
                            <a:schemeClr val="tx1"/>
                          </a:solidFill>
                          <a:latin typeface="Arial" charset="0"/>
                          <a:ea typeface="ＭＳ Ｐゴシック" pitchFamily="50" charset="-128"/>
                        </a:defRPr>
                      </a:lvl7pPr>
                      <a:lvl8pPr fontAlgn="base">
                        <a:spcBef>
                          <a:spcPct val="20000"/>
                        </a:spcBef>
                        <a:spcAft>
                          <a:spcPct val="0"/>
                        </a:spcAft>
                        <a:defRPr kumimoji="1">
                          <a:solidFill>
                            <a:schemeClr val="tx1"/>
                          </a:solidFill>
                          <a:latin typeface="Arial" charset="0"/>
                          <a:ea typeface="ＭＳ Ｐゴシック" pitchFamily="50" charset="-128"/>
                        </a:defRPr>
                      </a:lvl8pPr>
                      <a:lvl9pPr fontAlgn="base">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冷却フィン</a:t>
                      </a:r>
                    </a:p>
                  </a:txBody>
                  <a:tcPr marL="68580" marR="68580" marT="34202" marB="3420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2" name="図 11"/>
          <p:cNvPicPr>
            <a:picLocks noChangeAspect="1"/>
          </p:cNvPicPr>
          <p:nvPr/>
        </p:nvPicPr>
        <p:blipFill>
          <a:blip r:embed="rId4"/>
          <a:stretch>
            <a:fillRect/>
          </a:stretch>
        </p:blipFill>
        <p:spPr>
          <a:xfrm>
            <a:off x="1259632" y="4896988"/>
            <a:ext cx="2726956" cy="1463245"/>
          </a:xfrm>
          <a:prstGeom prst="rect">
            <a:avLst/>
          </a:prstGeom>
        </p:spPr>
      </p:pic>
      <p:pic>
        <p:nvPicPr>
          <p:cNvPr id="13" name="図 12"/>
          <p:cNvPicPr>
            <a:picLocks noChangeAspect="1"/>
          </p:cNvPicPr>
          <p:nvPr/>
        </p:nvPicPr>
        <p:blipFill>
          <a:blip r:embed="rId5"/>
          <a:stretch>
            <a:fillRect/>
          </a:stretch>
        </p:blipFill>
        <p:spPr>
          <a:xfrm>
            <a:off x="5132081" y="4888076"/>
            <a:ext cx="2317261" cy="1403681"/>
          </a:xfrm>
          <a:prstGeom prst="rect">
            <a:avLst/>
          </a:prstGeom>
        </p:spPr>
      </p:pic>
    </p:spTree>
    <p:extLst>
      <p:ext uri="{BB962C8B-B14F-4D97-AF65-F5344CB8AC3E}">
        <p14:creationId xmlns:p14="http://schemas.microsoft.com/office/powerpoint/2010/main" val="17738139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42</a:t>
            </a:fld>
            <a:endParaRPr lang="en-US" altLang="ja-JP"/>
          </a:p>
        </p:txBody>
      </p:sp>
      <p:sp>
        <p:nvSpPr>
          <p:cNvPr id="5"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電動機（モータ）の効率</a:t>
            </a:r>
            <a:endParaRPr lang="zh-TW" altLang="en-US" dirty="0">
              <a:solidFill>
                <a:srgbClr val="0033CC"/>
              </a:solidFill>
            </a:endParaRPr>
          </a:p>
        </p:txBody>
      </p:sp>
      <p:grpSp>
        <p:nvGrpSpPr>
          <p:cNvPr id="6" name="グループ化 5"/>
          <p:cNvGrpSpPr/>
          <p:nvPr/>
        </p:nvGrpSpPr>
        <p:grpSpPr>
          <a:xfrm>
            <a:off x="6769973" y="3229479"/>
            <a:ext cx="1520924" cy="3056612"/>
            <a:chOff x="4877644" y="3602257"/>
            <a:chExt cx="920116" cy="2476831"/>
          </a:xfrm>
        </p:grpSpPr>
        <p:sp>
          <p:nvSpPr>
            <p:cNvPr id="7" name="上下矢印 6"/>
            <p:cNvSpPr/>
            <p:nvPr/>
          </p:nvSpPr>
          <p:spPr bwMode="auto">
            <a:xfrm>
              <a:off x="5203776" y="4333008"/>
              <a:ext cx="306981" cy="1357323"/>
            </a:xfrm>
            <a:prstGeom prst="upDownArrow">
              <a:avLst/>
            </a:prstGeom>
            <a:solidFill>
              <a:schemeClr val="accent5"/>
            </a:solidFill>
            <a:ln w="9525">
              <a:solidFill>
                <a:schemeClr val="tx1"/>
              </a:solidFill>
              <a:miter lim="800000"/>
              <a:headEnd/>
              <a:tailEnd/>
            </a:ln>
            <a:effectLst/>
            <a:extLst/>
          </p:spPr>
          <p:txBody>
            <a:bodyPr wrap="square" lIns="90000" tIns="46800" rIns="90000" bIns="46800" rtlCol="0" anchor="ctr">
              <a:noAutofit/>
            </a:bodyPr>
            <a:lstStyle/>
            <a:p>
              <a:pPr algn="ctr">
                <a:spcBef>
                  <a:spcPct val="0"/>
                </a:spcBef>
                <a:buFontTx/>
                <a:buNone/>
              </a:pPr>
              <a:endParaRPr kumimoji="0" lang="ja-JP" altLang="en-US" sz="2000">
                <a:solidFill>
                  <a:srgbClr val="FF0000"/>
                </a:solidFill>
              </a:endParaRPr>
            </a:p>
          </p:txBody>
        </p:sp>
        <p:sp>
          <p:nvSpPr>
            <p:cNvPr id="8" name="テキスト ボックス 7"/>
            <p:cNvSpPr txBox="1"/>
            <p:nvPr/>
          </p:nvSpPr>
          <p:spPr>
            <a:xfrm>
              <a:off x="4877644" y="3602257"/>
              <a:ext cx="920116" cy="324217"/>
            </a:xfrm>
            <a:prstGeom prst="rect">
              <a:avLst/>
            </a:prstGeom>
            <a:noFill/>
          </p:spPr>
          <p:txBody>
            <a:bodyPr wrap="square" rtlCol="0">
              <a:spAutoFit/>
            </a:bodyPr>
            <a:lstStyle/>
            <a:p>
              <a:pPr algn="ctr"/>
              <a:r>
                <a:rPr kumimoji="1" lang="ja-JP" altLang="en-US" sz="2000" b="1" dirty="0" smtClean="0">
                  <a:solidFill>
                    <a:schemeClr val="tx1"/>
                  </a:solidFill>
                </a:rPr>
                <a:t>モータ効率</a:t>
              </a:r>
            </a:p>
          </p:txBody>
        </p:sp>
        <p:sp>
          <p:nvSpPr>
            <p:cNvPr id="9" name="テキスト ボックス 8"/>
            <p:cNvSpPr txBox="1"/>
            <p:nvPr/>
          </p:nvSpPr>
          <p:spPr>
            <a:xfrm>
              <a:off x="5203776" y="3997909"/>
              <a:ext cx="267851" cy="324217"/>
            </a:xfrm>
            <a:prstGeom prst="rect">
              <a:avLst/>
            </a:prstGeom>
            <a:noFill/>
          </p:spPr>
          <p:txBody>
            <a:bodyPr wrap="none" rtlCol="0">
              <a:spAutoFit/>
            </a:bodyPr>
            <a:lstStyle/>
            <a:p>
              <a:pPr algn="ctr"/>
              <a:r>
                <a:rPr kumimoji="1" lang="ja-JP" altLang="en-US" sz="2000" b="1" dirty="0" smtClean="0">
                  <a:solidFill>
                    <a:schemeClr val="tx1"/>
                  </a:solidFill>
                </a:rPr>
                <a:t>高</a:t>
              </a:r>
            </a:p>
          </p:txBody>
        </p:sp>
        <p:sp>
          <p:nvSpPr>
            <p:cNvPr id="10" name="テキスト ボックス 9"/>
            <p:cNvSpPr txBox="1"/>
            <p:nvPr/>
          </p:nvSpPr>
          <p:spPr>
            <a:xfrm>
              <a:off x="5219837" y="5754871"/>
              <a:ext cx="267851" cy="324217"/>
            </a:xfrm>
            <a:prstGeom prst="rect">
              <a:avLst/>
            </a:prstGeom>
            <a:noFill/>
          </p:spPr>
          <p:txBody>
            <a:bodyPr wrap="none" rtlCol="0">
              <a:spAutoFit/>
            </a:bodyPr>
            <a:lstStyle/>
            <a:p>
              <a:pPr algn="ctr"/>
              <a:r>
                <a:rPr kumimoji="1" lang="ja-JP" altLang="en-US" sz="2000" b="1" dirty="0" smtClean="0">
                  <a:solidFill>
                    <a:schemeClr val="tx1"/>
                  </a:solidFill>
                </a:rPr>
                <a:t>低</a:t>
              </a:r>
            </a:p>
          </p:txBody>
        </p:sp>
      </p:grpSp>
      <p:sp>
        <p:nvSpPr>
          <p:cNvPr id="11" name="Text Box 33"/>
          <p:cNvSpPr txBox="1">
            <a:spLocks noChangeArrowheads="1"/>
          </p:cNvSpPr>
          <p:nvPr/>
        </p:nvSpPr>
        <p:spPr bwMode="auto">
          <a:xfrm>
            <a:off x="467544" y="1052736"/>
            <a:ext cx="6712438"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dirty="0" smtClean="0"/>
              <a:t>◆</a:t>
            </a:r>
            <a:r>
              <a:rPr lang="en-US" altLang="ja-JP" sz="2400" dirty="0" smtClean="0"/>
              <a:t>2015</a:t>
            </a:r>
            <a:r>
              <a:rPr lang="ja-JP" altLang="en-US" sz="2400" dirty="0" smtClean="0"/>
              <a:t>年</a:t>
            </a:r>
            <a:r>
              <a:rPr lang="en-US" altLang="ja-JP" sz="2400" dirty="0" smtClean="0"/>
              <a:t>4</a:t>
            </a:r>
            <a:r>
              <a:rPr lang="ja-JP" altLang="en-US" sz="2400" dirty="0" smtClean="0"/>
              <a:t>月</a:t>
            </a:r>
            <a:endParaRPr lang="en-US" altLang="ja-JP" sz="2400" dirty="0" smtClean="0"/>
          </a:p>
          <a:p>
            <a:pPr eaLnBrk="1" hangingPunct="1">
              <a:spcBef>
                <a:spcPct val="0"/>
              </a:spcBef>
              <a:buFontTx/>
              <a:buNone/>
            </a:pPr>
            <a:r>
              <a:rPr lang="ja-JP" altLang="en-US" sz="2400" dirty="0" smtClean="0"/>
              <a:t>　三相誘導電動機のトップランナー制度開始</a:t>
            </a:r>
            <a:endParaRPr lang="en-US" altLang="ja-JP" sz="2400" dirty="0"/>
          </a:p>
          <a:p>
            <a:pPr eaLnBrk="1" hangingPunct="1">
              <a:spcBef>
                <a:spcPct val="0"/>
              </a:spcBef>
              <a:buFontTx/>
              <a:buNone/>
            </a:pPr>
            <a:endParaRPr lang="en-US" altLang="ja-JP" sz="2400" dirty="0" smtClean="0"/>
          </a:p>
          <a:p>
            <a:pPr eaLnBrk="1" hangingPunct="1">
              <a:spcBef>
                <a:spcPct val="0"/>
              </a:spcBef>
              <a:buFontTx/>
              <a:buNone/>
            </a:pPr>
            <a:r>
              <a:rPr lang="ja-JP" altLang="en-US" sz="2400" dirty="0"/>
              <a:t>　</a:t>
            </a:r>
            <a:r>
              <a:rPr lang="ja-JP" altLang="en-US" sz="1800" dirty="0" smtClean="0"/>
              <a:t>　（出荷する対象モータの効率をトップランナー効率以上と</a:t>
            </a:r>
            <a:endParaRPr lang="en-US" altLang="ja-JP" sz="1800" dirty="0" smtClean="0"/>
          </a:p>
          <a:p>
            <a:pPr eaLnBrk="1" hangingPunct="1">
              <a:spcBef>
                <a:spcPct val="0"/>
              </a:spcBef>
              <a:buFontTx/>
              <a:buNone/>
            </a:pPr>
            <a:r>
              <a:rPr lang="ja-JP" altLang="en-US" sz="1800" dirty="0" smtClean="0"/>
              <a:t>　　　するようモータメーカーに義務付ける規制）</a:t>
            </a:r>
            <a:endParaRPr lang="en-US" altLang="ja-JP" sz="1800" dirty="0" smtClean="0"/>
          </a:p>
          <a:p>
            <a:pPr eaLnBrk="1" hangingPunct="1">
              <a:spcBef>
                <a:spcPct val="0"/>
              </a:spcBef>
              <a:buFontTx/>
              <a:buNone/>
            </a:pPr>
            <a:endParaRPr lang="en-US" altLang="ja-JP" sz="1800" dirty="0" smtClean="0"/>
          </a:p>
          <a:p>
            <a:pPr eaLnBrk="1" hangingPunct="1">
              <a:spcBef>
                <a:spcPct val="0"/>
              </a:spcBef>
              <a:buFontTx/>
              <a:buNone/>
            </a:pPr>
            <a:endParaRPr lang="ja-JP" altLang="en-US" sz="1800" dirty="0"/>
          </a:p>
        </p:txBody>
      </p:sp>
      <p:pic>
        <p:nvPicPr>
          <p:cNvPr id="12" name="図 11"/>
          <p:cNvPicPr>
            <a:picLocks noChangeAspect="1"/>
          </p:cNvPicPr>
          <p:nvPr/>
        </p:nvPicPr>
        <p:blipFill>
          <a:blip r:embed="rId2"/>
          <a:stretch>
            <a:fillRect/>
          </a:stretch>
        </p:blipFill>
        <p:spPr>
          <a:xfrm>
            <a:off x="907439" y="3306653"/>
            <a:ext cx="5832648" cy="3040157"/>
          </a:xfrm>
          <a:prstGeom prst="rect">
            <a:avLst/>
          </a:prstGeom>
        </p:spPr>
      </p:pic>
    </p:spTree>
    <p:extLst>
      <p:ext uri="{BB962C8B-B14F-4D97-AF65-F5344CB8AC3E}">
        <p14:creationId xmlns:p14="http://schemas.microsoft.com/office/powerpoint/2010/main" val="1694817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43</a:t>
            </a:fld>
            <a:endParaRPr lang="en-US" altLang="ja-JP"/>
          </a:p>
        </p:txBody>
      </p:sp>
      <p:sp>
        <p:nvSpPr>
          <p:cNvPr id="3" name="コンテンツ プレースホルダー 2"/>
          <p:cNvSpPr txBox="1">
            <a:spLocks/>
          </p:cNvSpPr>
          <p:nvPr/>
        </p:nvSpPr>
        <p:spPr bwMode="auto">
          <a:xfrm>
            <a:off x="312738" y="963613"/>
            <a:ext cx="8580437"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20000"/>
              </a:spcBef>
              <a:spcAft>
                <a:spcPct val="0"/>
              </a:spcAft>
              <a:buSzTx/>
              <a:buFont typeface="Arial" panose="020B0604020202020204" pitchFamily="34" charset="0"/>
              <a:buNone/>
            </a:pPr>
            <a:r>
              <a:rPr lang="en-US" altLang="ja-JP" sz="2400" dirty="0">
                <a:solidFill>
                  <a:srgbClr val="000000"/>
                </a:solidFill>
              </a:rPr>
              <a:t>PM</a:t>
            </a:r>
            <a:r>
              <a:rPr lang="ja-JP" altLang="en-US" sz="2400" dirty="0">
                <a:solidFill>
                  <a:srgbClr val="000000"/>
                </a:solidFill>
              </a:rPr>
              <a:t>モータ</a:t>
            </a:r>
            <a:r>
              <a:rPr lang="en-US" altLang="ja-JP" sz="2400" dirty="0">
                <a:solidFill>
                  <a:srgbClr val="000000"/>
                </a:solidFill>
              </a:rPr>
              <a:t>	</a:t>
            </a:r>
            <a:r>
              <a:rPr lang="ja-JP" altLang="en-US" sz="2400" dirty="0">
                <a:solidFill>
                  <a:srgbClr val="000000"/>
                </a:solidFill>
              </a:rPr>
              <a:t>：回転子に永久磁石を埋めこんだ</a:t>
            </a:r>
            <a:r>
              <a:rPr lang="ja-JP" altLang="en-US" sz="2400" dirty="0" smtClean="0">
                <a:solidFill>
                  <a:srgbClr val="000000"/>
                </a:solidFill>
              </a:rPr>
              <a:t>モータ。</a:t>
            </a:r>
            <a:endParaRPr lang="en-US" altLang="ja-JP" sz="2400" dirty="0">
              <a:solidFill>
                <a:srgbClr val="000000"/>
              </a:solidFill>
            </a:endParaRPr>
          </a:p>
          <a:p>
            <a:pPr eaLnBrk="1" hangingPunct="1">
              <a:spcBef>
                <a:spcPct val="20000"/>
              </a:spcBef>
              <a:spcAft>
                <a:spcPct val="0"/>
              </a:spcAft>
              <a:buSzTx/>
              <a:buFont typeface="Arial" panose="020B0604020202020204" pitchFamily="34" charset="0"/>
              <a:buNone/>
            </a:pPr>
            <a:r>
              <a:rPr lang="en-US" altLang="ja-JP" sz="2400" dirty="0">
                <a:solidFill>
                  <a:srgbClr val="000000"/>
                </a:solidFill>
              </a:rPr>
              <a:t>	</a:t>
            </a:r>
            <a:r>
              <a:rPr lang="ja-JP" altLang="en-US" sz="2400" dirty="0">
                <a:solidFill>
                  <a:srgbClr val="000000"/>
                </a:solidFill>
              </a:rPr>
              <a:t>　  </a:t>
            </a:r>
            <a:r>
              <a:rPr lang="en-US" altLang="ja-JP" sz="2400" dirty="0">
                <a:solidFill>
                  <a:srgbClr val="000000"/>
                </a:solidFill>
              </a:rPr>
              <a:t>	</a:t>
            </a:r>
            <a:r>
              <a:rPr lang="ja-JP" altLang="en-US" sz="2400" dirty="0">
                <a:solidFill>
                  <a:srgbClr val="000000"/>
                </a:solidFill>
              </a:rPr>
              <a:t>　</a:t>
            </a:r>
            <a:r>
              <a:rPr lang="ja-JP" altLang="en-US" sz="2400" dirty="0" smtClean="0">
                <a:solidFill>
                  <a:srgbClr val="000000"/>
                </a:solidFill>
              </a:rPr>
              <a:t>誘導モータに比べより</a:t>
            </a:r>
            <a:r>
              <a:rPr lang="ja-JP" altLang="en-US" sz="2400" dirty="0">
                <a:solidFill>
                  <a:srgbClr val="000000"/>
                </a:solidFill>
              </a:rPr>
              <a:t>高効率で省エネを</a:t>
            </a:r>
            <a:r>
              <a:rPr lang="ja-JP" altLang="en-US" sz="2400" dirty="0" smtClean="0">
                <a:solidFill>
                  <a:srgbClr val="000000"/>
                </a:solidFill>
              </a:rPr>
              <a:t>図れる。</a:t>
            </a:r>
            <a:endParaRPr lang="en-US" altLang="ja-JP" sz="2400" dirty="0">
              <a:solidFill>
                <a:srgbClr val="000000"/>
              </a:solidFill>
            </a:endParaRPr>
          </a:p>
          <a:p>
            <a:pPr eaLnBrk="1" hangingPunct="1">
              <a:spcBef>
                <a:spcPct val="20000"/>
              </a:spcBef>
              <a:spcAft>
                <a:spcPct val="0"/>
              </a:spcAft>
              <a:buSzTx/>
              <a:buFont typeface="Arial" panose="020B0604020202020204" pitchFamily="34" charset="0"/>
              <a:buNone/>
            </a:pPr>
            <a:r>
              <a:rPr lang="en-US" altLang="ja-JP" sz="2400" dirty="0">
                <a:solidFill>
                  <a:srgbClr val="000000"/>
                </a:solidFill>
              </a:rPr>
              <a:t>		</a:t>
            </a:r>
            <a:r>
              <a:rPr lang="ja-JP" altLang="en-US" sz="2400" dirty="0">
                <a:solidFill>
                  <a:srgbClr val="000000"/>
                </a:solidFill>
              </a:rPr>
              <a:t>　</a:t>
            </a:r>
            <a:r>
              <a:rPr lang="en-US" altLang="ja-JP" sz="2400" dirty="0">
                <a:solidFill>
                  <a:srgbClr val="000000"/>
                </a:solidFill>
              </a:rPr>
              <a:t>PM</a:t>
            </a:r>
            <a:r>
              <a:rPr lang="ja-JP" altLang="en-US" sz="2400" dirty="0">
                <a:solidFill>
                  <a:srgbClr val="000000"/>
                </a:solidFill>
              </a:rPr>
              <a:t>：</a:t>
            </a:r>
            <a:r>
              <a:rPr lang="en-US" altLang="ja-JP" sz="2400" dirty="0">
                <a:solidFill>
                  <a:srgbClr val="000000"/>
                </a:solidFill>
              </a:rPr>
              <a:t>Permanent Magnet</a:t>
            </a:r>
            <a:r>
              <a:rPr lang="ja-JP" altLang="en-US" sz="2400" dirty="0">
                <a:solidFill>
                  <a:srgbClr val="000000"/>
                </a:solidFill>
              </a:rPr>
              <a:t>（永久磁石）</a:t>
            </a:r>
            <a:endParaRPr lang="en-US" altLang="ja-JP" sz="2400" dirty="0">
              <a:solidFill>
                <a:srgbClr val="000000"/>
              </a:solidFill>
            </a:endParaRPr>
          </a:p>
          <a:p>
            <a:pPr eaLnBrk="1" hangingPunct="1">
              <a:spcBef>
                <a:spcPct val="20000"/>
              </a:spcBef>
              <a:spcAft>
                <a:spcPct val="0"/>
              </a:spcAft>
              <a:buSzTx/>
              <a:buFont typeface="Arial" panose="020B0604020202020204" pitchFamily="34" charset="0"/>
              <a:buNone/>
            </a:pPr>
            <a:endParaRPr lang="ja-JP" altLang="en-US" sz="2400" dirty="0">
              <a:solidFill>
                <a:srgbClr val="00000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t="2090" b="6291"/>
          <a:stretch>
            <a:fillRect/>
          </a:stretch>
        </p:blipFill>
        <p:spPr bwMode="auto">
          <a:xfrm>
            <a:off x="250825" y="3402013"/>
            <a:ext cx="3014663"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0563" y="3321050"/>
            <a:ext cx="3175000" cy="255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a:spLocks noChangeArrowheads="1"/>
          </p:cNvSpPr>
          <p:nvPr/>
        </p:nvSpPr>
        <p:spPr bwMode="auto">
          <a:xfrm>
            <a:off x="393700" y="2690813"/>
            <a:ext cx="2954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en-US" altLang="ja-JP" sz="1800" b="0" dirty="0">
                <a:solidFill>
                  <a:srgbClr val="000000"/>
                </a:solidFill>
                <a:latin typeface="メイリオ" panose="020B0604030504040204" pitchFamily="50" charset="-128"/>
                <a:ea typeface="メイリオ" panose="020B0604030504040204" pitchFamily="50" charset="-128"/>
              </a:rPr>
              <a:t>【</a:t>
            </a:r>
            <a:r>
              <a:rPr lang="ja-JP" altLang="en-US" sz="1800" b="0" dirty="0">
                <a:solidFill>
                  <a:srgbClr val="000000"/>
                </a:solidFill>
                <a:latin typeface="メイリオ" panose="020B0604030504040204" pitchFamily="50" charset="-128"/>
                <a:ea typeface="メイリオ" panose="020B0604030504040204" pitchFamily="50" charset="-128"/>
              </a:rPr>
              <a:t>省エネルギー・高効率</a:t>
            </a:r>
            <a:r>
              <a:rPr lang="en-US" altLang="ja-JP" sz="1800" b="0" dirty="0">
                <a:solidFill>
                  <a:srgbClr val="000000"/>
                </a:solidFill>
                <a:latin typeface="メイリオ" panose="020B0604030504040204" pitchFamily="50" charset="-128"/>
                <a:ea typeface="メイリオ" panose="020B0604030504040204" pitchFamily="50" charset="-128"/>
              </a:rPr>
              <a:t>】</a:t>
            </a:r>
            <a:endParaRPr lang="ja-JP" altLang="en-US" sz="1800" b="0" dirty="0">
              <a:solidFill>
                <a:srgbClr val="000000"/>
              </a:solidFill>
              <a:latin typeface="メイリオ" panose="020B0604030504040204" pitchFamily="50" charset="-128"/>
              <a:ea typeface="メイリオ" panose="020B0604030504040204" pitchFamily="50" charset="-128"/>
            </a:endParaRPr>
          </a:p>
        </p:txBody>
      </p:sp>
      <p:sp>
        <p:nvSpPr>
          <p:cNvPr id="8" name="テキスト ボックス 7"/>
          <p:cNvSpPr txBox="1">
            <a:spLocks noChangeArrowheads="1"/>
          </p:cNvSpPr>
          <p:nvPr/>
        </p:nvSpPr>
        <p:spPr bwMode="auto">
          <a:xfrm>
            <a:off x="3779838" y="2690813"/>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en-US" altLang="ja-JP" sz="1800" b="0" dirty="0">
                <a:solidFill>
                  <a:srgbClr val="000000"/>
                </a:solidFill>
                <a:latin typeface="メイリオ" panose="020B0604030504040204" pitchFamily="50" charset="-128"/>
                <a:ea typeface="メイリオ" panose="020B0604030504040204" pitchFamily="50" charset="-128"/>
              </a:rPr>
              <a:t>【</a:t>
            </a:r>
            <a:r>
              <a:rPr lang="ja-JP" altLang="en-US" sz="1800" b="0" dirty="0">
                <a:solidFill>
                  <a:srgbClr val="000000"/>
                </a:solidFill>
                <a:latin typeface="メイリオ" panose="020B0604030504040204" pitchFamily="50" charset="-128"/>
                <a:ea typeface="メイリオ" panose="020B0604030504040204" pitchFamily="50" charset="-128"/>
              </a:rPr>
              <a:t>小型・軽量</a:t>
            </a:r>
            <a:r>
              <a:rPr lang="en-US" altLang="ja-JP" sz="1800" b="0" dirty="0">
                <a:solidFill>
                  <a:srgbClr val="000000"/>
                </a:solidFill>
                <a:latin typeface="メイリオ" panose="020B0604030504040204" pitchFamily="50" charset="-128"/>
                <a:ea typeface="メイリオ" panose="020B0604030504040204" pitchFamily="50" charset="-128"/>
              </a:rPr>
              <a:t>】</a:t>
            </a: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0" y="3711575"/>
            <a:ext cx="29210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a:spLocks noChangeArrowheads="1"/>
          </p:cNvSpPr>
          <p:nvPr/>
        </p:nvSpPr>
        <p:spPr bwMode="auto">
          <a:xfrm>
            <a:off x="6630988" y="2690813"/>
            <a:ext cx="2262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en-US" altLang="ja-JP" sz="1800" b="0">
                <a:solidFill>
                  <a:srgbClr val="000000"/>
                </a:solidFill>
                <a:latin typeface="メイリオ" panose="020B0604030504040204" pitchFamily="50" charset="-128"/>
                <a:ea typeface="メイリオ" panose="020B0604030504040204" pitchFamily="50" charset="-128"/>
              </a:rPr>
              <a:t>【</a:t>
            </a:r>
            <a:r>
              <a:rPr lang="ja-JP" altLang="en-US" sz="1800" b="0">
                <a:solidFill>
                  <a:srgbClr val="000000"/>
                </a:solidFill>
                <a:latin typeface="メイリオ" panose="020B0604030504040204" pitchFamily="50" charset="-128"/>
                <a:ea typeface="メイリオ" panose="020B0604030504040204" pitchFamily="50" charset="-128"/>
              </a:rPr>
              <a:t>インバータ駆動</a:t>
            </a:r>
            <a:r>
              <a:rPr lang="en-US" altLang="ja-JP" sz="1800" b="0">
                <a:solidFill>
                  <a:srgbClr val="000000"/>
                </a:solidFill>
                <a:latin typeface="メイリオ" panose="020B0604030504040204" pitchFamily="50" charset="-128"/>
                <a:ea typeface="メイリオ" panose="020B0604030504040204" pitchFamily="50" charset="-128"/>
              </a:rPr>
              <a:t>】</a:t>
            </a:r>
          </a:p>
        </p:txBody>
      </p:sp>
      <p:sp>
        <p:nvSpPr>
          <p:cNvPr id="11" name="テキスト ボックス 10"/>
          <p:cNvSpPr txBox="1"/>
          <p:nvPr/>
        </p:nvSpPr>
        <p:spPr>
          <a:xfrm>
            <a:off x="6405563" y="5773738"/>
            <a:ext cx="2630487" cy="415925"/>
          </a:xfrm>
          <a:prstGeom prst="rect">
            <a:avLst/>
          </a:prstGeom>
          <a:noFill/>
        </p:spPr>
        <p:txBody>
          <a:bodyPr>
            <a:spAutoFit/>
          </a:bodyPr>
          <a:lstStyle/>
          <a:p>
            <a:pPr algn="l" eaLnBrk="1" fontAlgn="auto" hangingPunct="1">
              <a:spcBef>
                <a:spcPts val="0"/>
              </a:spcBef>
              <a:spcAft>
                <a:spcPts val="0"/>
              </a:spcAft>
              <a:defRPr/>
            </a:pPr>
            <a:r>
              <a:rPr kumimoji="1" lang="ja-JP" altLang="en-US" sz="1050" b="0" dirty="0">
                <a:solidFill>
                  <a:prstClr val="black"/>
                </a:solidFill>
                <a:latin typeface="メイリオ" panose="020B0604030504040204" pitchFamily="50" charset="-128"/>
                <a:ea typeface="メイリオ" panose="020B0604030504040204" pitchFamily="50" charset="-128"/>
              </a:rPr>
              <a:t>一般社団法人日本電機工業会</a:t>
            </a:r>
            <a:endParaRPr kumimoji="1" lang="en-US" altLang="ja-JP" sz="1050" b="0" dirty="0">
              <a:solidFill>
                <a:prstClr val="black"/>
              </a:solidFill>
              <a:latin typeface="メイリオ" panose="020B0604030504040204" pitchFamily="50" charset="-128"/>
              <a:ea typeface="メイリオ" panose="020B0604030504040204" pitchFamily="50" charset="-128"/>
            </a:endParaRPr>
          </a:p>
          <a:p>
            <a:pPr algn="l" eaLnBrk="1" fontAlgn="auto" hangingPunct="1">
              <a:spcBef>
                <a:spcPts val="0"/>
              </a:spcBef>
              <a:spcAft>
                <a:spcPts val="0"/>
              </a:spcAft>
              <a:defRPr/>
            </a:pPr>
            <a:r>
              <a:rPr kumimoji="1" lang="ja-JP" altLang="en-US" sz="1050" b="0" dirty="0">
                <a:solidFill>
                  <a:prstClr val="black"/>
                </a:solidFill>
                <a:latin typeface="メイリオ" panose="020B0604030504040204" pitchFamily="50" charset="-128"/>
                <a:ea typeface="メイリオ" panose="020B0604030504040204" pitchFamily="50" charset="-128"/>
              </a:rPr>
              <a:t>「知っておきたい</a:t>
            </a:r>
            <a:r>
              <a:rPr kumimoji="1" lang="en-US" altLang="ja-JP" sz="1050" b="0" dirty="0">
                <a:solidFill>
                  <a:prstClr val="black"/>
                </a:solidFill>
                <a:latin typeface="メイリオ" panose="020B0604030504040204" pitchFamily="50" charset="-128"/>
                <a:ea typeface="メイリオ" panose="020B0604030504040204" pitchFamily="50" charset="-128"/>
              </a:rPr>
              <a:t>PM</a:t>
            </a:r>
            <a:r>
              <a:rPr kumimoji="1" lang="ja-JP" altLang="en-US" sz="1050" b="0" dirty="0">
                <a:solidFill>
                  <a:prstClr val="black"/>
                </a:solidFill>
                <a:latin typeface="メイリオ" panose="020B0604030504040204" pitchFamily="50" charset="-128"/>
                <a:ea typeface="メイリオ" panose="020B0604030504040204" pitchFamily="50" charset="-128"/>
              </a:rPr>
              <a:t>モータ」より抜粋</a:t>
            </a:r>
            <a:endParaRPr kumimoji="1" lang="en-US" altLang="ja-JP" sz="1050" b="0" dirty="0">
              <a:solidFill>
                <a:prstClr val="black"/>
              </a:solidFill>
              <a:latin typeface="メイリオ" panose="020B0604030504040204" pitchFamily="50" charset="-128"/>
              <a:ea typeface="メイリオ" panose="020B0604030504040204" pitchFamily="50" charset="-128"/>
            </a:endParaRPr>
          </a:p>
        </p:txBody>
      </p:sp>
      <p:sp>
        <p:nvSpPr>
          <p:cNvPr id="12"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電動機　</a:t>
            </a:r>
            <a:r>
              <a:rPr lang="en-US" altLang="ja-JP" dirty="0" smtClean="0">
                <a:solidFill>
                  <a:srgbClr val="0033CC"/>
                </a:solidFill>
              </a:rPr>
              <a:t>PM</a:t>
            </a:r>
            <a:r>
              <a:rPr lang="ja-JP" altLang="en-US" dirty="0" smtClean="0">
                <a:solidFill>
                  <a:srgbClr val="0033CC"/>
                </a:solidFill>
              </a:rPr>
              <a:t>モータ</a:t>
            </a:r>
            <a:endParaRPr lang="zh-TW" altLang="en-US" dirty="0">
              <a:solidFill>
                <a:srgbClr val="0033CC"/>
              </a:solidFill>
            </a:endParaRPr>
          </a:p>
        </p:txBody>
      </p:sp>
    </p:spTree>
    <p:extLst>
      <p:ext uri="{BB962C8B-B14F-4D97-AF65-F5344CB8AC3E}">
        <p14:creationId xmlns:p14="http://schemas.microsoft.com/office/powerpoint/2010/main" val="30005359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44</a:t>
            </a:fld>
            <a:endParaRPr lang="en-US" altLang="ja-JP"/>
          </a:p>
        </p:txBody>
      </p:sp>
      <p:sp>
        <p:nvSpPr>
          <p:cNvPr id="3"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電動機　</a:t>
            </a:r>
            <a:r>
              <a:rPr lang="en-US" altLang="ja-JP" dirty="0" smtClean="0">
                <a:solidFill>
                  <a:srgbClr val="0033CC"/>
                </a:solidFill>
              </a:rPr>
              <a:t>PM</a:t>
            </a:r>
            <a:r>
              <a:rPr lang="ja-JP" altLang="en-US" dirty="0" smtClean="0">
                <a:solidFill>
                  <a:srgbClr val="0033CC"/>
                </a:solidFill>
              </a:rPr>
              <a:t>モータ</a:t>
            </a:r>
            <a:endParaRPr lang="zh-TW" altLang="en-US" dirty="0">
              <a:solidFill>
                <a:srgbClr val="0033CC"/>
              </a:solidFill>
            </a:endParaRPr>
          </a:p>
        </p:txBody>
      </p:sp>
      <p:grpSp>
        <p:nvGrpSpPr>
          <p:cNvPr id="5" name="グループ化 4"/>
          <p:cNvGrpSpPr/>
          <p:nvPr/>
        </p:nvGrpSpPr>
        <p:grpSpPr>
          <a:xfrm>
            <a:off x="169101" y="1388866"/>
            <a:ext cx="8602439" cy="4375150"/>
            <a:chOff x="541561" y="587541"/>
            <a:chExt cx="8602439" cy="437515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l="2888" r="4631"/>
            <a:stretch>
              <a:fillRect/>
            </a:stretch>
          </p:blipFill>
          <p:spPr bwMode="auto">
            <a:xfrm>
              <a:off x="541561" y="587541"/>
              <a:ext cx="8458200" cy="437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1475656" y="4365104"/>
              <a:ext cx="6624736" cy="572527"/>
            </a:xfrm>
            <a:prstGeom prst="rect">
              <a:avLst/>
            </a:prstGeom>
            <a:solidFill>
              <a:schemeClr val="bg1"/>
            </a:solidFill>
          </p:spPr>
          <p:txBody>
            <a:bodyPr wrap="square" rtlCol="0" anchor="ctr">
              <a:spAutoFit/>
            </a:bodyPr>
            <a:lstStyle/>
            <a:p>
              <a:pPr algn="ctr"/>
              <a:endParaRPr kumimoji="1" lang="ja-JP" altLang="en-US" u="sng" dirty="0" smtClean="0">
                <a:solidFill>
                  <a:schemeClr val="tx1"/>
                </a:solidFill>
              </a:endParaRPr>
            </a:p>
          </p:txBody>
        </p:sp>
        <p:pic>
          <p:nvPicPr>
            <p:cNvPr id="8" name="図 7"/>
            <p:cNvPicPr>
              <a:picLocks noChangeAspect="1"/>
            </p:cNvPicPr>
            <p:nvPr/>
          </p:nvPicPr>
          <p:blipFill rotWithShape="1">
            <a:blip r:embed="rId3"/>
            <a:srcRect t="89934"/>
            <a:stretch/>
          </p:blipFill>
          <p:spPr>
            <a:xfrm>
              <a:off x="688115" y="4119742"/>
              <a:ext cx="8455885" cy="440603"/>
            </a:xfrm>
            <a:prstGeom prst="rect">
              <a:avLst/>
            </a:prstGeom>
          </p:spPr>
        </p:pic>
      </p:grpSp>
      <p:sp>
        <p:nvSpPr>
          <p:cNvPr id="9" name="テキスト ボックス 4"/>
          <p:cNvSpPr txBox="1">
            <a:spLocks noChangeArrowheads="1"/>
          </p:cNvSpPr>
          <p:nvPr/>
        </p:nvSpPr>
        <p:spPr bwMode="auto">
          <a:xfrm>
            <a:off x="5429784" y="5754794"/>
            <a:ext cx="35659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ja-JP" altLang="en-US" b="0" dirty="0">
                <a:solidFill>
                  <a:srgbClr val="000000"/>
                </a:solidFill>
                <a:latin typeface="メイリオ" panose="020B0604030504040204" pitchFamily="50" charset="-128"/>
                <a:ea typeface="メイリオ" panose="020B0604030504040204" pitchFamily="50" charset="-128"/>
              </a:rPr>
              <a:t>一般社団法人日本電機工業会</a:t>
            </a:r>
            <a:endParaRPr lang="en-US" altLang="ja-JP" b="0" dirty="0">
              <a:solidFill>
                <a:srgbClr val="000000"/>
              </a:solidFill>
              <a:latin typeface="メイリオ" panose="020B0604030504040204" pitchFamily="50" charset="-128"/>
              <a:ea typeface="メイリオ" panose="020B0604030504040204" pitchFamily="50" charset="-128"/>
            </a:endParaRPr>
          </a:p>
          <a:p>
            <a:pPr eaLnBrk="1" hangingPunct="1">
              <a:spcBef>
                <a:spcPct val="0"/>
              </a:spcBef>
              <a:spcAft>
                <a:spcPct val="0"/>
              </a:spcAft>
              <a:buSzTx/>
              <a:buFontTx/>
              <a:buNone/>
            </a:pPr>
            <a:r>
              <a:rPr lang="ja-JP" altLang="en-US" b="0" dirty="0">
                <a:solidFill>
                  <a:srgbClr val="000000"/>
                </a:solidFill>
                <a:latin typeface="メイリオ" panose="020B0604030504040204" pitchFamily="50" charset="-128"/>
                <a:ea typeface="メイリオ" panose="020B0604030504040204" pitchFamily="50" charset="-128"/>
              </a:rPr>
              <a:t>「知っておきたい</a:t>
            </a:r>
            <a:r>
              <a:rPr lang="en-US" altLang="ja-JP" b="0" dirty="0">
                <a:solidFill>
                  <a:srgbClr val="000000"/>
                </a:solidFill>
                <a:latin typeface="メイリオ" panose="020B0604030504040204" pitchFamily="50" charset="-128"/>
                <a:ea typeface="メイリオ" panose="020B0604030504040204" pitchFamily="50" charset="-128"/>
              </a:rPr>
              <a:t>PM</a:t>
            </a:r>
            <a:r>
              <a:rPr lang="ja-JP" altLang="en-US" b="0" dirty="0">
                <a:solidFill>
                  <a:srgbClr val="000000"/>
                </a:solidFill>
                <a:latin typeface="メイリオ" panose="020B0604030504040204" pitchFamily="50" charset="-128"/>
                <a:ea typeface="メイリオ" panose="020B0604030504040204" pitchFamily="50" charset="-128"/>
              </a:rPr>
              <a:t>モータ」より抜粋</a:t>
            </a:r>
            <a:endParaRPr lang="en-US" altLang="ja-JP" b="0" dirty="0">
              <a:solidFill>
                <a:srgbClr val="0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295517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45</a:t>
            </a:fld>
            <a:endParaRPr lang="en-US" altLang="ja-JP"/>
          </a:p>
        </p:txBody>
      </p:sp>
      <p:sp>
        <p:nvSpPr>
          <p:cNvPr id="3" name="タイトル 2"/>
          <p:cNvSpPr>
            <a:spLocks noGrp="1"/>
          </p:cNvSpPr>
          <p:nvPr>
            <p:ph type="title"/>
          </p:nvPr>
        </p:nvSpPr>
        <p:spPr>
          <a:xfrm>
            <a:off x="144016" y="32814"/>
            <a:ext cx="9108504" cy="587874"/>
          </a:xfrm>
        </p:spPr>
        <p:txBody>
          <a:bodyPr/>
          <a:lstStyle/>
          <a:p>
            <a:r>
              <a:rPr lang="en-US" altLang="ja-JP" dirty="0">
                <a:solidFill>
                  <a:schemeClr val="tx1"/>
                </a:solidFill>
              </a:rPr>
              <a:t>Ⅲ.</a:t>
            </a:r>
            <a:r>
              <a:rPr lang="ja-JP" altLang="en-US" dirty="0" smtClean="0">
                <a:solidFill>
                  <a:schemeClr val="tx1"/>
                </a:solidFill>
              </a:rPr>
              <a:t>ポンプ</a:t>
            </a:r>
            <a:r>
              <a:rPr lang="ja-JP" altLang="en-US" dirty="0" smtClean="0">
                <a:solidFill>
                  <a:schemeClr val="tx1"/>
                </a:solidFill>
              </a:rPr>
              <a:t>の構造　</a:t>
            </a:r>
            <a:r>
              <a:rPr lang="ja-JP" altLang="en-US" dirty="0" smtClean="0">
                <a:solidFill>
                  <a:srgbClr val="0033CC"/>
                </a:solidFill>
              </a:rPr>
              <a:t>電動機　始動方式</a:t>
            </a:r>
            <a:endParaRPr lang="zh-TW" altLang="en-US" dirty="0">
              <a:solidFill>
                <a:srgbClr val="0033CC"/>
              </a:solidFill>
            </a:endParaRPr>
          </a:p>
        </p:txBody>
      </p:sp>
      <p:sp>
        <p:nvSpPr>
          <p:cNvPr id="6" name="AutoShape 21"/>
          <p:cNvSpPr>
            <a:spLocks noChangeArrowheads="1"/>
          </p:cNvSpPr>
          <p:nvPr/>
        </p:nvSpPr>
        <p:spPr bwMode="auto">
          <a:xfrm>
            <a:off x="323528" y="917810"/>
            <a:ext cx="8820472" cy="1080212"/>
          </a:xfrm>
          <a:prstGeom prst="roundRect">
            <a:avLst>
              <a:gd name="adj" fmla="val 6236"/>
            </a:avLst>
          </a:prstGeom>
          <a:noFill/>
          <a:ln w="31750">
            <a:noFill/>
            <a:round/>
            <a:headEnd/>
            <a:tailEnd/>
          </a:ln>
          <a:effectLs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800" dirty="0"/>
              <a:t>一般的にモーターが始動する時の電流（始動電流）は</a:t>
            </a:r>
            <a:r>
              <a:rPr lang="ja-JP" altLang="en-US" sz="1800" dirty="0">
                <a:solidFill>
                  <a:srgbClr val="FF0066"/>
                </a:solidFill>
              </a:rPr>
              <a:t>定格電流の</a:t>
            </a:r>
            <a:r>
              <a:rPr lang="en-US" altLang="ja-JP" sz="1800" dirty="0">
                <a:solidFill>
                  <a:srgbClr val="FF0066"/>
                </a:solidFill>
              </a:rPr>
              <a:t>6</a:t>
            </a:r>
            <a:r>
              <a:rPr lang="ja-JP" altLang="en-US" sz="1800" dirty="0">
                <a:solidFill>
                  <a:srgbClr val="FF0066"/>
                </a:solidFill>
              </a:rPr>
              <a:t>倍程度</a:t>
            </a:r>
            <a:r>
              <a:rPr lang="ja-JP" altLang="en-US" sz="1800" dirty="0"/>
              <a:t>となる。</a:t>
            </a:r>
            <a:endParaRPr lang="en-US" altLang="ja-JP" sz="1800" dirty="0"/>
          </a:p>
          <a:p>
            <a:pPr eaLnBrk="1" hangingPunct="1">
              <a:spcBef>
                <a:spcPct val="0"/>
              </a:spcBef>
              <a:buFontTx/>
              <a:buNone/>
            </a:pPr>
            <a:r>
              <a:rPr lang="ja-JP" altLang="en-US" sz="1800" dirty="0"/>
              <a:t>スターデルタ始動の場合、</a:t>
            </a:r>
            <a:r>
              <a:rPr lang="ja-JP" altLang="en-US" sz="1800" dirty="0">
                <a:solidFill>
                  <a:srgbClr val="FF0066"/>
                </a:solidFill>
              </a:rPr>
              <a:t>直入れ時の</a:t>
            </a:r>
            <a:r>
              <a:rPr lang="en-US" altLang="ja-JP" sz="1800" dirty="0">
                <a:solidFill>
                  <a:srgbClr val="FF0066"/>
                </a:solidFill>
              </a:rPr>
              <a:t>1/3</a:t>
            </a:r>
            <a:r>
              <a:rPr lang="ja-JP" altLang="en-US" sz="1800" dirty="0">
                <a:solidFill>
                  <a:srgbClr val="FF0066"/>
                </a:solidFill>
              </a:rPr>
              <a:t>程度</a:t>
            </a:r>
            <a:r>
              <a:rPr lang="ja-JP" altLang="en-US" sz="1800" dirty="0"/>
              <a:t>の電流で抑える事ができ、最も安価で</a:t>
            </a:r>
            <a:endParaRPr lang="en-US" altLang="ja-JP" sz="1800" dirty="0"/>
          </a:p>
          <a:p>
            <a:pPr eaLnBrk="1" hangingPunct="1">
              <a:spcBef>
                <a:spcPct val="0"/>
              </a:spcBef>
              <a:buFontTx/>
              <a:buNone/>
            </a:pPr>
            <a:r>
              <a:rPr lang="ja-JP" altLang="en-US" sz="1800" dirty="0"/>
              <a:t>簡易的に制御できるので広く用いられている。</a:t>
            </a:r>
          </a:p>
        </p:txBody>
      </p:sp>
      <p:grpSp>
        <p:nvGrpSpPr>
          <p:cNvPr id="7" name="グループ化 6"/>
          <p:cNvGrpSpPr/>
          <p:nvPr/>
        </p:nvGrpSpPr>
        <p:grpSpPr>
          <a:xfrm>
            <a:off x="755576" y="2184580"/>
            <a:ext cx="7225546" cy="3266527"/>
            <a:chOff x="1436126" y="2240868"/>
            <a:chExt cx="6195648" cy="2780470"/>
          </a:xfrm>
        </p:grpSpPr>
        <p:grpSp>
          <p:nvGrpSpPr>
            <p:cNvPr id="8" name="グループ化 7"/>
            <p:cNvGrpSpPr/>
            <p:nvPr/>
          </p:nvGrpSpPr>
          <p:grpSpPr>
            <a:xfrm>
              <a:off x="1488361" y="2240868"/>
              <a:ext cx="6143413" cy="2780470"/>
              <a:chOff x="1488361" y="2240868"/>
              <a:chExt cx="6143413" cy="2780470"/>
            </a:xfrm>
          </p:grpSpPr>
          <p:sp>
            <p:nvSpPr>
              <p:cNvPr id="10" name="Rectangle 12"/>
              <p:cNvSpPr>
                <a:spLocks noChangeArrowheads="1"/>
              </p:cNvSpPr>
              <p:nvPr/>
            </p:nvSpPr>
            <p:spPr bwMode="auto">
              <a:xfrm>
                <a:off x="1488361" y="4642719"/>
                <a:ext cx="4065444" cy="37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200" dirty="0">
                    <a:latin typeface="Tahoma" pitchFamily="34" charset="0"/>
                  </a:rPr>
                  <a:t>その他減電圧始動：リアクトル始動、コンドルファ始動、</a:t>
                </a:r>
                <a:r>
                  <a:rPr lang="en-US" altLang="ja-JP" sz="1200" dirty="0">
                    <a:latin typeface="Tahoma" pitchFamily="34" charset="0"/>
                  </a:rPr>
                  <a:t>SIM</a:t>
                </a:r>
                <a:r>
                  <a:rPr lang="ja-JP" altLang="en-US" sz="1200" dirty="0">
                    <a:latin typeface="Tahoma" pitchFamily="34" charset="0"/>
                  </a:rPr>
                  <a:t>始動（</a:t>
                </a:r>
                <a:r>
                  <a:rPr lang="en-US" altLang="ja-JP" sz="1200" dirty="0">
                    <a:latin typeface="Tahoma" pitchFamily="34" charset="0"/>
                  </a:rPr>
                  <a:t>SIM</a:t>
                </a:r>
                <a:r>
                  <a:rPr lang="ja-JP" altLang="en-US" sz="1200" dirty="0">
                    <a:latin typeface="Tahoma" pitchFamily="34" charset="0"/>
                  </a:rPr>
                  <a:t>モータ）、インバータ始動等</a:t>
                </a: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4219"/>
              <a:stretch/>
            </p:blipFill>
            <p:spPr bwMode="auto">
              <a:xfrm>
                <a:off x="1511843" y="2240868"/>
                <a:ext cx="6119931" cy="2376264"/>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円形吹き出し 11"/>
              <p:cNvSpPr/>
              <p:nvPr/>
            </p:nvSpPr>
            <p:spPr bwMode="auto">
              <a:xfrm>
                <a:off x="2495137" y="2703915"/>
                <a:ext cx="888731" cy="242003"/>
              </a:xfrm>
              <a:prstGeom prst="wedgeEllipseCallout">
                <a:avLst>
                  <a:gd name="adj1" fmla="val 35967"/>
                  <a:gd name="adj2" fmla="val 84374"/>
                </a:avLst>
              </a:prstGeom>
              <a:solidFill>
                <a:srgbClr val="CCFFFF"/>
              </a:solidFill>
              <a:ln w="9525">
                <a:solidFill>
                  <a:schemeClr val="tx1"/>
                </a:solidFill>
                <a:miter lim="800000"/>
                <a:headEnd/>
                <a:tailEnd/>
              </a:ln>
              <a:effectLst/>
              <a:extLst/>
            </p:spPr>
            <p:txBody>
              <a:bodyPr wrap="none" lIns="27000" tIns="27000" rIns="27000" bIns="27000" rtlCol="0" anchor="ctr">
                <a:noAutofit/>
              </a:bodyPr>
              <a:lstStyle/>
              <a:p>
                <a:pPr algn="ctr">
                  <a:spcBef>
                    <a:spcPct val="0"/>
                  </a:spcBef>
                  <a:buFontTx/>
                  <a:buNone/>
                </a:pPr>
                <a:r>
                  <a:rPr lang="ja-JP" altLang="en-US" sz="1050" dirty="0">
                    <a:solidFill>
                      <a:schemeClr val="tx2">
                        <a:lumMod val="75000"/>
                      </a:schemeClr>
                    </a:solidFill>
                  </a:rPr>
                  <a:t>配線</a:t>
                </a:r>
                <a:r>
                  <a:rPr lang="en-US" altLang="ja-JP" sz="1050" dirty="0">
                    <a:solidFill>
                      <a:schemeClr val="tx2">
                        <a:lumMod val="75000"/>
                      </a:schemeClr>
                    </a:solidFill>
                  </a:rPr>
                  <a:t>3</a:t>
                </a:r>
                <a:r>
                  <a:rPr lang="ja-JP" altLang="en-US" sz="1050" dirty="0">
                    <a:solidFill>
                      <a:schemeClr val="tx2">
                        <a:lumMod val="75000"/>
                      </a:schemeClr>
                    </a:solidFill>
                  </a:rPr>
                  <a:t>本</a:t>
                </a:r>
              </a:p>
            </p:txBody>
          </p:sp>
          <p:sp>
            <p:nvSpPr>
              <p:cNvPr id="13" name="円形吹き出し 12"/>
              <p:cNvSpPr/>
              <p:nvPr/>
            </p:nvSpPr>
            <p:spPr bwMode="auto">
              <a:xfrm>
                <a:off x="2451080" y="3495723"/>
                <a:ext cx="834725" cy="242003"/>
              </a:xfrm>
              <a:prstGeom prst="wedgeEllipseCallout">
                <a:avLst>
                  <a:gd name="adj1" fmla="val 40246"/>
                  <a:gd name="adj2" fmla="val 125701"/>
                </a:avLst>
              </a:prstGeom>
              <a:solidFill>
                <a:srgbClr val="CCFFFF"/>
              </a:solidFill>
              <a:ln w="9525">
                <a:solidFill>
                  <a:schemeClr val="tx1"/>
                </a:solidFill>
                <a:miter lim="800000"/>
                <a:headEnd/>
                <a:tailEnd/>
              </a:ln>
              <a:effectLst/>
              <a:extLst/>
            </p:spPr>
            <p:txBody>
              <a:bodyPr wrap="none" lIns="27000" tIns="27000" rIns="27000" bIns="27000" rtlCol="0" anchor="ctr">
                <a:noAutofit/>
              </a:bodyPr>
              <a:lstStyle/>
              <a:p>
                <a:pPr algn="ctr">
                  <a:spcBef>
                    <a:spcPct val="0"/>
                  </a:spcBef>
                  <a:buFontTx/>
                  <a:buNone/>
                </a:pPr>
                <a:r>
                  <a:rPr lang="ja-JP" altLang="en-US" sz="1050" dirty="0">
                    <a:solidFill>
                      <a:schemeClr val="tx2">
                        <a:lumMod val="75000"/>
                      </a:schemeClr>
                    </a:solidFill>
                  </a:rPr>
                  <a:t>配線</a:t>
                </a:r>
                <a:r>
                  <a:rPr lang="en-US" altLang="ja-JP" sz="1050" dirty="0">
                    <a:solidFill>
                      <a:schemeClr val="tx2">
                        <a:lumMod val="75000"/>
                      </a:schemeClr>
                    </a:solidFill>
                  </a:rPr>
                  <a:t>6</a:t>
                </a:r>
                <a:r>
                  <a:rPr lang="ja-JP" altLang="en-US" sz="1050" dirty="0">
                    <a:solidFill>
                      <a:schemeClr val="tx2">
                        <a:lumMod val="75000"/>
                      </a:schemeClr>
                    </a:solidFill>
                  </a:rPr>
                  <a:t>本</a:t>
                </a:r>
              </a:p>
            </p:txBody>
          </p:sp>
        </p:grpSp>
        <p:sp>
          <p:nvSpPr>
            <p:cNvPr id="9" name="テキスト ボックス 8"/>
            <p:cNvSpPr txBox="1"/>
            <p:nvPr/>
          </p:nvSpPr>
          <p:spPr>
            <a:xfrm>
              <a:off x="1436126" y="3793624"/>
              <a:ext cx="334707" cy="709490"/>
            </a:xfrm>
            <a:prstGeom prst="rect">
              <a:avLst/>
            </a:prstGeom>
            <a:noFill/>
          </p:spPr>
          <p:txBody>
            <a:bodyPr vert="eaVert" wrap="none" rtlCol="0">
              <a:spAutoFit/>
            </a:bodyPr>
            <a:lstStyle/>
            <a:p>
              <a:r>
                <a:rPr lang="ja-JP" altLang="en-US" sz="975" b="1" dirty="0"/>
                <a:t>減電圧始動</a:t>
              </a:r>
            </a:p>
          </p:txBody>
        </p:sp>
      </p:grpSp>
      <p:sp>
        <p:nvSpPr>
          <p:cNvPr id="14" name="Rectangle 12"/>
          <p:cNvSpPr>
            <a:spLocks noChangeArrowheads="1"/>
          </p:cNvSpPr>
          <p:nvPr/>
        </p:nvSpPr>
        <p:spPr bwMode="auto">
          <a:xfrm>
            <a:off x="967024" y="5702905"/>
            <a:ext cx="5677141" cy="648072"/>
          </a:xfrm>
          <a:prstGeom prst="rect">
            <a:avLst/>
          </a:prstGeom>
          <a:solidFill>
            <a:schemeClr val="accent5"/>
          </a:solidFill>
          <a:ln>
            <a:noFill/>
          </a:ln>
          <a:effectLs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latin typeface="Tahoma" pitchFamily="34" charset="0"/>
              </a:rPr>
              <a:t>◆　弊社制御盤標準</a:t>
            </a:r>
            <a:endParaRPr lang="en-US" altLang="ja-JP" sz="1600" b="1" dirty="0">
              <a:latin typeface="Tahoma" pitchFamily="34" charset="0"/>
            </a:endParaRPr>
          </a:p>
          <a:p>
            <a:pPr eaLnBrk="1" hangingPunct="1">
              <a:spcBef>
                <a:spcPct val="0"/>
              </a:spcBef>
              <a:buFontTx/>
              <a:buNone/>
            </a:pPr>
            <a:r>
              <a:rPr lang="ja-JP" altLang="en-US" sz="1600" b="1" dirty="0">
                <a:latin typeface="Tahoma" pitchFamily="34" charset="0"/>
              </a:rPr>
              <a:t>　～</a:t>
            </a:r>
            <a:r>
              <a:rPr lang="en-US" altLang="ja-JP" sz="1600" b="1" dirty="0">
                <a:latin typeface="Tahoma" pitchFamily="34" charset="0"/>
              </a:rPr>
              <a:t>7.5kW : </a:t>
            </a:r>
            <a:r>
              <a:rPr lang="ja-JP" altLang="en-US" sz="1600" b="1" dirty="0">
                <a:latin typeface="Tahoma" pitchFamily="34" charset="0"/>
              </a:rPr>
              <a:t>直入れ始動　</a:t>
            </a:r>
            <a:r>
              <a:rPr lang="en-US" altLang="ja-JP" sz="1600" b="1" dirty="0">
                <a:latin typeface="Tahoma" pitchFamily="34" charset="0"/>
              </a:rPr>
              <a:t>11kW</a:t>
            </a:r>
            <a:r>
              <a:rPr lang="ja-JP" altLang="en-US" sz="1600" b="1" dirty="0">
                <a:latin typeface="Tahoma" pitchFamily="34" charset="0"/>
              </a:rPr>
              <a:t>～  </a:t>
            </a:r>
            <a:r>
              <a:rPr lang="en-US" altLang="ja-JP" sz="1600" b="1" dirty="0">
                <a:latin typeface="Tahoma" pitchFamily="34" charset="0"/>
              </a:rPr>
              <a:t>: </a:t>
            </a:r>
            <a:r>
              <a:rPr lang="ja-JP" altLang="en-US" sz="1600" b="1" dirty="0">
                <a:latin typeface="Tahoma" pitchFamily="34" charset="0"/>
              </a:rPr>
              <a:t>スターデルタ始動</a:t>
            </a:r>
          </a:p>
        </p:txBody>
      </p:sp>
      <p:sp>
        <p:nvSpPr>
          <p:cNvPr id="15" name="Rectangle 12"/>
          <p:cNvSpPr>
            <a:spLocks noChangeArrowheads="1"/>
          </p:cNvSpPr>
          <p:nvPr/>
        </p:nvSpPr>
        <p:spPr bwMode="auto">
          <a:xfrm>
            <a:off x="1269142" y="3903933"/>
            <a:ext cx="1191837" cy="324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100" b="1" dirty="0">
                <a:latin typeface="Tahoma" pitchFamily="34" charset="0"/>
              </a:rPr>
              <a:t>（ｽﾀｰﾃﾞﾙﾀ）</a:t>
            </a:r>
          </a:p>
        </p:txBody>
      </p:sp>
    </p:spTree>
    <p:extLst>
      <p:ext uri="{BB962C8B-B14F-4D97-AF65-F5344CB8AC3E}">
        <p14:creationId xmlns:p14="http://schemas.microsoft.com/office/powerpoint/2010/main" val="24554408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32814"/>
            <a:ext cx="8686328" cy="587874"/>
          </a:xfrm>
        </p:spPr>
        <p:txBody>
          <a:bodyPr/>
          <a:lstStyle/>
          <a:p>
            <a:r>
              <a:rPr kumimoji="1" lang="ja-JP" altLang="en-US" dirty="0" smtClean="0"/>
              <a:t>ポンプ</a:t>
            </a:r>
            <a:r>
              <a:rPr kumimoji="1" lang="ja-JP" altLang="en-US" dirty="0" smtClean="0"/>
              <a:t>の周辺機器と付属品　　</a:t>
            </a:r>
            <a:r>
              <a:rPr kumimoji="1" lang="ja-JP" altLang="en-US" dirty="0" smtClean="0">
                <a:solidFill>
                  <a:srgbClr val="0033CC"/>
                </a:solidFill>
              </a:rPr>
              <a:t>ポンプの周辺機器</a:t>
            </a:r>
            <a:endParaRPr kumimoji="1" lang="ja-JP" altLang="en-US" dirty="0">
              <a:solidFill>
                <a:srgbClr val="0033CC"/>
              </a:solidFill>
            </a:endParaRPr>
          </a:p>
        </p:txBody>
      </p:sp>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pPr>
                <a:spcBef>
                  <a:spcPct val="0"/>
                </a:spcBef>
                <a:buFontTx/>
                <a:buNone/>
              </a:pPr>
              <a:t>46</a:t>
            </a:fld>
            <a:endParaRPr lang="en-US" altLang="ja-JP" sz="1400" smtClean="0"/>
          </a:p>
        </p:txBody>
      </p:sp>
      <p:sp>
        <p:nvSpPr>
          <p:cNvPr id="5124" name="Rectangle 5"/>
          <p:cNvSpPr>
            <a:spLocks noChangeArrowheads="1"/>
          </p:cNvSpPr>
          <p:nvPr/>
        </p:nvSpPr>
        <p:spPr bwMode="auto">
          <a:xfrm>
            <a:off x="1524000" y="3733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7"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t>ポンプ周辺の配管施工例</a:t>
            </a:r>
            <a:endParaRPr lang="ja-JP" altLang="en-US" sz="2000" dirty="0"/>
          </a:p>
        </p:txBody>
      </p:sp>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062" y="1914083"/>
            <a:ext cx="5544616" cy="4175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39810" y="1670352"/>
            <a:ext cx="3257612" cy="4663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323528" y="1670352"/>
            <a:ext cx="2031325" cy="369332"/>
          </a:xfrm>
          <a:prstGeom prst="rect">
            <a:avLst/>
          </a:prstGeom>
          <a:noFill/>
        </p:spPr>
        <p:txBody>
          <a:bodyPr wrap="none" rtlCol="0">
            <a:spAutoFit/>
          </a:bodyPr>
          <a:lstStyle/>
          <a:p>
            <a:pPr eaLnBrk="0" fontAlgn="base" hangingPunct="0">
              <a:spcBef>
                <a:spcPct val="0"/>
              </a:spcBef>
              <a:spcAft>
                <a:spcPct val="0"/>
              </a:spcAft>
            </a:pPr>
            <a:r>
              <a:rPr lang="ja-JP" altLang="en-US" dirty="0">
                <a:solidFill>
                  <a:srgbClr val="000000"/>
                </a:solidFill>
              </a:rPr>
              <a:t>＜流込みの場合＞</a:t>
            </a:r>
          </a:p>
        </p:txBody>
      </p:sp>
      <p:sp>
        <p:nvSpPr>
          <p:cNvPr id="10" name="テキスト ボックス 9"/>
          <p:cNvSpPr txBox="1"/>
          <p:nvPr/>
        </p:nvSpPr>
        <p:spPr>
          <a:xfrm>
            <a:off x="5631084" y="1678736"/>
            <a:ext cx="2026517" cy="369332"/>
          </a:xfrm>
          <a:prstGeom prst="rect">
            <a:avLst/>
          </a:prstGeom>
          <a:noFill/>
        </p:spPr>
        <p:txBody>
          <a:bodyPr wrap="none" rtlCol="0">
            <a:spAutoFit/>
          </a:bodyPr>
          <a:lstStyle/>
          <a:p>
            <a:pPr eaLnBrk="0" fontAlgn="base" hangingPunct="0">
              <a:spcBef>
                <a:spcPct val="0"/>
              </a:spcBef>
              <a:spcAft>
                <a:spcPct val="0"/>
              </a:spcAft>
            </a:pPr>
            <a:r>
              <a:rPr lang="ja-JP" altLang="en-US" dirty="0">
                <a:solidFill>
                  <a:srgbClr val="000000"/>
                </a:solidFill>
              </a:rPr>
              <a:t>＜吸上げの場合＞</a:t>
            </a:r>
          </a:p>
        </p:txBody>
      </p:sp>
    </p:spTree>
    <p:extLst>
      <p:ext uri="{BB962C8B-B14F-4D97-AF65-F5344CB8AC3E}">
        <p14:creationId xmlns:p14="http://schemas.microsoft.com/office/powerpoint/2010/main" val="12992624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32814"/>
            <a:ext cx="8686328" cy="587874"/>
          </a:xfrm>
        </p:spPr>
        <p:txBody>
          <a:bodyPr/>
          <a:lstStyle/>
          <a:p>
            <a:r>
              <a:rPr kumimoji="1" lang="ja-JP" altLang="en-US" dirty="0" smtClean="0"/>
              <a:t>ポンプ</a:t>
            </a:r>
            <a:r>
              <a:rPr kumimoji="1" lang="ja-JP" altLang="en-US" dirty="0" smtClean="0"/>
              <a:t>の周辺機器と付属品　　</a:t>
            </a:r>
            <a:r>
              <a:rPr kumimoji="1" lang="ja-JP" altLang="en-US" dirty="0" smtClean="0">
                <a:solidFill>
                  <a:srgbClr val="0033CC"/>
                </a:solidFill>
              </a:rPr>
              <a:t>ポンプの付属品</a:t>
            </a:r>
            <a:endParaRPr kumimoji="1" lang="ja-JP" altLang="en-US" dirty="0">
              <a:solidFill>
                <a:srgbClr val="0033CC"/>
              </a:solidFill>
            </a:endParaRPr>
          </a:p>
        </p:txBody>
      </p:sp>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pPr>
                <a:spcBef>
                  <a:spcPct val="0"/>
                </a:spcBef>
                <a:buFontTx/>
                <a:buNone/>
              </a:pPr>
              <a:t>47</a:t>
            </a:fld>
            <a:endParaRPr lang="en-US" altLang="ja-JP" sz="1400" smtClean="0"/>
          </a:p>
        </p:txBody>
      </p:sp>
      <p:sp>
        <p:nvSpPr>
          <p:cNvPr id="5124" name="Rectangle 5"/>
          <p:cNvSpPr>
            <a:spLocks noChangeArrowheads="1"/>
          </p:cNvSpPr>
          <p:nvPr/>
        </p:nvSpPr>
        <p:spPr bwMode="auto">
          <a:xfrm>
            <a:off x="1524000" y="3733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7"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t>圧力計・連成計</a:t>
            </a:r>
            <a:endParaRPr lang="ja-JP" altLang="en-US" sz="2000" dirty="0"/>
          </a:p>
        </p:txBody>
      </p:sp>
      <p:sp>
        <p:nvSpPr>
          <p:cNvPr id="6" name="Rectangle 3"/>
          <p:cNvSpPr txBox="1">
            <a:spLocks noChangeArrowheads="1"/>
          </p:cNvSpPr>
          <p:nvPr/>
        </p:nvSpPr>
        <p:spPr bwMode="auto">
          <a:xfrm>
            <a:off x="290631" y="1628800"/>
            <a:ext cx="4065345"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buFont typeface="Wingdings" pitchFamily="2" charset="2"/>
              <a:buNone/>
            </a:pPr>
            <a:r>
              <a:rPr lang="ja-JP" altLang="en-US" sz="1800" kern="0" dirty="0">
                <a:solidFill>
                  <a:srgbClr val="000000"/>
                </a:solidFill>
              </a:rPr>
              <a:t>・圧力計：正圧（</a:t>
            </a:r>
            <a:r>
              <a:rPr lang="en-US" altLang="ja-JP" sz="1800" kern="0" dirty="0">
                <a:solidFill>
                  <a:srgbClr val="000000"/>
                </a:solidFill>
              </a:rPr>
              <a:t>0MPa</a:t>
            </a:r>
            <a:r>
              <a:rPr lang="ja-JP" altLang="en-US" sz="1800" kern="0" dirty="0">
                <a:solidFill>
                  <a:srgbClr val="000000"/>
                </a:solidFill>
              </a:rPr>
              <a:t>以上）を</a:t>
            </a:r>
            <a:r>
              <a:rPr lang="ja-JP" altLang="en-US" sz="1800" kern="0" dirty="0" smtClean="0">
                <a:solidFill>
                  <a:srgbClr val="000000"/>
                </a:solidFill>
              </a:rPr>
              <a:t>測定。</a:t>
            </a:r>
            <a:endParaRPr lang="en-US" altLang="ja-JP" sz="1800" kern="0" dirty="0">
              <a:solidFill>
                <a:srgbClr val="000000"/>
              </a:solidFill>
            </a:endParaRPr>
          </a:p>
          <a:p>
            <a:pPr eaLnBrk="1" hangingPunct="1">
              <a:buFont typeface="Wingdings" pitchFamily="2" charset="2"/>
              <a:buNone/>
            </a:pPr>
            <a:r>
              <a:rPr lang="ja-JP" altLang="en-US" sz="1800" kern="0" dirty="0">
                <a:solidFill>
                  <a:srgbClr val="000000"/>
                </a:solidFill>
              </a:rPr>
              <a:t>　　　　・・・ポンプの吐出し圧力</a:t>
            </a:r>
            <a:endParaRPr lang="en-US" altLang="ja-JP" sz="1800" kern="0" dirty="0">
              <a:solidFill>
                <a:srgbClr val="000000"/>
              </a:solidFill>
            </a:endParaRPr>
          </a:p>
          <a:p>
            <a:pPr eaLnBrk="1" hangingPunct="1">
              <a:buFont typeface="Wingdings" pitchFamily="2" charset="2"/>
              <a:buNone/>
            </a:pPr>
            <a:r>
              <a:rPr lang="ja-JP" altLang="en-US" sz="1800" kern="0" dirty="0">
                <a:solidFill>
                  <a:srgbClr val="000000"/>
                </a:solidFill>
              </a:rPr>
              <a:t>・連成：正圧・負圧（</a:t>
            </a:r>
            <a:r>
              <a:rPr lang="en-US" altLang="ja-JP" sz="1800" kern="0" dirty="0">
                <a:solidFill>
                  <a:srgbClr val="000000"/>
                </a:solidFill>
              </a:rPr>
              <a:t>0MPa</a:t>
            </a:r>
            <a:r>
              <a:rPr lang="ja-JP" altLang="en-US" sz="1800" kern="0" dirty="0">
                <a:solidFill>
                  <a:srgbClr val="000000"/>
                </a:solidFill>
              </a:rPr>
              <a:t>以下）両方を</a:t>
            </a:r>
            <a:endParaRPr lang="en-US" altLang="ja-JP" sz="1800" kern="0" dirty="0">
              <a:solidFill>
                <a:srgbClr val="000000"/>
              </a:solidFill>
            </a:endParaRPr>
          </a:p>
          <a:p>
            <a:pPr eaLnBrk="1" hangingPunct="1">
              <a:buFont typeface="Wingdings" pitchFamily="2" charset="2"/>
              <a:buNone/>
            </a:pPr>
            <a:r>
              <a:rPr lang="ja-JP" altLang="en-US" sz="1800" kern="0" dirty="0">
                <a:solidFill>
                  <a:srgbClr val="000000"/>
                </a:solidFill>
              </a:rPr>
              <a:t>　　　　　測定する。</a:t>
            </a:r>
            <a:endParaRPr lang="en-US" altLang="ja-JP" sz="1800" kern="0" dirty="0">
              <a:solidFill>
                <a:srgbClr val="000000"/>
              </a:solidFill>
            </a:endParaRPr>
          </a:p>
          <a:p>
            <a:pPr eaLnBrk="1" hangingPunct="1">
              <a:buFont typeface="Wingdings" pitchFamily="2" charset="2"/>
              <a:buNone/>
            </a:pPr>
            <a:r>
              <a:rPr lang="ja-JP" altLang="en-US" sz="1800" kern="0" dirty="0">
                <a:solidFill>
                  <a:srgbClr val="000000"/>
                </a:solidFill>
              </a:rPr>
              <a:t>　　　　・・・ポンプ吸込み圧力</a:t>
            </a:r>
            <a:endParaRPr lang="en-US" altLang="ja-JP" sz="1800" kern="0" dirty="0">
              <a:solidFill>
                <a:srgbClr val="000000"/>
              </a:solidFill>
            </a:endParaRPr>
          </a:p>
        </p:txBody>
      </p:sp>
      <p:pic>
        <p:nvPicPr>
          <p:cNvPr id="8"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34006" y="1633384"/>
            <a:ext cx="1461994" cy="195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prstDash val="dash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gBoxImg" descr="クリックすると新しいウィンドウで開きます"/>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732240" y="1628375"/>
            <a:ext cx="1509407" cy="1957808"/>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4926421" y="1190244"/>
            <a:ext cx="877163" cy="369332"/>
          </a:xfrm>
          <a:prstGeom prst="rect">
            <a:avLst/>
          </a:prstGeom>
        </p:spPr>
        <p:txBody>
          <a:bodyPr wrap="none">
            <a:spAutoFit/>
          </a:bodyPr>
          <a:lstStyle/>
          <a:p>
            <a:pPr fontAlgn="base">
              <a:spcBef>
                <a:spcPct val="0"/>
              </a:spcBef>
              <a:spcAft>
                <a:spcPct val="0"/>
              </a:spcAft>
            </a:pPr>
            <a:r>
              <a:rPr kumimoji="0" lang="ja-JP" altLang="en-US" kern="0" dirty="0">
                <a:solidFill>
                  <a:srgbClr val="000000"/>
                </a:solidFill>
              </a:rPr>
              <a:t>圧力計</a:t>
            </a:r>
            <a:endParaRPr kumimoji="0" lang="en-US" altLang="ja-JP" kern="0" dirty="0">
              <a:solidFill>
                <a:srgbClr val="000000"/>
              </a:solidFill>
            </a:endParaRPr>
          </a:p>
        </p:txBody>
      </p:sp>
      <p:sp>
        <p:nvSpPr>
          <p:cNvPr id="11" name="正方形/長方形 10"/>
          <p:cNvSpPr/>
          <p:nvPr/>
        </p:nvSpPr>
        <p:spPr>
          <a:xfrm>
            <a:off x="7065893" y="1190244"/>
            <a:ext cx="877163" cy="369332"/>
          </a:xfrm>
          <a:prstGeom prst="rect">
            <a:avLst/>
          </a:prstGeom>
        </p:spPr>
        <p:txBody>
          <a:bodyPr wrap="none">
            <a:spAutoFit/>
          </a:bodyPr>
          <a:lstStyle/>
          <a:p>
            <a:pPr fontAlgn="base">
              <a:spcBef>
                <a:spcPct val="0"/>
              </a:spcBef>
              <a:spcAft>
                <a:spcPct val="0"/>
              </a:spcAft>
            </a:pPr>
            <a:r>
              <a:rPr kumimoji="0" lang="ja-JP" altLang="en-US" kern="0" dirty="0">
                <a:solidFill>
                  <a:srgbClr val="000000"/>
                </a:solidFill>
              </a:rPr>
              <a:t>連成計</a:t>
            </a:r>
            <a:endParaRPr kumimoji="0" lang="en-US" altLang="ja-JP" kern="0" dirty="0">
              <a:solidFill>
                <a:srgbClr val="000000"/>
              </a:solidFill>
            </a:endParaRPr>
          </a:p>
        </p:txBody>
      </p:sp>
      <p:cxnSp>
        <p:nvCxnSpPr>
          <p:cNvPr id="12" name="直線コネクタ 11"/>
          <p:cNvCxnSpPr/>
          <p:nvPr/>
        </p:nvCxnSpPr>
        <p:spPr bwMode="auto">
          <a:xfrm flipV="1">
            <a:off x="6263499" y="2901108"/>
            <a:ext cx="468741" cy="326201"/>
          </a:xfrm>
          <a:prstGeom prst="line">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13" name="テキスト ボックス 2"/>
          <p:cNvSpPr txBox="1"/>
          <p:nvPr/>
        </p:nvSpPr>
        <p:spPr>
          <a:xfrm>
            <a:off x="5854373" y="3240298"/>
            <a:ext cx="954107" cy="29245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0" fontAlgn="base" hangingPunct="0">
              <a:spcBef>
                <a:spcPct val="0"/>
              </a:spcBef>
              <a:spcAft>
                <a:spcPct val="0"/>
              </a:spcAft>
            </a:pPr>
            <a:r>
              <a:rPr lang="ja-JP" altLang="en-US" sz="1200" b="1" dirty="0">
                <a:solidFill>
                  <a:srgbClr val="FF0000"/>
                </a:solidFill>
              </a:rPr>
              <a:t>負圧測定部</a:t>
            </a:r>
          </a:p>
        </p:txBody>
      </p:sp>
      <p:sp>
        <p:nvSpPr>
          <p:cNvPr id="15" name="テキスト ボックス 3"/>
          <p:cNvSpPr txBox="1"/>
          <p:nvPr/>
        </p:nvSpPr>
        <p:spPr>
          <a:xfrm>
            <a:off x="7943056" y="1559576"/>
            <a:ext cx="954107" cy="29245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0" fontAlgn="base" hangingPunct="0">
              <a:spcBef>
                <a:spcPct val="0"/>
              </a:spcBef>
              <a:spcAft>
                <a:spcPct val="0"/>
              </a:spcAft>
            </a:pPr>
            <a:r>
              <a:rPr lang="ja-JP" altLang="en-US" sz="1200" b="1" dirty="0">
                <a:solidFill>
                  <a:srgbClr val="0000FF"/>
                </a:solidFill>
              </a:rPr>
              <a:t>正圧測定部</a:t>
            </a:r>
          </a:p>
        </p:txBody>
      </p:sp>
      <p:sp>
        <p:nvSpPr>
          <p:cNvPr id="5" name="左中かっこ 4"/>
          <p:cNvSpPr/>
          <p:nvPr/>
        </p:nvSpPr>
        <p:spPr bwMode="auto">
          <a:xfrm rot="19366418">
            <a:off x="6695002" y="2562631"/>
            <a:ext cx="424527" cy="432733"/>
          </a:xfrm>
          <a:prstGeom prst="leftBrace">
            <a:avLst/>
          </a:prstGeom>
          <a:noFill/>
          <a:ln w="12700" cap="flat" cmpd="sng" algn="ctr">
            <a:solidFill>
              <a:srgbClr val="FF0000"/>
            </a:solidFill>
            <a:prstDash val="solid"/>
            <a:round/>
            <a:headEnd type="none" w="med" len="med"/>
            <a:tailEnd type="none" w="med" len="med"/>
          </a:ln>
          <a:effectLst/>
          <a:extLst/>
        </p:spPr>
        <p:txBody>
          <a:bodyPr rtlCol="0" anchor="ctr"/>
          <a:lstStyle/>
          <a:p>
            <a:pPr algn="ctr"/>
            <a:endParaRPr kumimoji="1" lang="ja-JP" altLang="en-US"/>
          </a:p>
        </p:txBody>
      </p:sp>
      <p:cxnSp>
        <p:nvCxnSpPr>
          <p:cNvPr id="19" name="直線コネクタ 18"/>
          <p:cNvCxnSpPr>
            <a:stCxn id="15" idx="2"/>
          </p:cNvCxnSpPr>
          <p:nvPr/>
        </p:nvCxnSpPr>
        <p:spPr bwMode="auto">
          <a:xfrm flipH="1">
            <a:off x="7812605" y="1852028"/>
            <a:ext cx="607505" cy="167857"/>
          </a:xfrm>
          <a:prstGeom prst="line">
            <a:avLst/>
          </a:prstGeom>
          <a:noFill/>
          <a:ln w="12700" cap="flat" cmpd="sng" algn="ctr">
            <a:solidFill>
              <a:srgbClr val="0066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22" name="AutoShape 8"/>
          <p:cNvSpPr>
            <a:spLocks noChangeArrowheads="1"/>
          </p:cNvSpPr>
          <p:nvPr/>
        </p:nvSpPr>
        <p:spPr bwMode="auto">
          <a:xfrm>
            <a:off x="435615" y="3708792"/>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t>スルース弁（仕切弁）</a:t>
            </a:r>
            <a:endParaRPr lang="ja-JP" altLang="en-US" sz="2000" dirty="0"/>
          </a:p>
        </p:txBody>
      </p:sp>
      <p:sp>
        <p:nvSpPr>
          <p:cNvPr id="23" name="Rectangle 3"/>
          <p:cNvSpPr txBox="1">
            <a:spLocks noChangeArrowheads="1"/>
          </p:cNvSpPr>
          <p:nvPr/>
        </p:nvSpPr>
        <p:spPr bwMode="auto">
          <a:xfrm>
            <a:off x="332599" y="4526438"/>
            <a:ext cx="4383417"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buFont typeface="Wingdings" pitchFamily="2" charset="2"/>
              <a:buNone/>
            </a:pPr>
            <a:r>
              <a:rPr lang="ja-JP" altLang="en-US" sz="1800" kern="0" smtClean="0"/>
              <a:t>・　流量のしゃ断や加減調整を行うもの。</a:t>
            </a:r>
          </a:p>
          <a:p>
            <a:pPr eaLnBrk="1" hangingPunct="1">
              <a:buFont typeface="Wingdings" pitchFamily="2" charset="2"/>
              <a:buNone/>
            </a:pPr>
            <a:r>
              <a:rPr lang="ja-JP" altLang="en-US" sz="1800" kern="0" smtClean="0"/>
              <a:t>・　</a:t>
            </a:r>
            <a:r>
              <a:rPr lang="en-US" altLang="ja-JP" sz="1800" kern="0" smtClean="0"/>
              <a:t>FC</a:t>
            </a:r>
            <a:r>
              <a:rPr lang="ja-JP" altLang="en-US" sz="1800" kern="0" smtClean="0"/>
              <a:t>製、</a:t>
            </a:r>
            <a:r>
              <a:rPr lang="en-US" altLang="ja-JP" sz="1800" kern="0" smtClean="0"/>
              <a:t>SCS</a:t>
            </a:r>
            <a:r>
              <a:rPr lang="ja-JP" altLang="en-US" sz="1800" kern="0" smtClean="0"/>
              <a:t>製、 </a:t>
            </a:r>
            <a:r>
              <a:rPr lang="en-US" altLang="ja-JP" sz="1800" kern="0" smtClean="0"/>
              <a:t>FC+</a:t>
            </a:r>
            <a:r>
              <a:rPr lang="ja-JP" altLang="en-US" sz="1800" kern="0" smtClean="0"/>
              <a:t>ﾅｲﾛﾝｺｰﾃｨﾝｸﾞ製</a:t>
            </a:r>
          </a:p>
          <a:p>
            <a:pPr eaLnBrk="1" hangingPunct="1">
              <a:buFont typeface="Wingdings" pitchFamily="2" charset="2"/>
              <a:buNone/>
            </a:pPr>
            <a:r>
              <a:rPr lang="ja-JP" altLang="en-US" sz="1800" kern="0" smtClean="0"/>
              <a:t>・　フランジ規格</a:t>
            </a:r>
          </a:p>
          <a:p>
            <a:pPr eaLnBrk="1" hangingPunct="1">
              <a:buFont typeface="Wingdings" pitchFamily="2" charset="2"/>
              <a:buNone/>
            </a:pPr>
            <a:r>
              <a:rPr lang="ja-JP" altLang="en-US" sz="1800" kern="0" smtClean="0"/>
              <a:t>　　</a:t>
            </a:r>
            <a:r>
              <a:rPr lang="en-US" altLang="ja-JP" sz="1800" kern="0" smtClean="0"/>
              <a:t>10K</a:t>
            </a:r>
            <a:r>
              <a:rPr lang="ja-JP" altLang="en-US" sz="1800" kern="0" smtClean="0"/>
              <a:t>並形、</a:t>
            </a:r>
            <a:r>
              <a:rPr lang="en-US" altLang="ja-JP" sz="1800" kern="0" smtClean="0"/>
              <a:t>10K</a:t>
            </a:r>
            <a:r>
              <a:rPr lang="ja-JP" altLang="en-US" sz="1800" kern="0" smtClean="0"/>
              <a:t>うす形、 </a:t>
            </a:r>
            <a:r>
              <a:rPr lang="en-US" altLang="ja-JP" sz="1800" kern="0" smtClean="0"/>
              <a:t>20K</a:t>
            </a:r>
            <a:endParaRPr lang="en-US" altLang="ja-JP" sz="1800" kern="0" dirty="0"/>
          </a:p>
        </p:txBody>
      </p:sp>
      <p:graphicFrame>
        <p:nvGraphicFramePr>
          <p:cNvPr id="24" name="Object 4"/>
          <p:cNvGraphicFramePr>
            <a:graphicFrameLocks noGrp="1" noChangeAspect="1"/>
          </p:cNvGraphicFramePr>
          <p:nvPr>
            <p:ph sz="quarter" idx="4294967295"/>
            <p:extLst/>
          </p:nvPr>
        </p:nvGraphicFramePr>
        <p:xfrm>
          <a:off x="4926421" y="3883990"/>
          <a:ext cx="1528762" cy="2159000"/>
        </p:xfrm>
        <a:graphic>
          <a:graphicData uri="http://schemas.openxmlformats.org/presentationml/2006/ole">
            <mc:AlternateContent xmlns:mc="http://schemas.openxmlformats.org/markup-compatibility/2006">
              <mc:Choice xmlns:v="urn:schemas-microsoft-com:vml" Requires="v">
                <p:oleObj spid="_x0000_s1036" name="DocuWorks" r:id="rId6" imgW="7559040" imgH="10680192" progId="xdw.Document">
                  <p:embed/>
                </p:oleObj>
              </mc:Choice>
              <mc:Fallback>
                <p:oleObj name="DocuWorks" r:id="rId6" imgW="7559040" imgH="10680192" progId="xdw.Documen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6421" y="3883990"/>
                        <a:ext cx="1528762" cy="21590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4222361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32814"/>
            <a:ext cx="8686328" cy="587874"/>
          </a:xfrm>
        </p:spPr>
        <p:txBody>
          <a:bodyPr/>
          <a:lstStyle/>
          <a:p>
            <a:r>
              <a:rPr kumimoji="1" lang="ja-JP" altLang="en-US" dirty="0" smtClean="0"/>
              <a:t>ポンプの周辺機器と付属品　　</a:t>
            </a:r>
            <a:r>
              <a:rPr kumimoji="1" lang="ja-JP" altLang="en-US" dirty="0" smtClean="0">
                <a:solidFill>
                  <a:srgbClr val="0033CC"/>
                </a:solidFill>
              </a:rPr>
              <a:t>ポンプの付属品</a:t>
            </a:r>
            <a:endParaRPr kumimoji="1" lang="ja-JP" altLang="en-US" dirty="0">
              <a:solidFill>
                <a:srgbClr val="0033CC"/>
              </a:solidFill>
            </a:endParaRPr>
          </a:p>
        </p:txBody>
      </p:sp>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pPr>
                <a:spcBef>
                  <a:spcPct val="0"/>
                </a:spcBef>
                <a:buFontTx/>
                <a:buNone/>
              </a:pPr>
              <a:t>48</a:t>
            </a:fld>
            <a:endParaRPr lang="en-US" altLang="ja-JP" sz="1400" smtClean="0"/>
          </a:p>
        </p:txBody>
      </p:sp>
      <p:sp>
        <p:nvSpPr>
          <p:cNvPr id="5124" name="Rectangle 5"/>
          <p:cNvSpPr>
            <a:spLocks noChangeArrowheads="1"/>
          </p:cNvSpPr>
          <p:nvPr/>
        </p:nvSpPr>
        <p:spPr bwMode="auto">
          <a:xfrm>
            <a:off x="1524000" y="3733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7"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t>チェック弁（逆止弁）</a:t>
            </a:r>
            <a:endParaRPr lang="ja-JP" altLang="en-US" sz="2000" dirty="0"/>
          </a:p>
        </p:txBody>
      </p:sp>
      <p:sp>
        <p:nvSpPr>
          <p:cNvPr id="6" name="Rectangle 8"/>
          <p:cNvSpPr>
            <a:spLocks noChangeArrowheads="1"/>
          </p:cNvSpPr>
          <p:nvPr/>
        </p:nvSpPr>
        <p:spPr bwMode="auto">
          <a:xfrm>
            <a:off x="419156" y="1628800"/>
            <a:ext cx="4800916" cy="168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5000"/>
              </a:spcBef>
              <a:spcAft>
                <a:spcPct val="25000"/>
              </a:spcAft>
              <a:buSzPct val="70000"/>
              <a:buFont typeface="Wingdings" pitchFamily="2" charset="2"/>
              <a:buChar char="p"/>
              <a:defRPr kumimoji="1" sz="1400" b="1">
                <a:solidFill>
                  <a:schemeClr val="tx1"/>
                </a:solidFill>
                <a:latin typeface="ＭＳ Ｐゴシック" pitchFamily="50" charset="-128"/>
                <a:ea typeface="ＭＳ Ｐゴシック" pitchFamily="50" charset="-128"/>
              </a:defRPr>
            </a:lvl1pPr>
            <a:lvl2pPr marL="742950" indent="-28575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2pPr>
            <a:lvl3pPr marL="11430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3pPr>
            <a:lvl4pPr marL="16002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4pPr>
            <a:lvl5pPr marL="20574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9pPr>
          </a:lstStyle>
          <a:p>
            <a:pPr fontAlgn="base">
              <a:buFont typeface="Wingdings" pitchFamily="2" charset="2"/>
              <a:buNone/>
            </a:pPr>
            <a:r>
              <a:rPr lang="ja-JP" altLang="en-US" sz="1800" dirty="0">
                <a:solidFill>
                  <a:srgbClr val="000000"/>
                </a:solidFill>
              </a:rPr>
              <a:t>・　逆流を防止するもの。</a:t>
            </a:r>
          </a:p>
          <a:p>
            <a:pPr fontAlgn="base">
              <a:buFont typeface="Wingdings" pitchFamily="2" charset="2"/>
              <a:buNone/>
            </a:pPr>
            <a:r>
              <a:rPr lang="ja-JP" altLang="en-US" sz="1800" dirty="0">
                <a:solidFill>
                  <a:srgbClr val="000000"/>
                </a:solidFill>
              </a:rPr>
              <a:t>・　</a:t>
            </a:r>
            <a:r>
              <a:rPr lang="en-US" altLang="ja-JP" sz="1800" dirty="0">
                <a:solidFill>
                  <a:srgbClr val="000000"/>
                </a:solidFill>
              </a:rPr>
              <a:t>FC</a:t>
            </a:r>
            <a:r>
              <a:rPr lang="ja-JP" altLang="en-US" sz="1800" dirty="0">
                <a:solidFill>
                  <a:srgbClr val="000000"/>
                </a:solidFill>
              </a:rPr>
              <a:t>製、</a:t>
            </a:r>
            <a:r>
              <a:rPr lang="en-US" altLang="ja-JP" sz="1800" dirty="0">
                <a:solidFill>
                  <a:srgbClr val="000000"/>
                </a:solidFill>
              </a:rPr>
              <a:t>SCS</a:t>
            </a:r>
            <a:r>
              <a:rPr lang="ja-JP" altLang="en-US" sz="1800" dirty="0">
                <a:solidFill>
                  <a:srgbClr val="000000"/>
                </a:solidFill>
              </a:rPr>
              <a:t>製、 </a:t>
            </a:r>
            <a:r>
              <a:rPr lang="en-US" altLang="ja-JP" sz="1800" dirty="0">
                <a:solidFill>
                  <a:srgbClr val="000000"/>
                </a:solidFill>
              </a:rPr>
              <a:t>FC+</a:t>
            </a:r>
            <a:r>
              <a:rPr lang="ja-JP" altLang="en-US" sz="1800" dirty="0">
                <a:solidFill>
                  <a:srgbClr val="000000"/>
                </a:solidFill>
              </a:rPr>
              <a:t>ﾅｲﾛﾝｺｰﾃｨﾝｸﾞ製</a:t>
            </a:r>
          </a:p>
          <a:p>
            <a:pPr fontAlgn="base">
              <a:buFont typeface="Wingdings" pitchFamily="2" charset="2"/>
              <a:buNone/>
            </a:pPr>
            <a:r>
              <a:rPr lang="ja-JP" altLang="en-US" sz="1800" dirty="0">
                <a:solidFill>
                  <a:srgbClr val="000000"/>
                </a:solidFill>
              </a:rPr>
              <a:t>・　フランジ規格</a:t>
            </a:r>
          </a:p>
          <a:p>
            <a:pPr fontAlgn="base">
              <a:buFont typeface="Wingdings" pitchFamily="2" charset="2"/>
              <a:buNone/>
            </a:pPr>
            <a:r>
              <a:rPr lang="ja-JP" altLang="en-US" sz="1800" dirty="0">
                <a:solidFill>
                  <a:srgbClr val="000000"/>
                </a:solidFill>
              </a:rPr>
              <a:t>　　</a:t>
            </a:r>
            <a:r>
              <a:rPr lang="en-US" altLang="ja-JP" sz="1800" dirty="0">
                <a:solidFill>
                  <a:srgbClr val="000000"/>
                </a:solidFill>
              </a:rPr>
              <a:t>10K</a:t>
            </a:r>
            <a:r>
              <a:rPr lang="ja-JP" altLang="en-US" sz="1800" dirty="0">
                <a:solidFill>
                  <a:srgbClr val="000000"/>
                </a:solidFill>
              </a:rPr>
              <a:t>並形、１０</a:t>
            </a:r>
            <a:r>
              <a:rPr lang="en-US" altLang="ja-JP" sz="1800" dirty="0">
                <a:solidFill>
                  <a:srgbClr val="000000"/>
                </a:solidFill>
              </a:rPr>
              <a:t>K</a:t>
            </a:r>
            <a:r>
              <a:rPr lang="ja-JP" altLang="en-US" sz="1800" dirty="0">
                <a:solidFill>
                  <a:srgbClr val="000000"/>
                </a:solidFill>
              </a:rPr>
              <a:t>うす形、 </a:t>
            </a:r>
            <a:r>
              <a:rPr lang="en-US" altLang="ja-JP" sz="1800" dirty="0">
                <a:solidFill>
                  <a:srgbClr val="000000"/>
                </a:solidFill>
              </a:rPr>
              <a:t>20K</a:t>
            </a:r>
            <a:r>
              <a:rPr lang="ja-JP" altLang="en-US" sz="1800" dirty="0" err="1">
                <a:solidFill>
                  <a:srgbClr val="000000"/>
                </a:solidFill>
              </a:rPr>
              <a:t>、</a:t>
            </a:r>
            <a:r>
              <a:rPr lang="ja-JP" altLang="en-US" sz="1800" dirty="0">
                <a:solidFill>
                  <a:srgbClr val="000000"/>
                </a:solidFill>
              </a:rPr>
              <a:t>メーカ専用</a:t>
            </a:r>
          </a:p>
        </p:txBody>
      </p:sp>
      <p:graphicFrame>
        <p:nvGraphicFramePr>
          <p:cNvPr id="8" name="Object 6"/>
          <p:cNvGraphicFramePr>
            <a:graphicFrameLocks noGrp="1" noChangeAspect="1"/>
          </p:cNvGraphicFramePr>
          <p:nvPr>
            <p:ph sz="quarter" idx="4294967295"/>
            <p:extLst/>
          </p:nvPr>
        </p:nvGraphicFramePr>
        <p:xfrm>
          <a:off x="5652120" y="1011422"/>
          <a:ext cx="1873250" cy="2646362"/>
        </p:xfrm>
        <a:graphic>
          <a:graphicData uri="http://schemas.openxmlformats.org/presentationml/2006/ole">
            <mc:AlternateContent xmlns:mc="http://schemas.openxmlformats.org/markup-compatibility/2006">
              <mc:Choice xmlns:v="urn:schemas-microsoft-com:vml" Requires="v">
                <p:oleObj spid="_x0000_s2060" name="DocuWorks" r:id="rId4" imgW="7559040" imgH="10680192" progId="xdw.Document">
                  <p:embed/>
                </p:oleObj>
              </mc:Choice>
              <mc:Fallback>
                <p:oleObj name="DocuWorks" r:id="rId4" imgW="7559040" imgH="10680192" progId="xdw.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1011422"/>
                        <a:ext cx="1873250" cy="2646362"/>
                      </a:xfrm>
                      <a:prstGeom prst="rect">
                        <a:avLst/>
                      </a:prstGeom>
                      <a:noFill/>
                      <a:ln>
                        <a:noFill/>
                      </a:ln>
                      <a:effectLst/>
                      <a:extLst/>
                    </p:spPr>
                  </p:pic>
                </p:oleObj>
              </mc:Fallback>
            </mc:AlternateContent>
          </a:graphicData>
        </a:graphic>
      </p:graphicFrame>
      <p:sp>
        <p:nvSpPr>
          <p:cNvPr id="9" name="AutoShape 8"/>
          <p:cNvSpPr>
            <a:spLocks noChangeArrowheads="1"/>
          </p:cNvSpPr>
          <p:nvPr/>
        </p:nvSpPr>
        <p:spPr bwMode="auto">
          <a:xfrm>
            <a:off x="435615" y="3800427"/>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t>逆止弁（ショックレスタイプ）</a:t>
            </a:r>
            <a:endParaRPr lang="ja-JP" altLang="en-US" sz="2000" dirty="0"/>
          </a:p>
        </p:txBody>
      </p:sp>
      <p:pic>
        <p:nvPicPr>
          <p:cNvPr id="10" name="Picture 4" descr="N:\100_共有\002_開技共有_写真\16 ｶﾀﾛｸﾞ写真\P_圧力タンク他\P005_チェック弁\ショックレスバルブ_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68665" y="4152121"/>
            <a:ext cx="1440160" cy="160298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419156" y="4408088"/>
            <a:ext cx="4205456" cy="101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spcBef>
                <a:spcPct val="25000"/>
              </a:spcBef>
              <a:spcAft>
                <a:spcPct val="25000"/>
              </a:spcAft>
              <a:buSzPct val="70000"/>
              <a:buFont typeface="Wingdings" pitchFamily="2" charset="2"/>
              <a:buChar char="p"/>
              <a:defRPr kumimoji="1" sz="1400" b="1">
                <a:solidFill>
                  <a:schemeClr val="tx1"/>
                </a:solidFill>
                <a:latin typeface="ＭＳ Ｐゴシック" pitchFamily="50" charset="-128"/>
                <a:ea typeface="ＭＳ Ｐゴシック" pitchFamily="50" charset="-128"/>
              </a:defRPr>
            </a:lvl1pPr>
            <a:lvl2pPr marL="742950" indent="-28575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2pPr>
            <a:lvl3pPr marL="11430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3pPr>
            <a:lvl4pPr marL="16002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4pPr>
            <a:lvl5pPr marL="20574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9pPr>
          </a:lstStyle>
          <a:p>
            <a:pPr fontAlgn="base">
              <a:spcBef>
                <a:spcPct val="0"/>
              </a:spcBef>
              <a:spcAft>
                <a:spcPct val="0"/>
              </a:spcAft>
              <a:buSzTx/>
              <a:buFontTx/>
              <a:buNone/>
            </a:pPr>
            <a:r>
              <a:rPr lang="ja-JP" altLang="en-US" sz="1800" dirty="0">
                <a:solidFill>
                  <a:srgbClr val="000000"/>
                </a:solidFill>
              </a:rPr>
              <a:t>・スプリングによる急閉式逆止</a:t>
            </a:r>
            <a:r>
              <a:rPr lang="ja-JP" altLang="en-US" sz="1800" dirty="0" smtClean="0">
                <a:solidFill>
                  <a:srgbClr val="000000"/>
                </a:solidFill>
              </a:rPr>
              <a:t>弁</a:t>
            </a:r>
            <a:endParaRPr lang="en-US" altLang="ja-JP" sz="1800" dirty="0" smtClean="0">
              <a:solidFill>
                <a:srgbClr val="000000"/>
              </a:solidFill>
            </a:endParaRPr>
          </a:p>
          <a:p>
            <a:pPr fontAlgn="base">
              <a:spcBef>
                <a:spcPct val="0"/>
              </a:spcBef>
              <a:spcAft>
                <a:spcPct val="0"/>
              </a:spcAft>
              <a:buSzTx/>
              <a:buFontTx/>
              <a:buNone/>
            </a:pPr>
            <a:endParaRPr lang="en-US" altLang="ja-JP" sz="1800" dirty="0">
              <a:solidFill>
                <a:srgbClr val="000000"/>
              </a:solidFill>
            </a:endParaRPr>
          </a:p>
          <a:p>
            <a:pPr fontAlgn="base">
              <a:spcBef>
                <a:spcPct val="0"/>
              </a:spcBef>
              <a:spcAft>
                <a:spcPct val="0"/>
              </a:spcAft>
              <a:buSzTx/>
              <a:buFontTx/>
              <a:buNone/>
            </a:pPr>
            <a:r>
              <a:rPr lang="ja-JP" altLang="en-US" sz="1800" dirty="0">
                <a:solidFill>
                  <a:srgbClr val="000000"/>
                </a:solidFill>
              </a:rPr>
              <a:t>・ウォーターハンマー防止</a:t>
            </a:r>
            <a:endParaRPr lang="en-US" altLang="ja-JP" sz="1800" dirty="0">
              <a:solidFill>
                <a:srgbClr val="000000"/>
              </a:solidFill>
            </a:endParaRPr>
          </a:p>
        </p:txBody>
      </p:sp>
    </p:spTree>
    <p:extLst>
      <p:ext uri="{BB962C8B-B14F-4D97-AF65-F5344CB8AC3E}">
        <p14:creationId xmlns:p14="http://schemas.microsoft.com/office/powerpoint/2010/main" val="3999845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32814"/>
            <a:ext cx="8686328" cy="587874"/>
          </a:xfrm>
        </p:spPr>
        <p:txBody>
          <a:bodyPr/>
          <a:lstStyle/>
          <a:p>
            <a:r>
              <a:rPr kumimoji="1" lang="ja-JP" altLang="en-US" dirty="0" smtClean="0"/>
              <a:t>ポンプの周辺機器と付属品　　</a:t>
            </a:r>
            <a:r>
              <a:rPr kumimoji="1" lang="ja-JP" altLang="en-US" dirty="0" smtClean="0">
                <a:solidFill>
                  <a:srgbClr val="0033CC"/>
                </a:solidFill>
              </a:rPr>
              <a:t>ポンプの付属品</a:t>
            </a:r>
            <a:endParaRPr kumimoji="1" lang="ja-JP" altLang="en-US" dirty="0">
              <a:solidFill>
                <a:srgbClr val="0033CC"/>
              </a:solidFill>
            </a:endParaRPr>
          </a:p>
        </p:txBody>
      </p:sp>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pPr>
                <a:spcBef>
                  <a:spcPct val="0"/>
                </a:spcBef>
                <a:buFontTx/>
                <a:buNone/>
              </a:pPr>
              <a:t>49</a:t>
            </a:fld>
            <a:endParaRPr lang="en-US" altLang="ja-JP" sz="1400" smtClean="0"/>
          </a:p>
        </p:txBody>
      </p:sp>
      <p:sp>
        <p:nvSpPr>
          <p:cNvPr id="5124" name="Rectangle 5"/>
          <p:cNvSpPr>
            <a:spLocks noChangeArrowheads="1"/>
          </p:cNvSpPr>
          <p:nvPr/>
        </p:nvSpPr>
        <p:spPr bwMode="auto">
          <a:xfrm>
            <a:off x="1524000" y="3733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6" name="AutoShape 8"/>
          <p:cNvSpPr>
            <a:spLocks noChangeArrowheads="1"/>
          </p:cNvSpPr>
          <p:nvPr/>
        </p:nvSpPr>
        <p:spPr bwMode="auto">
          <a:xfrm>
            <a:off x="435615" y="1068976"/>
            <a:ext cx="2670253"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t>サクションユニット</a:t>
            </a:r>
            <a:endParaRPr lang="ja-JP" altLang="en-US" sz="2000" dirty="0"/>
          </a:p>
        </p:txBody>
      </p:sp>
      <p:sp>
        <p:nvSpPr>
          <p:cNvPr id="8" name="Rectangle 3"/>
          <p:cNvSpPr txBox="1">
            <a:spLocks noChangeArrowheads="1"/>
          </p:cNvSpPr>
          <p:nvPr/>
        </p:nvSpPr>
        <p:spPr bwMode="auto">
          <a:xfrm>
            <a:off x="405530" y="5125335"/>
            <a:ext cx="5224779" cy="115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buFont typeface="Wingdings" pitchFamily="2" charset="2"/>
              <a:buNone/>
            </a:pPr>
            <a:r>
              <a:rPr lang="ja-JP" altLang="en-US" sz="1800" kern="0" dirty="0">
                <a:solidFill>
                  <a:srgbClr val="000000"/>
                </a:solidFill>
              </a:rPr>
              <a:t>・　吸上げ時に使用（ポンプ落水防止）</a:t>
            </a:r>
          </a:p>
          <a:p>
            <a:pPr eaLnBrk="1" hangingPunct="1">
              <a:buFont typeface="Wingdings" pitchFamily="2" charset="2"/>
              <a:buNone/>
            </a:pPr>
            <a:r>
              <a:rPr lang="ja-JP" altLang="en-US" sz="1800" kern="0" dirty="0">
                <a:solidFill>
                  <a:srgbClr val="000000"/>
                </a:solidFill>
              </a:rPr>
              <a:t>・　</a:t>
            </a:r>
            <a:r>
              <a:rPr lang="en-US" altLang="ja-JP" sz="1800" kern="0" dirty="0">
                <a:solidFill>
                  <a:srgbClr val="000000"/>
                </a:solidFill>
              </a:rPr>
              <a:t>FC</a:t>
            </a:r>
            <a:r>
              <a:rPr lang="ja-JP" altLang="en-US" sz="1800" kern="0" dirty="0">
                <a:solidFill>
                  <a:srgbClr val="000000"/>
                </a:solidFill>
              </a:rPr>
              <a:t>製、</a:t>
            </a:r>
            <a:r>
              <a:rPr lang="en-US" altLang="ja-JP" sz="1800" kern="0" dirty="0">
                <a:solidFill>
                  <a:srgbClr val="000000"/>
                </a:solidFill>
              </a:rPr>
              <a:t>SCS</a:t>
            </a:r>
            <a:r>
              <a:rPr lang="ja-JP" altLang="en-US" sz="1800" kern="0" dirty="0">
                <a:solidFill>
                  <a:srgbClr val="000000"/>
                </a:solidFill>
              </a:rPr>
              <a:t>製、</a:t>
            </a:r>
            <a:r>
              <a:rPr lang="en-US" altLang="ja-JP" sz="1800" kern="0" dirty="0">
                <a:solidFill>
                  <a:srgbClr val="000000"/>
                </a:solidFill>
              </a:rPr>
              <a:t>FC+</a:t>
            </a:r>
            <a:r>
              <a:rPr lang="ja-JP" altLang="en-US" sz="1800" kern="0" dirty="0">
                <a:solidFill>
                  <a:srgbClr val="000000"/>
                </a:solidFill>
              </a:rPr>
              <a:t>ﾅｲﾛﾝｺｰﾃｨﾝｸﾞ製、樹脂製</a:t>
            </a:r>
            <a:endParaRPr lang="en-US" altLang="ja-JP" sz="1800" kern="0" dirty="0">
              <a:solidFill>
                <a:srgbClr val="000000"/>
              </a:solidFill>
            </a:endParaRPr>
          </a:p>
          <a:p>
            <a:pPr eaLnBrk="1" hangingPunct="1">
              <a:buFont typeface="Wingdings" pitchFamily="2" charset="2"/>
              <a:buNone/>
            </a:pPr>
            <a:r>
              <a:rPr lang="ja-JP" altLang="en-US" sz="1800" kern="0" dirty="0">
                <a:solidFill>
                  <a:srgbClr val="000000"/>
                </a:solidFill>
              </a:rPr>
              <a:t>・　フランジタイプ、ネジ込みタイプ</a:t>
            </a:r>
          </a:p>
        </p:txBody>
      </p:sp>
      <p:sp>
        <p:nvSpPr>
          <p:cNvPr id="10" name="テキスト ボックス 9"/>
          <p:cNvSpPr txBox="1"/>
          <p:nvPr/>
        </p:nvSpPr>
        <p:spPr>
          <a:xfrm>
            <a:off x="5630309" y="6052424"/>
            <a:ext cx="846707" cy="276999"/>
          </a:xfrm>
          <a:prstGeom prst="rect">
            <a:avLst/>
          </a:prstGeom>
          <a:noFill/>
        </p:spPr>
        <p:txBody>
          <a:bodyPr wrap="none" rtlCol="0">
            <a:spAutoFit/>
          </a:bodyPr>
          <a:lstStyle/>
          <a:p>
            <a:pPr eaLnBrk="0" fontAlgn="base" hangingPunct="0">
              <a:spcBef>
                <a:spcPct val="0"/>
              </a:spcBef>
              <a:spcAft>
                <a:spcPct val="0"/>
              </a:spcAft>
            </a:pPr>
            <a:r>
              <a:rPr lang="ja-JP" altLang="en-US" sz="1200" dirty="0">
                <a:solidFill>
                  <a:srgbClr val="000000"/>
                </a:solidFill>
              </a:rPr>
              <a:t>ストレーナ</a:t>
            </a:r>
          </a:p>
        </p:txBody>
      </p:sp>
      <p:sp>
        <p:nvSpPr>
          <p:cNvPr id="12" name="テキスト ボックス 11"/>
          <p:cNvSpPr txBox="1"/>
          <p:nvPr/>
        </p:nvSpPr>
        <p:spPr>
          <a:xfrm>
            <a:off x="8091682" y="6013429"/>
            <a:ext cx="617477" cy="276999"/>
          </a:xfrm>
          <a:prstGeom prst="rect">
            <a:avLst/>
          </a:prstGeom>
          <a:noFill/>
        </p:spPr>
        <p:txBody>
          <a:bodyPr wrap="none" rtlCol="0">
            <a:spAutoFit/>
          </a:bodyPr>
          <a:lstStyle/>
          <a:p>
            <a:pPr eaLnBrk="0" fontAlgn="base" hangingPunct="0">
              <a:spcBef>
                <a:spcPct val="0"/>
              </a:spcBef>
              <a:spcAft>
                <a:spcPct val="0"/>
              </a:spcAft>
            </a:pPr>
            <a:r>
              <a:rPr lang="ja-JP" altLang="en-US" sz="1200" dirty="0">
                <a:solidFill>
                  <a:srgbClr val="000000"/>
                </a:solidFill>
              </a:rPr>
              <a:t>レバー</a:t>
            </a:r>
          </a:p>
        </p:txBody>
      </p:sp>
      <p:cxnSp>
        <p:nvCxnSpPr>
          <p:cNvPr id="13" name="直線コネクタ 12"/>
          <p:cNvCxnSpPr/>
          <p:nvPr/>
        </p:nvCxnSpPr>
        <p:spPr bwMode="auto">
          <a:xfrm>
            <a:off x="7595398" y="6046555"/>
            <a:ext cx="530290" cy="72568"/>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14" name="Rectangle 3"/>
          <p:cNvSpPr txBox="1">
            <a:spLocks noChangeArrowheads="1"/>
          </p:cNvSpPr>
          <p:nvPr/>
        </p:nvSpPr>
        <p:spPr bwMode="auto">
          <a:xfrm>
            <a:off x="524097" y="1683811"/>
            <a:ext cx="6353335" cy="45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buFont typeface="Wingdings" pitchFamily="2" charset="2"/>
              <a:buNone/>
            </a:pPr>
            <a:r>
              <a:rPr lang="ja-JP" altLang="en-US" sz="1800" kern="0" dirty="0">
                <a:solidFill>
                  <a:srgbClr val="000000"/>
                </a:solidFill>
              </a:rPr>
              <a:t>・フート弁メンテナンスの際、配管を</a:t>
            </a:r>
            <a:r>
              <a:rPr lang="ja-JP" altLang="en-US" sz="1800" kern="0" dirty="0" smtClean="0">
                <a:solidFill>
                  <a:srgbClr val="000000"/>
                </a:solidFill>
              </a:rPr>
              <a:t>引上げる</a:t>
            </a:r>
            <a:r>
              <a:rPr lang="ja-JP" altLang="en-US" sz="1800" kern="0" dirty="0">
                <a:solidFill>
                  <a:srgbClr val="000000"/>
                </a:solidFill>
              </a:rPr>
              <a:t>ために設置</a:t>
            </a:r>
          </a:p>
        </p:txBody>
      </p:sp>
      <p:pic>
        <p:nvPicPr>
          <p:cNvPr id="15" name="Picture 4" descr="N:\100_共有\002_開技共有_写真\16 ｶﾀﾛｸﾞ写真\P_圧力タンク他\P008_吸込ユニット\吐出しユニット.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95974" y="986727"/>
            <a:ext cx="1462027" cy="9810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9121" y="2060465"/>
            <a:ext cx="2868966" cy="2535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3895200" y="4009456"/>
            <a:ext cx="2553904" cy="646331"/>
          </a:xfrm>
          <a:prstGeom prst="rect">
            <a:avLst/>
          </a:prstGeom>
          <a:noFill/>
        </p:spPr>
        <p:txBody>
          <a:bodyPr wrap="none" rtlCol="0">
            <a:spAutoFit/>
          </a:bodyPr>
          <a:lstStyle/>
          <a:p>
            <a:pPr eaLnBrk="0" fontAlgn="base" hangingPunct="0">
              <a:spcBef>
                <a:spcPct val="0"/>
              </a:spcBef>
              <a:spcAft>
                <a:spcPct val="0"/>
              </a:spcAft>
            </a:pPr>
            <a:r>
              <a:rPr lang="ja-JP" altLang="en-US" sz="1200" dirty="0">
                <a:solidFill>
                  <a:srgbClr val="000000"/>
                </a:solidFill>
              </a:rPr>
              <a:t>メンテナンス時、地上部のワイヤーを</a:t>
            </a:r>
            <a:endParaRPr lang="en-US" altLang="ja-JP" sz="1200" dirty="0">
              <a:solidFill>
                <a:srgbClr val="000000"/>
              </a:solidFill>
            </a:endParaRPr>
          </a:p>
          <a:p>
            <a:pPr eaLnBrk="0" fontAlgn="base" hangingPunct="0">
              <a:spcBef>
                <a:spcPct val="0"/>
              </a:spcBef>
              <a:spcAft>
                <a:spcPct val="0"/>
              </a:spcAft>
            </a:pPr>
            <a:r>
              <a:rPr lang="ja-JP" altLang="en-US" sz="1200" dirty="0">
                <a:solidFill>
                  <a:srgbClr val="000000"/>
                </a:solidFill>
              </a:rPr>
              <a:t>引っ張るとレバーが引き上げられ、</a:t>
            </a:r>
            <a:endParaRPr lang="en-US" altLang="ja-JP" sz="1200" dirty="0">
              <a:solidFill>
                <a:srgbClr val="000000"/>
              </a:solidFill>
            </a:endParaRPr>
          </a:p>
          <a:p>
            <a:pPr eaLnBrk="0" fontAlgn="base" hangingPunct="0">
              <a:spcBef>
                <a:spcPct val="0"/>
              </a:spcBef>
              <a:spcAft>
                <a:spcPct val="0"/>
              </a:spcAft>
            </a:pPr>
            <a:r>
              <a:rPr lang="ja-JP" altLang="en-US" sz="1200" dirty="0">
                <a:solidFill>
                  <a:srgbClr val="000000"/>
                </a:solidFill>
              </a:rPr>
              <a:t>配管内の水が抜ける</a:t>
            </a:r>
          </a:p>
        </p:txBody>
      </p:sp>
      <p:sp>
        <p:nvSpPr>
          <p:cNvPr id="18" name="下矢印 17"/>
          <p:cNvSpPr/>
          <p:nvPr/>
        </p:nvSpPr>
        <p:spPr bwMode="auto">
          <a:xfrm rot="10800000">
            <a:off x="3501909" y="4081184"/>
            <a:ext cx="366960" cy="458629"/>
          </a:xfrm>
          <a:prstGeom prst="downArrow">
            <a:avLst/>
          </a:prstGeom>
          <a:noFill/>
          <a:ln w="317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kumimoji="0" lang="ja-JP" altLang="en-US">
              <a:solidFill>
                <a:srgbClr val="FF0000"/>
              </a:solidFill>
            </a:endParaRPr>
          </a:p>
        </p:txBody>
      </p:sp>
      <p:sp>
        <p:nvSpPr>
          <p:cNvPr id="7" name="AutoShape 8"/>
          <p:cNvSpPr>
            <a:spLocks noChangeArrowheads="1"/>
          </p:cNvSpPr>
          <p:nvPr/>
        </p:nvSpPr>
        <p:spPr bwMode="auto">
          <a:xfrm>
            <a:off x="446195" y="4514965"/>
            <a:ext cx="1976145"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t>フート弁</a:t>
            </a:r>
            <a:endParaRPr lang="ja-JP" altLang="en-US" sz="2000" dirty="0"/>
          </a:p>
        </p:txBody>
      </p:sp>
      <p:pic>
        <p:nvPicPr>
          <p:cNvPr id="1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63552" y="1958893"/>
            <a:ext cx="1619250" cy="267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9" descr="N:\100_共有\002_開技共有_写真\16 ｶﾀﾛｸﾞ写真\P_圧力タンク他\P007_フート弁\VF.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14799" y="4597467"/>
            <a:ext cx="1133150" cy="1728192"/>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コネクタ 10"/>
          <p:cNvCxnSpPr/>
          <p:nvPr/>
        </p:nvCxnSpPr>
        <p:spPr bwMode="auto">
          <a:xfrm flipH="1">
            <a:off x="6395974" y="5965522"/>
            <a:ext cx="653417" cy="162066"/>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20" name="テキスト ボックス 19"/>
          <p:cNvSpPr txBox="1"/>
          <p:nvPr/>
        </p:nvSpPr>
        <p:spPr>
          <a:xfrm>
            <a:off x="7567576" y="3097274"/>
            <a:ext cx="1343638" cy="461665"/>
          </a:xfrm>
          <a:prstGeom prst="rect">
            <a:avLst/>
          </a:prstGeom>
          <a:noFill/>
        </p:spPr>
        <p:txBody>
          <a:bodyPr wrap="none" rtlCol="0">
            <a:spAutoFit/>
          </a:bodyPr>
          <a:lstStyle/>
          <a:p>
            <a:pPr eaLnBrk="0" fontAlgn="base" hangingPunct="0">
              <a:spcBef>
                <a:spcPct val="0"/>
              </a:spcBef>
              <a:spcAft>
                <a:spcPct val="0"/>
              </a:spcAft>
            </a:pPr>
            <a:r>
              <a:rPr lang="ja-JP" altLang="en-US" sz="1200" dirty="0">
                <a:solidFill>
                  <a:srgbClr val="000000"/>
                </a:solidFill>
              </a:rPr>
              <a:t>上下を分離させて</a:t>
            </a:r>
            <a:endParaRPr lang="en-US" altLang="ja-JP" sz="1200" dirty="0">
              <a:solidFill>
                <a:srgbClr val="000000"/>
              </a:solidFill>
            </a:endParaRPr>
          </a:p>
          <a:p>
            <a:pPr eaLnBrk="0" fontAlgn="base" hangingPunct="0">
              <a:spcBef>
                <a:spcPct val="0"/>
              </a:spcBef>
              <a:spcAft>
                <a:spcPct val="0"/>
              </a:spcAft>
            </a:pPr>
            <a:r>
              <a:rPr lang="ja-JP" altLang="en-US" sz="1200" dirty="0">
                <a:solidFill>
                  <a:srgbClr val="000000"/>
                </a:solidFill>
              </a:rPr>
              <a:t>配管を引き上げる</a:t>
            </a:r>
          </a:p>
        </p:txBody>
      </p:sp>
      <p:sp>
        <p:nvSpPr>
          <p:cNvPr id="22" name="下矢印 21"/>
          <p:cNvSpPr/>
          <p:nvPr/>
        </p:nvSpPr>
        <p:spPr bwMode="auto">
          <a:xfrm rot="10800000">
            <a:off x="7718725" y="2154752"/>
            <a:ext cx="366960" cy="458629"/>
          </a:xfrm>
          <a:prstGeom prst="downArrow">
            <a:avLst/>
          </a:prstGeom>
          <a:noFill/>
          <a:ln w="317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kumimoji="0" lang="ja-JP" altLang="en-US">
              <a:solidFill>
                <a:srgbClr val="FF0000"/>
              </a:solidFill>
            </a:endParaRPr>
          </a:p>
        </p:txBody>
      </p:sp>
      <p:sp>
        <p:nvSpPr>
          <p:cNvPr id="23" name="下矢印 22"/>
          <p:cNvSpPr/>
          <p:nvPr/>
        </p:nvSpPr>
        <p:spPr bwMode="auto">
          <a:xfrm rot="10800000">
            <a:off x="6144199" y="2154751"/>
            <a:ext cx="366960" cy="458629"/>
          </a:xfrm>
          <a:prstGeom prst="downArrow">
            <a:avLst/>
          </a:prstGeom>
          <a:noFill/>
          <a:ln w="317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vert="horz" wrap="none" lIns="91440" tIns="45720" rIns="91440" bIns="45720" numCol="1" rtlCol="0" anchor="t" anchorCtr="0" compatLnSpc="1">
            <a:prstTxWarp prst="textNoShape">
              <a:avLst/>
            </a:prstTxWarp>
            <a:spAutoFit/>
          </a:bodyPr>
          <a:lstStyle/>
          <a:p>
            <a:pPr eaLnBrk="0" fontAlgn="base" hangingPunct="0">
              <a:spcBef>
                <a:spcPct val="0"/>
              </a:spcBef>
              <a:spcAft>
                <a:spcPct val="0"/>
              </a:spcAft>
            </a:pPr>
            <a:endParaRPr kumimoji="0" lang="ja-JP" altLang="en-US">
              <a:solidFill>
                <a:srgbClr val="FF0000"/>
              </a:solidFill>
            </a:endParaRPr>
          </a:p>
        </p:txBody>
      </p:sp>
      <p:sp>
        <p:nvSpPr>
          <p:cNvPr id="24" name="テキスト ボックス 23"/>
          <p:cNvSpPr txBox="1"/>
          <p:nvPr/>
        </p:nvSpPr>
        <p:spPr>
          <a:xfrm>
            <a:off x="4621645" y="2312207"/>
            <a:ext cx="1370888" cy="276999"/>
          </a:xfrm>
          <a:prstGeom prst="rect">
            <a:avLst/>
          </a:prstGeom>
          <a:noFill/>
        </p:spPr>
        <p:txBody>
          <a:bodyPr wrap="none" rtlCol="0">
            <a:spAutoFit/>
          </a:bodyPr>
          <a:lstStyle/>
          <a:p>
            <a:pPr eaLnBrk="0" fontAlgn="base" hangingPunct="0">
              <a:spcBef>
                <a:spcPct val="0"/>
              </a:spcBef>
              <a:spcAft>
                <a:spcPct val="0"/>
              </a:spcAft>
            </a:pPr>
            <a:r>
              <a:rPr lang="ja-JP" altLang="en-US" sz="1200" dirty="0">
                <a:solidFill>
                  <a:srgbClr val="000000"/>
                </a:solidFill>
              </a:rPr>
              <a:t>ポンプ吸込み側へ</a:t>
            </a:r>
          </a:p>
        </p:txBody>
      </p:sp>
      <p:cxnSp>
        <p:nvCxnSpPr>
          <p:cNvPr id="25" name="直線矢印コネクタ 24"/>
          <p:cNvCxnSpPr/>
          <p:nvPr/>
        </p:nvCxnSpPr>
        <p:spPr bwMode="auto">
          <a:xfrm>
            <a:off x="4378660" y="2434046"/>
            <a:ext cx="288032" cy="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Lst>
        </p:spPr>
      </p:cxnSp>
    </p:spTree>
    <p:extLst>
      <p:ext uri="{BB962C8B-B14F-4D97-AF65-F5344CB8AC3E}">
        <p14:creationId xmlns:p14="http://schemas.microsoft.com/office/powerpoint/2010/main" val="2058820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23D2C56F-E455-4505-A0A1-E0612E4656AE}" type="slidenum">
              <a:rPr lang="en-US" altLang="ja-JP" smtClean="0"/>
              <a:pPr>
                <a:defRPr/>
              </a:pPr>
              <a:t>5</a:t>
            </a:fld>
            <a:endParaRPr lang="en-US" altLang="ja-JP"/>
          </a:p>
        </p:txBody>
      </p:sp>
      <p:pic>
        <p:nvPicPr>
          <p:cNvPr id="3" name="基礎1_ポンプの仕事">
            <a:hlinkClick r:id="" action="ppaction://media"/>
          </p:cNvPr>
          <p:cNvPicPr>
            <a:picLocks noChangeAspect="1"/>
          </p:cNvPicPr>
          <p:nvPr>
            <a:videoFile r:link="rId1"/>
            <p:extLst>
              <p:ext uri="{DAA4B4D4-6D71-4841-9C94-3DE7FCFB9230}">
                <p14:media xmlns:p14="http://schemas.microsoft.com/office/powerpoint/2010/main" r:embed="rId2">
                  <p14:trim end="7135.9791"/>
                </p14:media>
              </p:ext>
            </p:extLst>
          </p:nvPr>
        </p:nvPicPr>
        <p:blipFill>
          <a:blip r:embed="rId4"/>
          <a:stretch>
            <a:fillRect/>
          </a:stretch>
        </p:blipFill>
        <p:spPr>
          <a:xfrm>
            <a:off x="683568" y="332656"/>
            <a:ext cx="7992888" cy="5994667"/>
          </a:xfrm>
          <a:prstGeom prst="rect">
            <a:avLst/>
          </a:prstGeom>
        </p:spPr>
      </p:pic>
    </p:spTree>
    <p:extLst>
      <p:ext uri="{BB962C8B-B14F-4D97-AF65-F5344CB8AC3E}">
        <p14:creationId xmlns:p14="http://schemas.microsoft.com/office/powerpoint/2010/main" val="30892457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0" mute="1">
                <p:cTn id="7" fill="hold" display="0">
                  <p:stCondLst>
                    <p:cond delay="indefinite"/>
                  </p:stCondLst>
                </p:cTn>
                <p:tgtEl>
                  <p:spTgt spid="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32814"/>
            <a:ext cx="8686328" cy="587874"/>
          </a:xfrm>
        </p:spPr>
        <p:txBody>
          <a:bodyPr/>
          <a:lstStyle/>
          <a:p>
            <a:r>
              <a:rPr kumimoji="1" lang="ja-JP" altLang="en-US" dirty="0" smtClean="0"/>
              <a:t>ポンプの周辺機器と付属品　</a:t>
            </a:r>
            <a:r>
              <a:rPr lang="ja-JP" altLang="en-US" dirty="0"/>
              <a:t>　</a:t>
            </a:r>
            <a:r>
              <a:rPr kumimoji="1" lang="ja-JP" altLang="en-US" dirty="0" smtClean="0">
                <a:solidFill>
                  <a:srgbClr val="0033CC"/>
                </a:solidFill>
              </a:rPr>
              <a:t>ポンプの付属品</a:t>
            </a:r>
            <a:endParaRPr kumimoji="1" lang="ja-JP" altLang="en-US" dirty="0">
              <a:solidFill>
                <a:srgbClr val="0033CC"/>
              </a:solidFill>
            </a:endParaRPr>
          </a:p>
        </p:txBody>
      </p:sp>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pPr>
                <a:spcBef>
                  <a:spcPct val="0"/>
                </a:spcBef>
                <a:buFontTx/>
                <a:buNone/>
              </a:pPr>
              <a:t>50</a:t>
            </a:fld>
            <a:endParaRPr lang="en-US" altLang="ja-JP" sz="1400" smtClean="0"/>
          </a:p>
        </p:txBody>
      </p:sp>
      <p:sp>
        <p:nvSpPr>
          <p:cNvPr id="5124" name="Rectangle 5"/>
          <p:cNvSpPr>
            <a:spLocks noChangeArrowheads="1"/>
          </p:cNvSpPr>
          <p:nvPr/>
        </p:nvSpPr>
        <p:spPr bwMode="auto">
          <a:xfrm>
            <a:off x="1524000" y="3733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7" name="AutoShape 8"/>
          <p:cNvSpPr>
            <a:spLocks noChangeArrowheads="1"/>
          </p:cNvSpPr>
          <p:nvPr/>
        </p:nvSpPr>
        <p:spPr bwMode="auto">
          <a:xfrm>
            <a:off x="535927" y="1103132"/>
            <a:ext cx="1976145"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t>ゴムフレキ</a:t>
            </a:r>
            <a:endParaRPr lang="ja-JP" altLang="en-US" sz="2000" dirty="0"/>
          </a:p>
        </p:txBody>
      </p:sp>
      <p:sp>
        <p:nvSpPr>
          <p:cNvPr id="6" name="Rectangle 9"/>
          <p:cNvSpPr>
            <a:spLocks noChangeArrowheads="1"/>
          </p:cNvSpPr>
          <p:nvPr/>
        </p:nvSpPr>
        <p:spPr bwMode="auto">
          <a:xfrm>
            <a:off x="755576" y="1680105"/>
            <a:ext cx="47879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5000"/>
              </a:spcBef>
              <a:spcAft>
                <a:spcPct val="25000"/>
              </a:spcAft>
              <a:buSzPct val="70000"/>
              <a:buFont typeface="Wingdings" pitchFamily="2" charset="2"/>
              <a:buChar char="p"/>
              <a:defRPr kumimoji="1" sz="1400" b="1">
                <a:solidFill>
                  <a:schemeClr val="tx1"/>
                </a:solidFill>
                <a:latin typeface="ＭＳ Ｐゴシック" pitchFamily="50" charset="-128"/>
                <a:ea typeface="ＭＳ Ｐゴシック" pitchFamily="50" charset="-128"/>
              </a:defRPr>
            </a:lvl1pPr>
            <a:lvl2pPr marL="742950" indent="-28575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2pPr>
            <a:lvl3pPr marL="11430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3pPr>
            <a:lvl4pPr marL="16002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4pPr>
            <a:lvl5pPr marL="20574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9pPr>
          </a:lstStyle>
          <a:p>
            <a:pPr fontAlgn="base">
              <a:buFont typeface="Wingdings" pitchFamily="2" charset="2"/>
              <a:buNone/>
            </a:pPr>
            <a:r>
              <a:rPr lang="ja-JP" altLang="en-US" sz="2000" dirty="0">
                <a:solidFill>
                  <a:srgbClr val="000000"/>
                </a:solidFill>
              </a:rPr>
              <a:t>ポンプの振動が配管に伝わるのを</a:t>
            </a:r>
          </a:p>
          <a:p>
            <a:pPr fontAlgn="base">
              <a:buFont typeface="Wingdings" pitchFamily="2" charset="2"/>
              <a:buNone/>
            </a:pPr>
            <a:r>
              <a:rPr lang="ja-JP" altLang="en-US" sz="2000" dirty="0">
                <a:solidFill>
                  <a:srgbClr val="000000"/>
                </a:solidFill>
              </a:rPr>
              <a:t>低減させるもの。</a:t>
            </a:r>
          </a:p>
        </p:txBody>
      </p:sp>
      <p:pic>
        <p:nvPicPr>
          <p:cNvPr id="8"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24525" y="1225815"/>
            <a:ext cx="230346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8"/>
          <p:cNvSpPr>
            <a:spLocks noChangeArrowheads="1"/>
          </p:cNvSpPr>
          <p:nvPr/>
        </p:nvSpPr>
        <p:spPr bwMode="auto">
          <a:xfrm>
            <a:off x="535926" y="3733800"/>
            <a:ext cx="1976145"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t>防振架台</a:t>
            </a:r>
            <a:endParaRPr lang="ja-JP" altLang="en-US" sz="2000" dirty="0"/>
          </a:p>
        </p:txBody>
      </p:sp>
      <p:pic>
        <p:nvPicPr>
          <p:cNvPr id="1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5148064" y="3637574"/>
            <a:ext cx="3132138" cy="2726006"/>
          </a:xfrm>
          <a:prstGeom prst="rect">
            <a:avLst/>
          </a:prstGeom>
        </p:spPr>
      </p:pic>
      <p:sp>
        <p:nvSpPr>
          <p:cNvPr id="11" name="Rectangle 3"/>
          <p:cNvSpPr txBox="1">
            <a:spLocks noChangeArrowheads="1"/>
          </p:cNvSpPr>
          <p:nvPr/>
        </p:nvSpPr>
        <p:spPr bwMode="auto">
          <a:xfrm>
            <a:off x="755576" y="4340637"/>
            <a:ext cx="4104456" cy="105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buFont typeface="Wingdings" pitchFamily="2" charset="2"/>
              <a:buNone/>
            </a:pPr>
            <a:r>
              <a:rPr lang="ja-JP" altLang="en-US" sz="2000" kern="0" dirty="0" smtClean="0"/>
              <a:t>ポンプの振動が躯体に伝わるのを</a:t>
            </a:r>
          </a:p>
          <a:p>
            <a:pPr eaLnBrk="1" hangingPunct="1">
              <a:buFont typeface="Wingdings" pitchFamily="2" charset="2"/>
              <a:buNone/>
            </a:pPr>
            <a:r>
              <a:rPr lang="ja-JP" altLang="en-US" sz="2000" kern="0" dirty="0" smtClean="0"/>
              <a:t>低減させるもの。</a:t>
            </a:r>
            <a:endParaRPr lang="ja-JP" altLang="en-US" sz="2000" kern="0" dirty="0"/>
          </a:p>
        </p:txBody>
      </p:sp>
    </p:spTree>
    <p:extLst>
      <p:ext uri="{BB962C8B-B14F-4D97-AF65-F5344CB8AC3E}">
        <p14:creationId xmlns:p14="http://schemas.microsoft.com/office/powerpoint/2010/main" val="35726096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32814"/>
            <a:ext cx="8686328" cy="587874"/>
          </a:xfrm>
        </p:spPr>
        <p:txBody>
          <a:bodyPr/>
          <a:lstStyle/>
          <a:p>
            <a:r>
              <a:rPr kumimoji="1" lang="ja-JP" altLang="en-US" dirty="0" smtClean="0"/>
              <a:t>ポンプの周辺機器と付属品　　</a:t>
            </a:r>
            <a:r>
              <a:rPr kumimoji="1" lang="ja-JP" altLang="en-US" dirty="0" smtClean="0">
                <a:solidFill>
                  <a:srgbClr val="0033CC"/>
                </a:solidFill>
              </a:rPr>
              <a:t>ポンプの付属品</a:t>
            </a:r>
            <a:endParaRPr kumimoji="1" lang="ja-JP" altLang="en-US" dirty="0">
              <a:solidFill>
                <a:srgbClr val="0033CC"/>
              </a:solidFill>
            </a:endParaRPr>
          </a:p>
        </p:txBody>
      </p:sp>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pPr>
                <a:spcBef>
                  <a:spcPct val="0"/>
                </a:spcBef>
                <a:buFontTx/>
                <a:buNone/>
              </a:pPr>
              <a:t>51</a:t>
            </a:fld>
            <a:endParaRPr lang="en-US" altLang="ja-JP" sz="1400" smtClean="0"/>
          </a:p>
        </p:txBody>
      </p:sp>
      <p:sp>
        <p:nvSpPr>
          <p:cNvPr id="5124" name="Rectangle 5"/>
          <p:cNvSpPr>
            <a:spLocks noChangeArrowheads="1"/>
          </p:cNvSpPr>
          <p:nvPr/>
        </p:nvSpPr>
        <p:spPr bwMode="auto">
          <a:xfrm>
            <a:off x="1524000" y="3733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7" name="AutoShape 8"/>
          <p:cNvSpPr>
            <a:spLocks noChangeArrowheads="1"/>
          </p:cNvSpPr>
          <p:nvPr/>
        </p:nvSpPr>
        <p:spPr bwMode="auto">
          <a:xfrm>
            <a:off x="435615" y="1012913"/>
            <a:ext cx="3167336" cy="68789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dirty="0" smtClean="0"/>
              <a:t>ステンレスベローズ形</a:t>
            </a:r>
            <a:endParaRPr lang="en-US" altLang="ja-JP" dirty="0" smtClean="0"/>
          </a:p>
          <a:p>
            <a:pPr algn="ctr"/>
            <a:r>
              <a:rPr lang="ja-JP" altLang="en-US" dirty="0"/>
              <a:t>バーサジョイント</a:t>
            </a:r>
          </a:p>
        </p:txBody>
      </p:sp>
      <p:pic>
        <p:nvPicPr>
          <p:cNvPr id="6"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0835" y="1065179"/>
            <a:ext cx="21621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8"/>
          <p:cNvSpPr>
            <a:spLocks noChangeArrowheads="1"/>
          </p:cNvSpPr>
          <p:nvPr/>
        </p:nvSpPr>
        <p:spPr bwMode="auto">
          <a:xfrm>
            <a:off x="435615" y="3210016"/>
            <a:ext cx="3167336" cy="68789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dirty="0" smtClean="0"/>
              <a:t>ステンレスベローズ形</a:t>
            </a:r>
            <a:endParaRPr lang="en-US" altLang="ja-JP" dirty="0" smtClean="0"/>
          </a:p>
          <a:p>
            <a:pPr algn="ctr"/>
            <a:r>
              <a:rPr lang="ja-JP" altLang="en-US" dirty="0"/>
              <a:t>バーサジョイント</a:t>
            </a:r>
          </a:p>
        </p:txBody>
      </p:sp>
      <p:sp>
        <p:nvSpPr>
          <p:cNvPr id="9" name="Rectangle 8"/>
          <p:cNvSpPr>
            <a:spLocks noChangeArrowheads="1"/>
          </p:cNvSpPr>
          <p:nvPr/>
        </p:nvSpPr>
        <p:spPr bwMode="auto">
          <a:xfrm>
            <a:off x="611560" y="1892978"/>
            <a:ext cx="418736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itchFamily="2" charset="2"/>
              <a:buChar char="p"/>
              <a:defRPr kumimoji="1" sz="1400" b="1">
                <a:solidFill>
                  <a:schemeClr val="tx1"/>
                </a:solidFill>
                <a:latin typeface="ＭＳ Ｐゴシック" pitchFamily="50" charset="-128"/>
                <a:ea typeface="ＭＳ Ｐゴシック" pitchFamily="50" charset="-128"/>
              </a:defRPr>
            </a:lvl1pPr>
            <a:lvl2pPr marL="742950" indent="-28575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2pPr>
            <a:lvl3pPr marL="11430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3pPr>
            <a:lvl4pPr marL="16002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4pPr>
            <a:lvl5pPr marL="20574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9pPr>
          </a:lstStyle>
          <a:p>
            <a:pPr algn="ctr" fontAlgn="base">
              <a:spcBef>
                <a:spcPct val="0"/>
              </a:spcBef>
              <a:spcAft>
                <a:spcPct val="0"/>
              </a:spcAft>
              <a:buSzTx/>
              <a:buFontTx/>
              <a:buNone/>
            </a:pPr>
            <a:r>
              <a:rPr lang="ja-JP" altLang="en-US" sz="2000" b="0" dirty="0">
                <a:solidFill>
                  <a:srgbClr val="000000"/>
                </a:solidFill>
                <a:latin typeface="Arial" charset="0"/>
              </a:rPr>
              <a:t>変位吸収　耐熱、耐寒性、強度をもつ</a:t>
            </a:r>
          </a:p>
        </p:txBody>
      </p:sp>
      <p:sp>
        <p:nvSpPr>
          <p:cNvPr id="10" name="Rectangle 4"/>
          <p:cNvSpPr>
            <a:spLocks noGrp="1" noChangeArrowheads="1"/>
          </p:cNvSpPr>
          <p:nvPr>
            <p:ph idx="1"/>
          </p:nvPr>
        </p:nvSpPr>
        <p:spPr>
          <a:xfrm>
            <a:off x="611560" y="4045941"/>
            <a:ext cx="3006681" cy="895228"/>
          </a:xfrm>
        </p:spPr>
        <p:txBody>
          <a:bodyPr/>
          <a:lstStyle/>
          <a:p>
            <a:pPr marL="609600" indent="-609600" eaLnBrk="1" hangingPunct="1">
              <a:buNone/>
            </a:pPr>
            <a:r>
              <a:rPr lang="ja-JP" altLang="en-US" sz="2000" dirty="0"/>
              <a:t>圧力脈動を吸収し、</a:t>
            </a:r>
            <a:r>
              <a:rPr lang="ja-JP" altLang="en-US" sz="2000" dirty="0" smtClean="0"/>
              <a:t>固体</a:t>
            </a:r>
            <a:endParaRPr lang="en-US" altLang="ja-JP" sz="2000" dirty="0" smtClean="0"/>
          </a:p>
          <a:p>
            <a:pPr marL="609600" indent="-609600" eaLnBrk="1" hangingPunct="1">
              <a:buNone/>
            </a:pPr>
            <a:r>
              <a:rPr lang="ja-JP" altLang="en-US" sz="2000" dirty="0" smtClean="0"/>
              <a:t>伝搬音を</a:t>
            </a:r>
            <a:r>
              <a:rPr lang="ja-JP" altLang="en-US" sz="2000" dirty="0"/>
              <a:t>低減します。 </a:t>
            </a:r>
          </a:p>
        </p:txBody>
      </p:sp>
      <p:pic>
        <p:nvPicPr>
          <p:cNvPr id="11" name="Picture 12" descr="silencer_kv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35767" y="4120416"/>
            <a:ext cx="1665796" cy="20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22"/>
          <p:cNvGrpSpPr>
            <a:grpSpLocks/>
          </p:cNvGrpSpPr>
          <p:nvPr/>
        </p:nvGrpSpPr>
        <p:grpSpPr bwMode="auto">
          <a:xfrm>
            <a:off x="3901942" y="4057066"/>
            <a:ext cx="3117058" cy="2246163"/>
            <a:chOff x="0" y="1389"/>
            <a:chExt cx="3263" cy="2427"/>
          </a:xfrm>
        </p:grpSpPr>
        <p:pic>
          <p:nvPicPr>
            <p:cNvPr id="13"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389"/>
              <a:ext cx="1957" cy="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8"/>
            <p:cNvSpPr>
              <a:spLocks noChangeArrowheads="1"/>
            </p:cNvSpPr>
            <p:nvPr/>
          </p:nvSpPr>
          <p:spPr bwMode="auto">
            <a:xfrm>
              <a:off x="772" y="3022"/>
              <a:ext cx="408" cy="544"/>
            </a:xfrm>
            <a:prstGeom prst="upArrow">
              <a:avLst>
                <a:gd name="adj1" fmla="val 50000"/>
                <a:gd name="adj2" fmla="val 58821"/>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5000"/>
                </a:spcBef>
                <a:spcAft>
                  <a:spcPct val="25000"/>
                </a:spcAft>
                <a:buSzPct val="70000"/>
                <a:buFont typeface="Wingdings" pitchFamily="2" charset="2"/>
                <a:buChar char="p"/>
                <a:defRPr kumimoji="1" sz="1400" b="1">
                  <a:solidFill>
                    <a:schemeClr val="tx1"/>
                  </a:solidFill>
                  <a:latin typeface="ＭＳ Ｐゴシック" pitchFamily="50" charset="-128"/>
                  <a:ea typeface="ＭＳ Ｐゴシック" pitchFamily="50" charset="-128"/>
                </a:defRPr>
              </a:lvl1pPr>
              <a:lvl2pPr marL="742950" indent="-28575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2pPr>
              <a:lvl3pPr marL="11430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3pPr>
              <a:lvl4pPr marL="16002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4pPr>
              <a:lvl5pPr marL="20574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9pPr>
            </a:lstStyle>
            <a:p>
              <a:pPr algn="ctr" eaLnBrk="0" fontAlgn="base" hangingPunct="0">
                <a:spcBef>
                  <a:spcPct val="0"/>
                </a:spcBef>
                <a:spcAft>
                  <a:spcPct val="0"/>
                </a:spcAft>
                <a:buSzTx/>
                <a:buFontTx/>
                <a:buNone/>
              </a:pPr>
              <a:endParaRPr kumimoji="0" lang="ja-JP" altLang="en-US" sz="1800">
                <a:solidFill>
                  <a:srgbClr val="000000"/>
                </a:solidFill>
                <a:latin typeface="Arial" charset="0"/>
              </a:endParaRPr>
            </a:p>
          </p:txBody>
        </p:sp>
        <p:sp>
          <p:nvSpPr>
            <p:cNvPr id="15" name="AutoShape 9"/>
            <p:cNvSpPr>
              <a:spLocks noChangeArrowheads="1"/>
            </p:cNvSpPr>
            <p:nvPr/>
          </p:nvSpPr>
          <p:spPr bwMode="auto">
            <a:xfrm>
              <a:off x="908" y="1661"/>
              <a:ext cx="135" cy="317"/>
            </a:xfrm>
            <a:prstGeom prst="upArrow">
              <a:avLst>
                <a:gd name="adj1" fmla="val 39704"/>
                <a:gd name="adj2" fmla="val 69064"/>
              </a:avLst>
            </a:prstGeom>
            <a:solidFill>
              <a:srgbClr val="FF0000">
                <a:alpha val="39999"/>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5000"/>
                </a:spcBef>
                <a:spcAft>
                  <a:spcPct val="25000"/>
                </a:spcAft>
                <a:buSzPct val="70000"/>
                <a:buFont typeface="Wingdings" pitchFamily="2" charset="2"/>
                <a:buChar char="p"/>
                <a:defRPr kumimoji="1" sz="1400" b="1">
                  <a:solidFill>
                    <a:schemeClr val="tx1"/>
                  </a:solidFill>
                  <a:latin typeface="ＭＳ Ｐゴシック" pitchFamily="50" charset="-128"/>
                  <a:ea typeface="ＭＳ Ｐゴシック" pitchFamily="50" charset="-128"/>
                </a:defRPr>
              </a:lvl1pPr>
              <a:lvl2pPr marL="742950" indent="-28575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2pPr>
              <a:lvl3pPr marL="11430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3pPr>
              <a:lvl4pPr marL="16002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4pPr>
              <a:lvl5pPr marL="20574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9pPr>
            </a:lstStyle>
            <a:p>
              <a:pPr algn="ctr" eaLnBrk="0" fontAlgn="base" hangingPunct="0">
                <a:spcBef>
                  <a:spcPct val="0"/>
                </a:spcBef>
                <a:spcAft>
                  <a:spcPct val="0"/>
                </a:spcAft>
                <a:buSzTx/>
                <a:buFontTx/>
                <a:buNone/>
              </a:pPr>
              <a:endParaRPr kumimoji="0" lang="ja-JP" altLang="en-US" sz="1800">
                <a:solidFill>
                  <a:srgbClr val="000000"/>
                </a:solidFill>
                <a:latin typeface="Arial" charset="0"/>
              </a:endParaRPr>
            </a:p>
          </p:txBody>
        </p:sp>
        <p:sp>
          <p:nvSpPr>
            <p:cNvPr id="16" name="AutoShape 10"/>
            <p:cNvSpPr>
              <a:spLocks noChangeArrowheads="1"/>
            </p:cNvSpPr>
            <p:nvPr/>
          </p:nvSpPr>
          <p:spPr bwMode="auto">
            <a:xfrm>
              <a:off x="1044" y="2614"/>
              <a:ext cx="363" cy="45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36 w 21600"/>
                <a:gd name="T13" fmla="*/ 2902 h 21600"/>
                <a:gd name="T14" fmla="*/ 16780 w 21600"/>
                <a:gd name="T15" fmla="*/ 9278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2902"/>
                  </a:lnTo>
                  <a:cubicBezTo>
                    <a:pt x="5564" y="2902"/>
                    <a:pt x="0" y="7046"/>
                    <a:pt x="0" y="12158"/>
                  </a:cubicBezTo>
                  <a:lnTo>
                    <a:pt x="0" y="21600"/>
                  </a:lnTo>
                  <a:lnTo>
                    <a:pt x="6495" y="21600"/>
                  </a:lnTo>
                  <a:lnTo>
                    <a:pt x="6495" y="12158"/>
                  </a:lnTo>
                  <a:cubicBezTo>
                    <a:pt x="6495" y="10555"/>
                    <a:pt x="9151" y="9256"/>
                    <a:pt x="12427" y="9256"/>
                  </a:cubicBezTo>
                  <a:lnTo>
                    <a:pt x="12427" y="12158"/>
                  </a:lnTo>
                  <a:lnTo>
                    <a:pt x="21600" y="6079"/>
                  </a:lnTo>
                  <a:close/>
                </a:path>
              </a:pathLst>
            </a:cu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0" lang="ja-JP" altLang="en-US">
                <a:solidFill>
                  <a:srgbClr val="FF0000"/>
                </a:solidFill>
              </a:endParaRPr>
            </a:p>
          </p:txBody>
        </p:sp>
        <p:sp>
          <p:nvSpPr>
            <p:cNvPr id="17" name="AutoShape 11"/>
            <p:cNvSpPr>
              <a:spLocks noChangeArrowheads="1"/>
            </p:cNvSpPr>
            <p:nvPr/>
          </p:nvSpPr>
          <p:spPr bwMode="auto">
            <a:xfrm flipH="1">
              <a:off x="545" y="2614"/>
              <a:ext cx="363" cy="45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36 w 21600"/>
                <a:gd name="T13" fmla="*/ 2902 h 21600"/>
                <a:gd name="T14" fmla="*/ 16780 w 21600"/>
                <a:gd name="T15" fmla="*/ 9278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2902"/>
                  </a:lnTo>
                  <a:cubicBezTo>
                    <a:pt x="5564" y="2902"/>
                    <a:pt x="0" y="7046"/>
                    <a:pt x="0" y="12158"/>
                  </a:cubicBezTo>
                  <a:lnTo>
                    <a:pt x="0" y="21600"/>
                  </a:lnTo>
                  <a:lnTo>
                    <a:pt x="6495" y="21600"/>
                  </a:lnTo>
                  <a:lnTo>
                    <a:pt x="6495" y="12158"/>
                  </a:lnTo>
                  <a:cubicBezTo>
                    <a:pt x="6495" y="10555"/>
                    <a:pt x="9151" y="9256"/>
                    <a:pt x="12427" y="9256"/>
                  </a:cubicBezTo>
                  <a:lnTo>
                    <a:pt x="12427" y="12158"/>
                  </a:lnTo>
                  <a:lnTo>
                    <a:pt x="21600" y="6079"/>
                  </a:lnTo>
                  <a:close/>
                </a:path>
              </a:pathLst>
            </a:cu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0" lang="ja-JP" altLang="en-US">
                <a:solidFill>
                  <a:srgbClr val="FF0000"/>
                </a:solidFill>
              </a:endParaRPr>
            </a:p>
          </p:txBody>
        </p:sp>
        <p:sp>
          <p:nvSpPr>
            <p:cNvPr id="18" name="AutoShape 12"/>
            <p:cNvSpPr>
              <a:spLocks noChangeArrowheads="1"/>
            </p:cNvSpPr>
            <p:nvPr/>
          </p:nvSpPr>
          <p:spPr bwMode="auto">
            <a:xfrm rot="-5196642">
              <a:off x="1063" y="2184"/>
              <a:ext cx="273" cy="22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22 w 21600"/>
                <a:gd name="T13" fmla="*/ 2937 h 21600"/>
                <a:gd name="T14" fmla="*/ 18198 w 21600"/>
                <a:gd name="T15" fmla="*/ 9284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alpha val="39999"/>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0" lang="ja-JP" altLang="en-US">
                <a:solidFill>
                  <a:srgbClr val="FF0000"/>
                </a:solidFill>
              </a:endParaRPr>
            </a:p>
          </p:txBody>
        </p:sp>
        <p:sp>
          <p:nvSpPr>
            <p:cNvPr id="19" name="AutoShape 13"/>
            <p:cNvSpPr>
              <a:spLocks noChangeArrowheads="1"/>
            </p:cNvSpPr>
            <p:nvPr/>
          </p:nvSpPr>
          <p:spPr bwMode="auto">
            <a:xfrm rot="5196642" flipH="1">
              <a:off x="636" y="2208"/>
              <a:ext cx="273" cy="18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22 w 21600"/>
                <a:gd name="T13" fmla="*/ 2864 h 21600"/>
                <a:gd name="T14" fmla="*/ 18198 w 21600"/>
                <a:gd name="T15" fmla="*/ 9189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alpha val="39999"/>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0" lang="ja-JP" altLang="en-US">
                <a:solidFill>
                  <a:srgbClr val="FF0000"/>
                </a:solidFill>
              </a:endParaRPr>
            </a:p>
          </p:txBody>
        </p:sp>
        <p:sp>
          <p:nvSpPr>
            <p:cNvPr id="20" name="Line 14"/>
            <p:cNvSpPr>
              <a:spLocks noChangeShapeType="1"/>
            </p:cNvSpPr>
            <p:nvPr/>
          </p:nvSpPr>
          <p:spPr bwMode="auto">
            <a:xfrm flipV="1">
              <a:off x="1270" y="2840"/>
              <a:ext cx="726"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kumimoji="0" lang="ja-JP" altLang="en-US">
                <a:solidFill>
                  <a:srgbClr val="FF0000"/>
                </a:solidFill>
              </a:endParaRPr>
            </a:p>
          </p:txBody>
        </p:sp>
        <p:sp>
          <p:nvSpPr>
            <p:cNvPr id="21" name="Line 15"/>
            <p:cNvSpPr>
              <a:spLocks noChangeShapeType="1"/>
            </p:cNvSpPr>
            <p:nvPr/>
          </p:nvSpPr>
          <p:spPr bwMode="auto">
            <a:xfrm flipV="1">
              <a:off x="1633" y="2432"/>
              <a:ext cx="22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kumimoji="0" lang="ja-JP" altLang="en-US">
                <a:solidFill>
                  <a:srgbClr val="FF0000"/>
                </a:solidFill>
              </a:endParaRPr>
            </a:p>
          </p:txBody>
        </p:sp>
        <p:sp>
          <p:nvSpPr>
            <p:cNvPr id="22" name="Line 16"/>
            <p:cNvSpPr>
              <a:spLocks noChangeShapeType="1"/>
            </p:cNvSpPr>
            <p:nvPr/>
          </p:nvSpPr>
          <p:spPr bwMode="auto">
            <a:xfrm>
              <a:off x="1315" y="3294"/>
              <a:ext cx="681"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fontAlgn="base" hangingPunct="0">
                <a:spcBef>
                  <a:spcPct val="0"/>
                </a:spcBef>
                <a:spcAft>
                  <a:spcPct val="0"/>
                </a:spcAft>
              </a:pPr>
              <a:endParaRPr kumimoji="0" lang="ja-JP" altLang="en-US">
                <a:solidFill>
                  <a:srgbClr val="FF0000"/>
                </a:solidFill>
              </a:endParaRPr>
            </a:p>
          </p:txBody>
        </p:sp>
        <p:sp>
          <p:nvSpPr>
            <p:cNvPr id="23" name="Text Box 17"/>
            <p:cNvSpPr txBox="1">
              <a:spLocks noChangeArrowheads="1"/>
            </p:cNvSpPr>
            <p:nvPr/>
          </p:nvSpPr>
          <p:spPr bwMode="auto">
            <a:xfrm>
              <a:off x="2015" y="2296"/>
              <a:ext cx="1225"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itchFamily="2" charset="2"/>
                <a:buChar char="p"/>
                <a:defRPr kumimoji="1" sz="1400" b="1">
                  <a:solidFill>
                    <a:schemeClr val="tx1"/>
                  </a:solidFill>
                  <a:latin typeface="ＭＳ Ｐゴシック" pitchFamily="50" charset="-128"/>
                  <a:ea typeface="ＭＳ Ｐゴシック" pitchFamily="50" charset="-128"/>
                </a:defRPr>
              </a:lvl1pPr>
              <a:lvl2pPr marL="742950" indent="-28575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2pPr>
              <a:lvl3pPr marL="11430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3pPr>
              <a:lvl4pPr marL="16002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4pPr>
              <a:lvl5pPr marL="20574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9pPr>
            </a:lstStyle>
            <a:p>
              <a:pPr algn="ctr" fontAlgn="base">
                <a:spcBef>
                  <a:spcPct val="0"/>
                </a:spcBef>
                <a:spcAft>
                  <a:spcPct val="0"/>
                </a:spcAft>
                <a:buSzTx/>
                <a:buFontTx/>
                <a:buNone/>
              </a:pPr>
              <a:r>
                <a:rPr lang="ja-JP" altLang="en-US" sz="1600" dirty="0">
                  <a:solidFill>
                    <a:srgbClr val="000000"/>
                  </a:solidFill>
                  <a:latin typeface="Arial" charset="0"/>
                </a:rPr>
                <a:t>ゴム継ぎ手</a:t>
              </a:r>
            </a:p>
          </p:txBody>
        </p:sp>
        <p:sp>
          <p:nvSpPr>
            <p:cNvPr id="24" name="Text Box 18"/>
            <p:cNvSpPr txBox="1">
              <a:spLocks noChangeArrowheads="1"/>
            </p:cNvSpPr>
            <p:nvPr/>
          </p:nvSpPr>
          <p:spPr bwMode="auto">
            <a:xfrm>
              <a:off x="2207" y="2704"/>
              <a:ext cx="84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itchFamily="2" charset="2"/>
                <a:buChar char="p"/>
                <a:defRPr kumimoji="1" sz="1400" b="1">
                  <a:solidFill>
                    <a:schemeClr val="tx1"/>
                  </a:solidFill>
                  <a:latin typeface="ＭＳ Ｐゴシック" pitchFamily="50" charset="-128"/>
                  <a:ea typeface="ＭＳ Ｐゴシック" pitchFamily="50" charset="-128"/>
                </a:defRPr>
              </a:lvl1pPr>
              <a:lvl2pPr marL="742950" indent="-28575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2pPr>
              <a:lvl3pPr marL="11430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3pPr>
              <a:lvl4pPr marL="16002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4pPr>
              <a:lvl5pPr marL="20574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9pPr>
            </a:lstStyle>
            <a:p>
              <a:pPr algn="ctr" fontAlgn="base">
                <a:spcBef>
                  <a:spcPct val="0"/>
                </a:spcBef>
                <a:spcAft>
                  <a:spcPct val="0"/>
                </a:spcAft>
                <a:buSzTx/>
                <a:buFontTx/>
                <a:buNone/>
              </a:pPr>
              <a:r>
                <a:rPr lang="ja-JP" altLang="en-US" sz="1600" dirty="0">
                  <a:solidFill>
                    <a:srgbClr val="000000"/>
                  </a:solidFill>
                  <a:latin typeface="Arial" charset="0"/>
                </a:rPr>
                <a:t>干渉管</a:t>
              </a:r>
            </a:p>
          </p:txBody>
        </p:sp>
        <p:sp>
          <p:nvSpPr>
            <p:cNvPr id="25" name="Text Box 19"/>
            <p:cNvSpPr txBox="1">
              <a:spLocks noChangeArrowheads="1"/>
            </p:cNvSpPr>
            <p:nvPr/>
          </p:nvSpPr>
          <p:spPr bwMode="auto">
            <a:xfrm>
              <a:off x="1907" y="3450"/>
              <a:ext cx="1356"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itchFamily="2" charset="2"/>
                <a:buChar char="p"/>
                <a:defRPr kumimoji="1" sz="1400" b="1">
                  <a:solidFill>
                    <a:schemeClr val="tx1"/>
                  </a:solidFill>
                  <a:latin typeface="ＭＳ Ｐゴシック" pitchFamily="50" charset="-128"/>
                  <a:ea typeface="ＭＳ Ｐゴシック" pitchFamily="50" charset="-128"/>
                </a:defRPr>
              </a:lvl1pPr>
              <a:lvl2pPr marL="742950" indent="-28575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2pPr>
              <a:lvl3pPr marL="11430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3pPr>
              <a:lvl4pPr marL="16002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4pPr>
              <a:lvl5pPr marL="2057400" indent="-228600" algn="l">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5pPr>
              <a:lvl6pPr marL="25146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6pPr>
              <a:lvl7pPr marL="29718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7pPr>
              <a:lvl8pPr marL="34290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8pPr>
              <a:lvl9pPr marL="3886200" indent="-228600" eaLnBrk="0" fontAlgn="base" hangingPunct="0">
                <a:spcBef>
                  <a:spcPct val="25000"/>
                </a:spcBef>
                <a:spcAft>
                  <a:spcPct val="25000"/>
                </a:spcAft>
                <a:buSzPct val="70000"/>
                <a:buFont typeface="Wingdings" pitchFamily="2" charset="2"/>
                <a:buChar char="p"/>
                <a:defRPr kumimoji="1" sz="1200">
                  <a:solidFill>
                    <a:schemeClr val="tx1"/>
                  </a:solidFill>
                  <a:latin typeface="ＭＳ Ｐゴシック" pitchFamily="50" charset="-128"/>
                  <a:ea typeface="ＭＳ Ｐゴシック" pitchFamily="50" charset="-128"/>
                </a:defRPr>
              </a:lvl9pPr>
            </a:lstStyle>
            <a:p>
              <a:pPr algn="ctr" fontAlgn="base">
                <a:spcBef>
                  <a:spcPct val="0"/>
                </a:spcBef>
                <a:spcAft>
                  <a:spcPct val="0"/>
                </a:spcAft>
                <a:buSzTx/>
                <a:buFontTx/>
                <a:buNone/>
              </a:pPr>
              <a:r>
                <a:rPr lang="ja-JP" altLang="en-US" sz="1600">
                  <a:solidFill>
                    <a:srgbClr val="000000"/>
                  </a:solidFill>
                  <a:latin typeface="Arial" charset="0"/>
                </a:rPr>
                <a:t>異形フランジ</a:t>
              </a:r>
            </a:p>
          </p:txBody>
        </p:sp>
      </p:grpSp>
      <p:sp>
        <p:nvSpPr>
          <p:cNvPr id="26" name="正方形/長方形 25"/>
          <p:cNvSpPr/>
          <p:nvPr/>
        </p:nvSpPr>
        <p:spPr>
          <a:xfrm>
            <a:off x="1022172" y="4902048"/>
            <a:ext cx="2988470" cy="1384995"/>
          </a:xfrm>
          <a:prstGeom prst="rect">
            <a:avLst/>
          </a:prstGeom>
        </p:spPr>
        <p:txBody>
          <a:bodyPr wrap="square">
            <a:spAutoFit/>
          </a:bodyPr>
          <a:lstStyle/>
          <a:p>
            <a:pPr eaLnBrk="0" fontAlgn="base" hangingPunct="0">
              <a:spcBef>
                <a:spcPct val="0"/>
              </a:spcBef>
              <a:spcAft>
                <a:spcPct val="0"/>
              </a:spcAft>
            </a:pPr>
            <a:r>
              <a:rPr kumimoji="0" lang="ja-JP" altLang="en-US" sz="1400" b="1" u="sng" dirty="0">
                <a:solidFill>
                  <a:srgbClr val="000000"/>
                </a:solidFill>
                <a:latin typeface="ＭＳ ゴシック" panose="020B0609070205080204" pitchFamily="49" charset="-128"/>
                <a:ea typeface="ＭＳ ゴシック" panose="020B0609070205080204" pitchFamily="49" charset="-128"/>
              </a:rPr>
              <a:t>脈動防止原理</a:t>
            </a:r>
          </a:p>
          <a:p>
            <a:pPr eaLnBrk="0" fontAlgn="base" hangingPunct="0">
              <a:spcBef>
                <a:spcPct val="0"/>
              </a:spcBef>
              <a:spcAft>
                <a:spcPct val="0"/>
              </a:spcAft>
            </a:pPr>
            <a:r>
              <a:rPr kumimoji="0" lang="ja-JP" altLang="en-US" sz="1400" dirty="0">
                <a:solidFill>
                  <a:srgbClr val="000000"/>
                </a:solidFill>
                <a:latin typeface="ＭＳ ゴシック" panose="020B0609070205080204" pitchFamily="49" charset="-128"/>
                <a:ea typeface="ＭＳ ゴシック" panose="020B0609070205080204" pitchFamily="49" charset="-128"/>
              </a:rPr>
              <a:t>①脈動波が膨張管で反射され減衰</a:t>
            </a:r>
          </a:p>
          <a:p>
            <a:pPr eaLnBrk="0" fontAlgn="base" hangingPunct="0">
              <a:spcBef>
                <a:spcPct val="0"/>
              </a:spcBef>
              <a:spcAft>
                <a:spcPct val="0"/>
              </a:spcAft>
            </a:pPr>
            <a:r>
              <a:rPr kumimoji="0" lang="ja-JP" altLang="en-US" sz="1400" dirty="0">
                <a:solidFill>
                  <a:srgbClr val="000000"/>
                </a:solidFill>
                <a:latin typeface="ＭＳ ゴシック" panose="020B0609070205080204" pitchFamily="49" charset="-128"/>
                <a:ea typeface="ＭＳ ゴシック" panose="020B0609070205080204" pitchFamily="49" charset="-128"/>
              </a:rPr>
              <a:t>②ゴムを使用することで脈動波の</a:t>
            </a:r>
          </a:p>
          <a:p>
            <a:pPr eaLnBrk="0" fontAlgn="base" hangingPunct="0">
              <a:spcBef>
                <a:spcPct val="0"/>
              </a:spcBef>
              <a:spcAft>
                <a:spcPct val="0"/>
              </a:spcAft>
            </a:pPr>
            <a:r>
              <a:rPr kumimoji="0" lang="ja-JP" altLang="en-US" sz="1400" dirty="0">
                <a:solidFill>
                  <a:srgbClr val="000000"/>
                </a:solidFill>
                <a:latin typeface="ＭＳ ゴシック" panose="020B0609070205080204" pitchFamily="49" charset="-128"/>
                <a:ea typeface="ＭＳ ゴシック" panose="020B0609070205080204" pitchFamily="49" charset="-128"/>
              </a:rPr>
              <a:t>　　音速を減衰</a:t>
            </a:r>
          </a:p>
          <a:p>
            <a:pPr eaLnBrk="0" fontAlgn="base" hangingPunct="0">
              <a:spcBef>
                <a:spcPct val="0"/>
              </a:spcBef>
              <a:spcAft>
                <a:spcPct val="0"/>
              </a:spcAft>
            </a:pPr>
            <a:r>
              <a:rPr kumimoji="0" lang="ja-JP" altLang="en-US" sz="1400" dirty="0">
                <a:solidFill>
                  <a:srgbClr val="000000"/>
                </a:solidFill>
                <a:latin typeface="ＭＳ ゴシック" panose="020B0609070205080204" pitchFamily="49" charset="-128"/>
                <a:ea typeface="ＭＳ ゴシック" panose="020B0609070205080204" pitchFamily="49" charset="-128"/>
              </a:rPr>
              <a:t>③干渉管による干渉効果</a:t>
            </a:r>
          </a:p>
          <a:p>
            <a:pPr eaLnBrk="0" fontAlgn="base" hangingPunct="0">
              <a:spcBef>
                <a:spcPct val="0"/>
              </a:spcBef>
              <a:spcAft>
                <a:spcPct val="0"/>
              </a:spcAft>
            </a:pPr>
            <a:r>
              <a:rPr kumimoji="0" lang="ja-JP" altLang="en-US" sz="1400" dirty="0">
                <a:solidFill>
                  <a:srgbClr val="000000"/>
                </a:solidFill>
                <a:latin typeface="ＭＳ ゴシック" panose="020B0609070205080204" pitchFamily="49" charset="-128"/>
                <a:ea typeface="ＭＳ ゴシック" panose="020B0609070205080204" pitchFamily="49" charset="-128"/>
              </a:rPr>
              <a:t>　</a:t>
            </a:r>
          </a:p>
        </p:txBody>
      </p:sp>
    </p:spTree>
    <p:extLst>
      <p:ext uri="{BB962C8B-B14F-4D97-AF65-F5344CB8AC3E}">
        <p14:creationId xmlns:p14="http://schemas.microsoft.com/office/powerpoint/2010/main" val="24238596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52</a:t>
            </a:fld>
            <a:endParaRPr lang="en-US" altLang="ja-JP"/>
          </a:p>
        </p:txBody>
      </p:sp>
      <p:sp>
        <p:nvSpPr>
          <p:cNvPr id="5" name="正方形/長方形 4"/>
          <p:cNvSpPr/>
          <p:nvPr/>
        </p:nvSpPr>
        <p:spPr>
          <a:xfrm>
            <a:off x="2051720" y="2060848"/>
            <a:ext cx="5112568" cy="1368151"/>
          </a:xfrm>
          <a:prstGeom prst="rect">
            <a:avLst/>
          </a:prstGeom>
          <a:gradFill flip="none" rotWithShape="1">
            <a:gsLst>
              <a:gs pos="0">
                <a:srgbClr val="CCECFF"/>
              </a:gs>
              <a:gs pos="50000">
                <a:schemeClr val="bg1"/>
              </a:gs>
              <a:gs pos="100000">
                <a:srgbClr val="CCECFF"/>
              </a:gs>
            </a:gsLst>
            <a:lin ang="5400000" scaled="0"/>
            <a:tileRect/>
          </a:gradFill>
          <a:effectLst>
            <a:outerShdw blurRad="50800" dist="50800" dir="600000" algn="ctr" rotWithShape="0">
              <a:srgbClr val="000000">
                <a:alpha val="43137"/>
              </a:srgbClr>
            </a:outerShdw>
            <a:softEdge rad="12700"/>
          </a:effectLst>
        </p:spPr>
        <p:txBody>
          <a:bodyPr wrap="square" anchor="ctr" anchorCtr="1">
            <a:noAutofit/>
          </a:bodyPr>
          <a:lstStyle/>
          <a:p>
            <a:pPr algn="ctr"/>
            <a:r>
              <a:rPr lang="en-US" altLang="ja-JP" sz="4400" dirty="0">
                <a:solidFill>
                  <a:srgbClr val="000000"/>
                </a:solidFill>
              </a:rPr>
              <a:t>Ⅳ.</a:t>
            </a:r>
            <a:r>
              <a:rPr lang="ja-JP" altLang="en-US" sz="4400" dirty="0">
                <a:solidFill>
                  <a:srgbClr val="000000"/>
                </a:solidFill>
              </a:rPr>
              <a:t>ポンプの特性</a:t>
            </a:r>
          </a:p>
        </p:txBody>
      </p:sp>
    </p:spTree>
    <p:extLst>
      <p:ext uri="{BB962C8B-B14F-4D97-AF65-F5344CB8AC3E}">
        <p14:creationId xmlns:p14="http://schemas.microsoft.com/office/powerpoint/2010/main" val="20573631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53</a:t>
            </a:fld>
            <a:endParaRPr lang="en-US" altLang="ja-JP"/>
          </a:p>
        </p:txBody>
      </p:sp>
      <p:pic>
        <p:nvPicPr>
          <p:cNvPr id="3" name="図 2"/>
          <p:cNvPicPr>
            <a:picLocks noChangeAspect="1"/>
          </p:cNvPicPr>
          <p:nvPr/>
        </p:nvPicPr>
        <p:blipFill>
          <a:blip r:embed="rId2"/>
          <a:stretch>
            <a:fillRect/>
          </a:stretch>
        </p:blipFill>
        <p:spPr>
          <a:xfrm>
            <a:off x="1888103" y="2091652"/>
            <a:ext cx="6187029" cy="3783913"/>
          </a:xfrm>
          <a:prstGeom prst="rect">
            <a:avLst/>
          </a:prstGeom>
        </p:spPr>
      </p:pic>
      <p:sp>
        <p:nvSpPr>
          <p:cNvPr id="5" name="Line 3"/>
          <p:cNvSpPr>
            <a:spLocks noChangeShapeType="1"/>
          </p:cNvSpPr>
          <p:nvPr/>
        </p:nvSpPr>
        <p:spPr bwMode="auto">
          <a:xfrm flipH="1">
            <a:off x="6019799" y="1788326"/>
            <a:ext cx="1450008" cy="676677"/>
          </a:xfrm>
          <a:prstGeom prst="line">
            <a:avLst/>
          </a:prstGeom>
          <a:noFill/>
          <a:ln w="381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0" lang="ja-JP" altLang="en-US">
              <a:solidFill>
                <a:srgbClr val="FF0000"/>
              </a:solidFill>
            </a:endParaRPr>
          </a:p>
        </p:txBody>
      </p:sp>
      <p:sp>
        <p:nvSpPr>
          <p:cNvPr id="6" name="Text Box 4"/>
          <p:cNvSpPr txBox="1">
            <a:spLocks noChangeArrowheads="1"/>
          </p:cNvSpPr>
          <p:nvPr/>
        </p:nvSpPr>
        <p:spPr bwMode="auto">
          <a:xfrm>
            <a:off x="7469811" y="1593131"/>
            <a:ext cx="1350169" cy="415498"/>
          </a:xfrm>
          <a:prstGeom prst="rect">
            <a:avLst/>
          </a:prstGeom>
          <a:gradFill rotWithShape="1">
            <a:gsLst>
              <a:gs pos="0">
                <a:srgbClr val="FFFFFF"/>
              </a:gs>
              <a:gs pos="100000">
                <a:srgbClr val="CCFFFF"/>
              </a:gs>
            </a:gsLst>
            <a:path path="shape">
              <a:fillToRect l="50000" t="50000" r="50000" b="50000"/>
            </a:path>
          </a:gradFill>
          <a:ln w="254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base">
              <a:spcBef>
                <a:spcPct val="50000"/>
              </a:spcBef>
              <a:spcAft>
                <a:spcPct val="0"/>
              </a:spcAft>
              <a:buFontTx/>
              <a:buNone/>
            </a:pPr>
            <a:r>
              <a:rPr lang="ja-JP" altLang="en-US" sz="2100" b="1">
                <a:solidFill>
                  <a:srgbClr val="000000"/>
                </a:solidFill>
                <a:latin typeface="Times New Roman" panose="02020603050405020304" pitchFamily="18" charset="0"/>
              </a:rPr>
              <a:t>回転速度</a:t>
            </a:r>
          </a:p>
        </p:txBody>
      </p:sp>
      <p:sp>
        <p:nvSpPr>
          <p:cNvPr id="7" name="Text Box 5"/>
          <p:cNvSpPr txBox="1">
            <a:spLocks noChangeArrowheads="1"/>
          </p:cNvSpPr>
          <p:nvPr/>
        </p:nvSpPr>
        <p:spPr bwMode="auto">
          <a:xfrm>
            <a:off x="7497195" y="3043828"/>
            <a:ext cx="1350169" cy="415498"/>
          </a:xfrm>
          <a:prstGeom prst="rect">
            <a:avLst/>
          </a:prstGeom>
          <a:gradFill rotWithShape="1">
            <a:gsLst>
              <a:gs pos="0">
                <a:srgbClr val="FFFFFF"/>
              </a:gs>
              <a:gs pos="100000">
                <a:srgbClr val="CCFFFF"/>
              </a:gs>
            </a:gsLst>
            <a:path path="shape">
              <a:fillToRect l="50000" t="50000" r="50000" b="50000"/>
            </a:path>
          </a:gradFill>
          <a:ln w="254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base">
              <a:spcBef>
                <a:spcPct val="50000"/>
              </a:spcBef>
              <a:spcAft>
                <a:spcPct val="0"/>
              </a:spcAft>
              <a:buFontTx/>
              <a:buNone/>
            </a:pPr>
            <a:r>
              <a:rPr lang="ja-JP" altLang="en-US" sz="2100" b="1">
                <a:solidFill>
                  <a:srgbClr val="000000"/>
                </a:solidFill>
                <a:latin typeface="Times New Roman" panose="02020603050405020304" pitchFamily="18" charset="0"/>
              </a:rPr>
              <a:t>全揚程</a:t>
            </a:r>
          </a:p>
        </p:txBody>
      </p:sp>
      <p:sp>
        <p:nvSpPr>
          <p:cNvPr id="8" name="Line 6"/>
          <p:cNvSpPr>
            <a:spLocks noChangeShapeType="1"/>
          </p:cNvSpPr>
          <p:nvPr/>
        </p:nvSpPr>
        <p:spPr bwMode="auto">
          <a:xfrm flipH="1">
            <a:off x="4260538" y="3095585"/>
            <a:ext cx="3236657" cy="994223"/>
          </a:xfrm>
          <a:prstGeom prst="line">
            <a:avLst/>
          </a:prstGeom>
          <a:noFill/>
          <a:ln w="381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0" lang="ja-JP" altLang="en-US">
              <a:solidFill>
                <a:srgbClr val="FF0000"/>
              </a:solidFill>
            </a:endParaRPr>
          </a:p>
        </p:txBody>
      </p:sp>
      <p:sp>
        <p:nvSpPr>
          <p:cNvPr id="9" name="Text Box 7"/>
          <p:cNvSpPr txBox="1">
            <a:spLocks noChangeArrowheads="1"/>
          </p:cNvSpPr>
          <p:nvPr/>
        </p:nvSpPr>
        <p:spPr bwMode="auto">
          <a:xfrm>
            <a:off x="7477465" y="2388177"/>
            <a:ext cx="1350169" cy="415498"/>
          </a:xfrm>
          <a:prstGeom prst="rect">
            <a:avLst/>
          </a:prstGeom>
          <a:gradFill rotWithShape="1">
            <a:gsLst>
              <a:gs pos="0">
                <a:srgbClr val="FFFFFF"/>
              </a:gs>
              <a:gs pos="100000">
                <a:srgbClr val="CCFFFF"/>
              </a:gs>
            </a:gsLst>
            <a:path path="shape">
              <a:fillToRect l="50000" t="50000" r="50000" b="50000"/>
            </a:path>
          </a:gradFill>
          <a:ln w="254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base">
              <a:spcBef>
                <a:spcPct val="50000"/>
              </a:spcBef>
              <a:spcAft>
                <a:spcPct val="0"/>
              </a:spcAft>
              <a:buFontTx/>
              <a:buNone/>
            </a:pPr>
            <a:r>
              <a:rPr lang="ja-JP" altLang="en-US" sz="2100" b="1">
                <a:solidFill>
                  <a:srgbClr val="000000"/>
                </a:solidFill>
                <a:latin typeface="Times New Roman" panose="02020603050405020304" pitchFamily="18" charset="0"/>
              </a:rPr>
              <a:t>効率</a:t>
            </a:r>
          </a:p>
        </p:txBody>
      </p:sp>
      <p:sp>
        <p:nvSpPr>
          <p:cNvPr id="10" name="Line 8"/>
          <p:cNvSpPr>
            <a:spLocks noChangeShapeType="1"/>
          </p:cNvSpPr>
          <p:nvPr/>
        </p:nvSpPr>
        <p:spPr bwMode="auto">
          <a:xfrm flipH="1">
            <a:off x="4981617" y="2618971"/>
            <a:ext cx="2488189" cy="845774"/>
          </a:xfrm>
          <a:prstGeom prst="line">
            <a:avLst/>
          </a:prstGeom>
          <a:noFill/>
          <a:ln w="381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0" lang="ja-JP" altLang="en-US">
              <a:solidFill>
                <a:srgbClr val="FF0000"/>
              </a:solidFill>
            </a:endParaRPr>
          </a:p>
        </p:txBody>
      </p:sp>
      <p:sp>
        <p:nvSpPr>
          <p:cNvPr id="11" name="Text Box 9"/>
          <p:cNvSpPr txBox="1">
            <a:spLocks noChangeArrowheads="1"/>
          </p:cNvSpPr>
          <p:nvPr/>
        </p:nvSpPr>
        <p:spPr bwMode="auto">
          <a:xfrm>
            <a:off x="7497195" y="4337928"/>
            <a:ext cx="1350169" cy="415498"/>
          </a:xfrm>
          <a:prstGeom prst="rect">
            <a:avLst/>
          </a:prstGeom>
          <a:gradFill rotWithShape="1">
            <a:gsLst>
              <a:gs pos="0">
                <a:srgbClr val="FFFFFF"/>
              </a:gs>
              <a:gs pos="100000">
                <a:srgbClr val="CCFFFF"/>
              </a:gs>
            </a:gsLst>
            <a:path path="shape">
              <a:fillToRect l="50000" t="50000" r="50000" b="50000"/>
            </a:path>
          </a:gradFill>
          <a:ln w="254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base">
              <a:spcBef>
                <a:spcPct val="50000"/>
              </a:spcBef>
              <a:spcAft>
                <a:spcPct val="0"/>
              </a:spcAft>
              <a:buFontTx/>
              <a:buNone/>
            </a:pPr>
            <a:r>
              <a:rPr lang="ja-JP" altLang="en-US" sz="2100" b="1">
                <a:solidFill>
                  <a:srgbClr val="000000"/>
                </a:solidFill>
                <a:latin typeface="Times New Roman" panose="02020603050405020304" pitchFamily="18" charset="0"/>
              </a:rPr>
              <a:t>軸動力</a:t>
            </a:r>
          </a:p>
        </p:txBody>
      </p:sp>
      <p:sp>
        <p:nvSpPr>
          <p:cNvPr id="12" name="Line 10"/>
          <p:cNvSpPr>
            <a:spLocks noChangeShapeType="1"/>
          </p:cNvSpPr>
          <p:nvPr/>
        </p:nvSpPr>
        <p:spPr bwMode="auto">
          <a:xfrm flipH="1">
            <a:off x="6183085" y="3937020"/>
            <a:ext cx="1294379" cy="126563"/>
          </a:xfrm>
          <a:prstGeom prst="line">
            <a:avLst/>
          </a:prstGeom>
          <a:noFill/>
          <a:ln w="381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0" lang="ja-JP" altLang="en-US">
              <a:solidFill>
                <a:srgbClr val="FF0000"/>
              </a:solidFill>
            </a:endParaRPr>
          </a:p>
        </p:txBody>
      </p:sp>
      <p:sp>
        <p:nvSpPr>
          <p:cNvPr id="13" name="Text Box 11"/>
          <p:cNvSpPr txBox="1">
            <a:spLocks noChangeArrowheads="1"/>
          </p:cNvSpPr>
          <p:nvPr/>
        </p:nvSpPr>
        <p:spPr bwMode="auto">
          <a:xfrm>
            <a:off x="7497195" y="3706530"/>
            <a:ext cx="1350169" cy="415498"/>
          </a:xfrm>
          <a:prstGeom prst="rect">
            <a:avLst/>
          </a:prstGeom>
          <a:gradFill rotWithShape="1">
            <a:gsLst>
              <a:gs pos="0">
                <a:srgbClr val="FFFFFF"/>
              </a:gs>
              <a:gs pos="100000">
                <a:srgbClr val="CCFFFF"/>
              </a:gs>
            </a:gsLst>
            <a:path path="shape">
              <a:fillToRect l="50000" t="50000" r="50000" b="50000"/>
            </a:path>
          </a:gradFill>
          <a:ln w="254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base">
              <a:spcBef>
                <a:spcPct val="50000"/>
              </a:spcBef>
              <a:spcAft>
                <a:spcPct val="0"/>
              </a:spcAft>
              <a:buFontTx/>
              <a:buNone/>
            </a:pPr>
            <a:r>
              <a:rPr lang="ja-JP" altLang="en-US" sz="2100" b="1">
                <a:solidFill>
                  <a:srgbClr val="000000"/>
                </a:solidFill>
                <a:latin typeface="Times New Roman" panose="02020603050405020304" pitchFamily="18" charset="0"/>
              </a:rPr>
              <a:t>電流値</a:t>
            </a:r>
          </a:p>
        </p:txBody>
      </p:sp>
      <p:sp>
        <p:nvSpPr>
          <p:cNvPr id="14" name="Line 14"/>
          <p:cNvSpPr>
            <a:spLocks noChangeShapeType="1"/>
          </p:cNvSpPr>
          <p:nvPr/>
        </p:nvSpPr>
        <p:spPr bwMode="auto">
          <a:xfrm flipH="1">
            <a:off x="6019799" y="4480057"/>
            <a:ext cx="1450010" cy="250286"/>
          </a:xfrm>
          <a:prstGeom prst="line">
            <a:avLst/>
          </a:prstGeom>
          <a:noFill/>
          <a:ln w="381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0" lang="ja-JP" altLang="en-US">
              <a:solidFill>
                <a:srgbClr val="FF0000"/>
              </a:solidFill>
            </a:endParaRPr>
          </a:p>
        </p:txBody>
      </p:sp>
      <p:sp>
        <p:nvSpPr>
          <p:cNvPr id="15" name="Text Box 15"/>
          <p:cNvSpPr txBox="1">
            <a:spLocks noChangeArrowheads="1"/>
          </p:cNvSpPr>
          <p:nvPr/>
        </p:nvSpPr>
        <p:spPr bwMode="auto">
          <a:xfrm>
            <a:off x="1" y="1180877"/>
            <a:ext cx="7673237" cy="738664"/>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2540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base">
              <a:spcBef>
                <a:spcPct val="50000"/>
              </a:spcBef>
              <a:spcAft>
                <a:spcPct val="0"/>
              </a:spcAft>
              <a:buNone/>
            </a:pPr>
            <a:r>
              <a:rPr lang="ja-JP" altLang="en-US" sz="2100" dirty="0">
                <a:solidFill>
                  <a:srgbClr val="000000"/>
                </a:solidFill>
                <a:latin typeface="Times New Roman" panose="02020603050405020304" pitchFamily="18" charset="0"/>
              </a:rPr>
              <a:t>ポンプの特性・・・性能曲線で表され、任意の吐出量における　　　　　　各特性が記載されている。</a:t>
            </a:r>
          </a:p>
        </p:txBody>
      </p:sp>
      <p:sp>
        <p:nvSpPr>
          <p:cNvPr id="16" name="Line 13"/>
          <p:cNvSpPr>
            <a:spLocks noChangeShapeType="1"/>
          </p:cNvSpPr>
          <p:nvPr/>
        </p:nvSpPr>
        <p:spPr bwMode="auto">
          <a:xfrm flipH="1" flipV="1">
            <a:off x="6995224" y="5641132"/>
            <a:ext cx="678014" cy="9851"/>
          </a:xfrm>
          <a:prstGeom prst="line">
            <a:avLst/>
          </a:prstGeom>
          <a:noFill/>
          <a:ln w="38100">
            <a:solidFill>
              <a:srgbClr val="0000FF"/>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kumimoji="0" lang="ja-JP" altLang="en-US">
              <a:solidFill>
                <a:srgbClr val="FF0000"/>
              </a:solidFill>
            </a:endParaRPr>
          </a:p>
        </p:txBody>
      </p:sp>
      <p:sp>
        <p:nvSpPr>
          <p:cNvPr id="17" name="Text Box 12"/>
          <p:cNvSpPr txBox="1">
            <a:spLocks noChangeArrowheads="1"/>
          </p:cNvSpPr>
          <p:nvPr/>
        </p:nvSpPr>
        <p:spPr bwMode="auto">
          <a:xfrm>
            <a:off x="7469811" y="5329181"/>
            <a:ext cx="1350169" cy="415498"/>
          </a:xfrm>
          <a:prstGeom prst="rect">
            <a:avLst/>
          </a:prstGeom>
          <a:gradFill rotWithShape="1">
            <a:gsLst>
              <a:gs pos="0">
                <a:srgbClr val="FFFFFF"/>
              </a:gs>
              <a:gs pos="100000">
                <a:srgbClr val="CCFFFF"/>
              </a:gs>
            </a:gsLst>
            <a:path path="shape">
              <a:fillToRect l="50000" t="50000" r="50000" b="50000"/>
            </a:path>
          </a:gradFill>
          <a:ln w="254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base">
              <a:spcBef>
                <a:spcPct val="50000"/>
              </a:spcBef>
              <a:spcAft>
                <a:spcPct val="0"/>
              </a:spcAft>
              <a:buFontTx/>
              <a:buNone/>
            </a:pPr>
            <a:r>
              <a:rPr lang="ja-JP" altLang="en-US" sz="2100" b="1" dirty="0">
                <a:solidFill>
                  <a:srgbClr val="000000"/>
                </a:solidFill>
                <a:latin typeface="Times New Roman" panose="02020603050405020304" pitchFamily="18" charset="0"/>
              </a:rPr>
              <a:t>吐出量</a:t>
            </a:r>
          </a:p>
        </p:txBody>
      </p:sp>
      <p:pic>
        <p:nvPicPr>
          <p:cNvPr id="18" name="図 17"/>
          <p:cNvPicPr>
            <a:picLocks noChangeAspect="1"/>
          </p:cNvPicPr>
          <p:nvPr/>
        </p:nvPicPr>
        <p:blipFill>
          <a:blip r:embed="rId3"/>
          <a:stretch>
            <a:fillRect/>
          </a:stretch>
        </p:blipFill>
        <p:spPr>
          <a:xfrm>
            <a:off x="157136" y="2010646"/>
            <a:ext cx="1587825" cy="2458779"/>
          </a:xfrm>
          <a:prstGeom prst="rect">
            <a:avLst/>
          </a:prstGeom>
        </p:spPr>
      </p:pic>
      <p:sp>
        <p:nvSpPr>
          <p:cNvPr id="19" name="タイトル 2"/>
          <p:cNvSpPr>
            <a:spLocks noGrp="1"/>
          </p:cNvSpPr>
          <p:nvPr>
            <p:ph type="title"/>
          </p:nvPr>
        </p:nvSpPr>
        <p:spPr>
          <a:xfrm>
            <a:off x="144016" y="32814"/>
            <a:ext cx="9108504" cy="587874"/>
          </a:xfrm>
        </p:spPr>
        <p:txBody>
          <a:bodyPr/>
          <a:lstStyle/>
          <a:p>
            <a:r>
              <a:rPr lang="en-US" altLang="ja-JP" dirty="0">
                <a:solidFill>
                  <a:srgbClr val="000000"/>
                </a:solidFill>
              </a:rPr>
              <a:t>Ⅳ.</a:t>
            </a:r>
            <a:r>
              <a:rPr lang="ja-JP" altLang="en-US" dirty="0" smtClean="0">
                <a:solidFill>
                  <a:schemeClr val="tx1"/>
                </a:solidFill>
              </a:rPr>
              <a:t>ポンプ</a:t>
            </a:r>
            <a:r>
              <a:rPr lang="ja-JP" altLang="en-US" dirty="0" smtClean="0">
                <a:solidFill>
                  <a:schemeClr val="tx1"/>
                </a:solidFill>
              </a:rPr>
              <a:t>の特性</a:t>
            </a:r>
            <a:endParaRPr lang="zh-TW" altLang="en-US" dirty="0">
              <a:solidFill>
                <a:srgbClr val="0033CC"/>
              </a:solidFill>
            </a:endParaRPr>
          </a:p>
        </p:txBody>
      </p:sp>
    </p:spTree>
    <p:extLst>
      <p:ext uri="{BB962C8B-B14F-4D97-AF65-F5344CB8AC3E}">
        <p14:creationId xmlns:p14="http://schemas.microsoft.com/office/powerpoint/2010/main" val="15044218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54</a:t>
            </a:fld>
            <a:endParaRPr lang="en-US" altLang="ja-JP"/>
          </a:p>
        </p:txBody>
      </p:sp>
      <p:sp>
        <p:nvSpPr>
          <p:cNvPr id="3" name="Text Box 2"/>
          <p:cNvSpPr txBox="1">
            <a:spLocks noChangeArrowheads="1"/>
          </p:cNvSpPr>
          <p:nvPr/>
        </p:nvSpPr>
        <p:spPr bwMode="auto">
          <a:xfrm>
            <a:off x="197956" y="1770805"/>
            <a:ext cx="445318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50000"/>
              </a:spcBef>
              <a:spcAft>
                <a:spcPct val="0"/>
              </a:spcAft>
              <a:buFontTx/>
              <a:buNone/>
            </a:pPr>
            <a:r>
              <a:rPr lang="en-US" altLang="ja-JP" sz="1600" dirty="0">
                <a:solidFill>
                  <a:srgbClr val="000000"/>
                </a:solidFill>
                <a:latin typeface="ＭＳ Ｐゴシック" pitchFamily="50" charset="-128"/>
              </a:rPr>
              <a:t>○</a:t>
            </a:r>
            <a:r>
              <a:rPr lang="ja-JP" altLang="en-US" sz="1600" dirty="0">
                <a:solidFill>
                  <a:srgbClr val="000000"/>
                </a:solidFill>
                <a:latin typeface="ＭＳ Ｐゴシック" pitchFamily="50" charset="-128"/>
              </a:rPr>
              <a:t>単位時間当りにポンプから吐き出される水量。</a:t>
            </a:r>
            <a:endParaRPr lang="en-US" altLang="ja-JP" sz="1600" dirty="0">
              <a:solidFill>
                <a:srgbClr val="000000"/>
              </a:solidFill>
              <a:latin typeface="ＭＳ Ｐゴシック" pitchFamily="50" charset="-128"/>
            </a:endParaRPr>
          </a:p>
          <a:p>
            <a:pPr fontAlgn="base">
              <a:spcBef>
                <a:spcPct val="50000"/>
              </a:spcBef>
              <a:spcAft>
                <a:spcPct val="0"/>
              </a:spcAft>
              <a:buFontTx/>
              <a:buNone/>
            </a:pPr>
            <a:r>
              <a:rPr lang="ja-JP" altLang="en-US" sz="1600" dirty="0">
                <a:solidFill>
                  <a:srgbClr val="000000"/>
                </a:solidFill>
                <a:latin typeface="ＭＳ Ｐゴシック" pitchFamily="50" charset="-128"/>
              </a:rPr>
              <a:t>○通常、</a:t>
            </a:r>
            <a:r>
              <a:rPr lang="en-US" altLang="ja-JP" sz="1600" dirty="0">
                <a:solidFill>
                  <a:srgbClr val="000000"/>
                </a:solidFill>
                <a:latin typeface="ＭＳ Ｐゴシック" pitchFamily="50" charset="-128"/>
              </a:rPr>
              <a:t>m3/min</a:t>
            </a:r>
            <a:r>
              <a:rPr lang="ja-JP" altLang="en-US" sz="1600" dirty="0" err="1">
                <a:solidFill>
                  <a:srgbClr val="000000"/>
                </a:solidFill>
                <a:latin typeface="ＭＳ Ｐゴシック" pitchFamily="50" charset="-128"/>
              </a:rPr>
              <a:t>、</a:t>
            </a:r>
            <a:r>
              <a:rPr lang="en-US" altLang="ja-JP" sz="1600" dirty="0">
                <a:solidFill>
                  <a:srgbClr val="000000"/>
                </a:solidFill>
                <a:latin typeface="ＭＳ Ｐゴシック" pitchFamily="50" charset="-128"/>
              </a:rPr>
              <a:t>L/min</a:t>
            </a:r>
            <a:r>
              <a:rPr lang="ja-JP" altLang="en-US" sz="1600" dirty="0">
                <a:solidFill>
                  <a:srgbClr val="000000"/>
                </a:solidFill>
                <a:latin typeface="ＭＳ Ｐゴシック" pitchFamily="50" charset="-128"/>
              </a:rPr>
              <a:t>で表す。　　　　</a:t>
            </a:r>
          </a:p>
        </p:txBody>
      </p:sp>
      <p:sp>
        <p:nvSpPr>
          <p:cNvPr id="5" name="AutoShape 8"/>
          <p:cNvSpPr>
            <a:spLocks noChangeArrowheads="1"/>
          </p:cNvSpPr>
          <p:nvPr/>
        </p:nvSpPr>
        <p:spPr bwMode="auto">
          <a:xfrm>
            <a:off x="204553" y="1099668"/>
            <a:ext cx="3837926" cy="452607"/>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fontAlgn="base">
              <a:spcBef>
                <a:spcPct val="0"/>
              </a:spcBef>
              <a:spcAft>
                <a:spcPct val="0"/>
              </a:spcAft>
            </a:pPr>
            <a:r>
              <a:rPr lang="ja-JP" altLang="en-US" sz="2000" dirty="0">
                <a:solidFill>
                  <a:srgbClr val="FF0000"/>
                </a:solidFill>
              </a:rPr>
              <a:t>吐出量　：　</a:t>
            </a:r>
            <a:r>
              <a:rPr lang="ja-JP" altLang="en-US" sz="2000" dirty="0" smtClean="0">
                <a:solidFill>
                  <a:srgbClr val="FF0000"/>
                </a:solidFill>
              </a:rPr>
              <a:t>ポンプが出す</a:t>
            </a:r>
            <a:r>
              <a:rPr lang="ja-JP" altLang="en-US" sz="2000" dirty="0">
                <a:solidFill>
                  <a:srgbClr val="FF0000"/>
                </a:solidFill>
              </a:rPr>
              <a:t>水量</a:t>
            </a:r>
          </a:p>
        </p:txBody>
      </p:sp>
      <p:sp>
        <p:nvSpPr>
          <p:cNvPr id="6" name="AutoShape 8"/>
          <p:cNvSpPr>
            <a:spLocks noChangeArrowheads="1"/>
          </p:cNvSpPr>
          <p:nvPr/>
        </p:nvSpPr>
        <p:spPr bwMode="auto">
          <a:xfrm>
            <a:off x="197956" y="2697221"/>
            <a:ext cx="3837926" cy="467594"/>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fontAlgn="base">
              <a:spcBef>
                <a:spcPct val="0"/>
              </a:spcBef>
              <a:spcAft>
                <a:spcPct val="0"/>
              </a:spcAft>
            </a:pPr>
            <a:r>
              <a:rPr lang="ja-JP" altLang="en-US" sz="2000" dirty="0">
                <a:solidFill>
                  <a:srgbClr val="0033CC"/>
                </a:solidFill>
              </a:rPr>
              <a:t>揚程　：　</a:t>
            </a:r>
            <a:r>
              <a:rPr lang="ja-JP" altLang="en-US" sz="2000" dirty="0" smtClean="0">
                <a:solidFill>
                  <a:srgbClr val="0033CC"/>
                </a:solidFill>
              </a:rPr>
              <a:t>ポンプが出す</a:t>
            </a:r>
            <a:r>
              <a:rPr lang="ja-JP" altLang="en-US" sz="2000" dirty="0">
                <a:solidFill>
                  <a:srgbClr val="0033CC"/>
                </a:solidFill>
              </a:rPr>
              <a:t>圧力　</a:t>
            </a:r>
          </a:p>
        </p:txBody>
      </p:sp>
      <p:grpSp>
        <p:nvGrpSpPr>
          <p:cNvPr id="7" name="グループ化 6"/>
          <p:cNvGrpSpPr/>
          <p:nvPr/>
        </p:nvGrpSpPr>
        <p:grpSpPr>
          <a:xfrm>
            <a:off x="5822959" y="4084216"/>
            <a:ext cx="3098769" cy="2178356"/>
            <a:chOff x="-648381" y="3801916"/>
            <a:chExt cx="5463876" cy="3648075"/>
          </a:xfrm>
        </p:grpSpPr>
        <p:grpSp>
          <p:nvGrpSpPr>
            <p:cNvPr id="8" name="グループ化 7"/>
            <p:cNvGrpSpPr/>
            <p:nvPr/>
          </p:nvGrpSpPr>
          <p:grpSpPr>
            <a:xfrm>
              <a:off x="1744018" y="3801916"/>
              <a:ext cx="3071477" cy="3648075"/>
              <a:chOff x="2341959" y="0"/>
              <a:chExt cx="3071477" cy="3648075"/>
            </a:xfrm>
          </p:grpSpPr>
          <p:grpSp>
            <p:nvGrpSpPr>
              <p:cNvPr id="13" name="グループ化 12"/>
              <p:cNvGrpSpPr/>
              <p:nvPr/>
            </p:nvGrpSpPr>
            <p:grpSpPr>
              <a:xfrm>
                <a:off x="4285059" y="238125"/>
                <a:ext cx="1128377" cy="838200"/>
                <a:chOff x="4285059" y="238125"/>
                <a:chExt cx="1128377" cy="838200"/>
              </a:xfrm>
            </p:grpSpPr>
            <p:sp>
              <p:nvSpPr>
                <p:cNvPr id="24" name="フリーフォーム 23"/>
                <p:cNvSpPr/>
                <p:nvPr/>
              </p:nvSpPr>
              <p:spPr>
                <a:xfrm>
                  <a:off x="4285059" y="238125"/>
                  <a:ext cx="1128377" cy="838200"/>
                </a:xfrm>
                <a:custGeom>
                  <a:avLst/>
                  <a:gdLst>
                    <a:gd name="connsiteX0" fmla="*/ 0 w 1285875"/>
                    <a:gd name="connsiteY0" fmla="*/ 0 h 838200"/>
                    <a:gd name="connsiteX1" fmla="*/ 0 w 1285875"/>
                    <a:gd name="connsiteY1" fmla="*/ 838200 h 838200"/>
                    <a:gd name="connsiteX2" fmla="*/ 1285875 w 1285875"/>
                    <a:gd name="connsiteY2" fmla="*/ 838200 h 838200"/>
                    <a:gd name="connsiteX3" fmla="*/ 1285875 w 1285875"/>
                    <a:gd name="connsiteY3" fmla="*/ 0 h 838200"/>
                  </a:gdLst>
                  <a:ahLst/>
                  <a:cxnLst>
                    <a:cxn ang="0">
                      <a:pos x="connsiteX0" y="connsiteY0"/>
                    </a:cxn>
                    <a:cxn ang="0">
                      <a:pos x="connsiteX1" y="connsiteY1"/>
                    </a:cxn>
                    <a:cxn ang="0">
                      <a:pos x="connsiteX2" y="connsiteY2"/>
                    </a:cxn>
                    <a:cxn ang="0">
                      <a:pos x="connsiteX3" y="connsiteY3"/>
                    </a:cxn>
                  </a:cxnLst>
                  <a:rect l="l" t="t" r="r" b="b"/>
                  <a:pathLst>
                    <a:path w="1285875" h="838200">
                      <a:moveTo>
                        <a:pt x="0" y="0"/>
                      </a:moveTo>
                      <a:lnTo>
                        <a:pt x="0" y="838200"/>
                      </a:lnTo>
                      <a:lnTo>
                        <a:pt x="1285875" y="838200"/>
                      </a:lnTo>
                      <a:lnTo>
                        <a:pt x="1285875" y="0"/>
                      </a:lnTo>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25" name="正方形/長方形 24"/>
                <p:cNvSpPr/>
                <p:nvPr/>
              </p:nvSpPr>
              <p:spPr>
                <a:xfrm>
                  <a:off x="4342227" y="459988"/>
                  <a:ext cx="1014040" cy="552451"/>
                </a:xfrm>
                <a:prstGeom prst="rect">
                  <a:avLst/>
                </a:prstGeom>
                <a:pattFill prst="wdUpDiag">
                  <a:fgClr>
                    <a:srgbClr val="669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grpSp>
          <p:grpSp>
            <p:nvGrpSpPr>
              <p:cNvPr id="14" name="グループ化 13"/>
              <p:cNvGrpSpPr/>
              <p:nvPr/>
            </p:nvGrpSpPr>
            <p:grpSpPr>
              <a:xfrm>
                <a:off x="2341959" y="2809875"/>
                <a:ext cx="1285875" cy="838200"/>
                <a:chOff x="2341959" y="2809875"/>
                <a:chExt cx="1285875" cy="838200"/>
              </a:xfrm>
            </p:grpSpPr>
            <p:sp>
              <p:nvSpPr>
                <p:cNvPr id="22" name="フリーフォーム 21"/>
                <p:cNvSpPr/>
                <p:nvPr/>
              </p:nvSpPr>
              <p:spPr>
                <a:xfrm>
                  <a:off x="2341959" y="2809875"/>
                  <a:ext cx="1285875" cy="838200"/>
                </a:xfrm>
                <a:custGeom>
                  <a:avLst/>
                  <a:gdLst>
                    <a:gd name="connsiteX0" fmla="*/ 0 w 1285875"/>
                    <a:gd name="connsiteY0" fmla="*/ 0 h 838200"/>
                    <a:gd name="connsiteX1" fmla="*/ 0 w 1285875"/>
                    <a:gd name="connsiteY1" fmla="*/ 838200 h 838200"/>
                    <a:gd name="connsiteX2" fmla="*/ 1285875 w 1285875"/>
                    <a:gd name="connsiteY2" fmla="*/ 838200 h 838200"/>
                    <a:gd name="connsiteX3" fmla="*/ 1285875 w 1285875"/>
                    <a:gd name="connsiteY3" fmla="*/ 0 h 838200"/>
                  </a:gdLst>
                  <a:ahLst/>
                  <a:cxnLst>
                    <a:cxn ang="0">
                      <a:pos x="connsiteX0" y="connsiteY0"/>
                    </a:cxn>
                    <a:cxn ang="0">
                      <a:pos x="connsiteX1" y="connsiteY1"/>
                    </a:cxn>
                    <a:cxn ang="0">
                      <a:pos x="connsiteX2" y="connsiteY2"/>
                    </a:cxn>
                    <a:cxn ang="0">
                      <a:pos x="connsiteX3" y="connsiteY3"/>
                    </a:cxn>
                  </a:cxnLst>
                  <a:rect l="l" t="t" r="r" b="b"/>
                  <a:pathLst>
                    <a:path w="1285875" h="838200">
                      <a:moveTo>
                        <a:pt x="0" y="0"/>
                      </a:moveTo>
                      <a:lnTo>
                        <a:pt x="0" y="838200"/>
                      </a:lnTo>
                      <a:lnTo>
                        <a:pt x="1285875" y="838200"/>
                      </a:lnTo>
                      <a:lnTo>
                        <a:pt x="1285875" y="0"/>
                      </a:lnTo>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23" name="正方形/長方形 22"/>
                <p:cNvSpPr/>
                <p:nvPr/>
              </p:nvSpPr>
              <p:spPr>
                <a:xfrm>
                  <a:off x="2391483" y="3038474"/>
                  <a:ext cx="1192837" cy="552451"/>
                </a:xfrm>
                <a:prstGeom prst="rect">
                  <a:avLst/>
                </a:prstGeom>
                <a:pattFill prst="wdUpDiag">
                  <a:fgClr>
                    <a:srgbClr val="6699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grpSp>
          <p:sp>
            <p:nvSpPr>
              <p:cNvPr id="15" name="円/楕円 14"/>
              <p:cNvSpPr/>
              <p:nvPr/>
            </p:nvSpPr>
            <p:spPr>
              <a:xfrm>
                <a:off x="3361134" y="1819275"/>
                <a:ext cx="647700" cy="619125"/>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16" name="フリーフォーム 15"/>
              <p:cNvSpPr/>
              <p:nvPr/>
            </p:nvSpPr>
            <p:spPr>
              <a:xfrm>
                <a:off x="3694509" y="0"/>
                <a:ext cx="1209675" cy="1800225"/>
              </a:xfrm>
              <a:custGeom>
                <a:avLst/>
                <a:gdLst>
                  <a:gd name="connsiteX0" fmla="*/ 0 w 1209675"/>
                  <a:gd name="connsiteY0" fmla="*/ 1800225 h 1800225"/>
                  <a:gd name="connsiteX1" fmla="*/ 0 w 1209675"/>
                  <a:gd name="connsiteY1" fmla="*/ 0 h 1800225"/>
                  <a:gd name="connsiteX2" fmla="*/ 1209675 w 1209675"/>
                  <a:gd name="connsiteY2" fmla="*/ 0 h 1800225"/>
                  <a:gd name="connsiteX3" fmla="*/ 1209675 w 1209675"/>
                  <a:gd name="connsiteY3" fmla="*/ 495300 h 1800225"/>
                </a:gdLst>
                <a:ahLst/>
                <a:cxnLst>
                  <a:cxn ang="0">
                    <a:pos x="connsiteX0" y="connsiteY0"/>
                  </a:cxn>
                  <a:cxn ang="0">
                    <a:pos x="connsiteX1" y="connsiteY1"/>
                  </a:cxn>
                  <a:cxn ang="0">
                    <a:pos x="connsiteX2" y="connsiteY2"/>
                  </a:cxn>
                  <a:cxn ang="0">
                    <a:pos x="connsiteX3" y="connsiteY3"/>
                  </a:cxn>
                </a:cxnLst>
                <a:rect l="l" t="t" r="r" b="b"/>
                <a:pathLst>
                  <a:path w="1209675" h="1800225">
                    <a:moveTo>
                      <a:pt x="0" y="1800225"/>
                    </a:moveTo>
                    <a:lnTo>
                      <a:pt x="0" y="0"/>
                    </a:lnTo>
                    <a:lnTo>
                      <a:pt x="1209675" y="0"/>
                    </a:lnTo>
                    <a:lnTo>
                      <a:pt x="1209675" y="4953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17" name="フリーフォーム 16"/>
              <p:cNvSpPr/>
              <p:nvPr/>
            </p:nvSpPr>
            <p:spPr>
              <a:xfrm>
                <a:off x="2951559" y="2162175"/>
                <a:ext cx="381000" cy="1057275"/>
              </a:xfrm>
              <a:custGeom>
                <a:avLst/>
                <a:gdLst>
                  <a:gd name="connsiteX0" fmla="*/ 381000 w 381000"/>
                  <a:gd name="connsiteY0" fmla="*/ 0 h 885825"/>
                  <a:gd name="connsiteX1" fmla="*/ 0 w 381000"/>
                  <a:gd name="connsiteY1" fmla="*/ 0 h 885825"/>
                  <a:gd name="connsiteX2" fmla="*/ 0 w 381000"/>
                  <a:gd name="connsiteY2" fmla="*/ 885825 h 885825"/>
                  <a:gd name="connsiteX3" fmla="*/ 19050 w 381000"/>
                  <a:gd name="connsiteY3" fmla="*/ 885825 h 885825"/>
                </a:gdLst>
                <a:ahLst/>
                <a:cxnLst>
                  <a:cxn ang="0">
                    <a:pos x="connsiteX0" y="connsiteY0"/>
                  </a:cxn>
                  <a:cxn ang="0">
                    <a:pos x="connsiteX1" y="connsiteY1"/>
                  </a:cxn>
                  <a:cxn ang="0">
                    <a:pos x="connsiteX2" y="connsiteY2"/>
                  </a:cxn>
                  <a:cxn ang="0">
                    <a:pos x="connsiteX3" y="connsiteY3"/>
                  </a:cxn>
                </a:cxnLst>
                <a:rect l="l" t="t" r="r" b="b"/>
                <a:pathLst>
                  <a:path w="381000" h="885825">
                    <a:moveTo>
                      <a:pt x="381000" y="0"/>
                    </a:moveTo>
                    <a:lnTo>
                      <a:pt x="0" y="0"/>
                    </a:lnTo>
                    <a:lnTo>
                      <a:pt x="0" y="885825"/>
                    </a:lnTo>
                    <a:lnTo>
                      <a:pt x="19050" y="885825"/>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18" name="二等辺三角形 17"/>
              <p:cNvSpPr/>
              <p:nvPr/>
            </p:nvSpPr>
            <p:spPr>
              <a:xfrm rot="10800000">
                <a:off x="2827734" y="3238500"/>
                <a:ext cx="247650" cy="247650"/>
              </a:xfrm>
              <a:prstGeom prst="triangl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cxnSp>
            <p:nvCxnSpPr>
              <p:cNvPr id="19" name="直線矢印コネクタ 18"/>
              <p:cNvCxnSpPr/>
              <p:nvPr/>
            </p:nvCxnSpPr>
            <p:spPr>
              <a:xfrm flipV="1">
                <a:off x="3402007" y="557210"/>
                <a:ext cx="0" cy="685801"/>
              </a:xfrm>
              <a:prstGeom prst="straightConnector1">
                <a:avLst/>
              </a:prstGeom>
              <a:ln w="349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2568581" y="2012234"/>
                <a:ext cx="0" cy="685801"/>
              </a:xfrm>
              <a:prstGeom prst="straightConnector1">
                <a:avLst/>
              </a:prstGeom>
              <a:ln w="349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テキスト ボックス 22"/>
              <p:cNvSpPr txBox="1"/>
              <p:nvPr/>
            </p:nvSpPr>
            <p:spPr>
              <a:xfrm>
                <a:off x="3377622" y="1720635"/>
                <a:ext cx="727114" cy="89195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2100" dirty="0"/>
                  <a:t>P</a:t>
                </a:r>
                <a:endParaRPr kumimoji="1" lang="ja-JP" altLang="en-US" sz="2100" dirty="0"/>
              </a:p>
            </p:txBody>
          </p:sp>
        </p:grpSp>
        <p:sp>
          <p:nvSpPr>
            <p:cNvPr id="9" name="テキスト ボックス 23"/>
            <p:cNvSpPr txBox="1"/>
            <p:nvPr/>
          </p:nvSpPr>
          <p:spPr>
            <a:xfrm>
              <a:off x="1746472" y="4387738"/>
              <a:ext cx="936131" cy="8504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350" dirty="0"/>
                <a:t>吐</a:t>
              </a:r>
              <a:r>
                <a:rPr kumimoji="1" lang="ja-JP" altLang="en-US" sz="1350" dirty="0" smtClean="0"/>
                <a:t>出</a:t>
              </a:r>
              <a:endParaRPr kumimoji="1" lang="en-US" altLang="ja-JP" sz="1350" dirty="0" smtClean="0"/>
            </a:p>
            <a:p>
              <a:r>
                <a:rPr kumimoji="1" lang="ja-JP" altLang="en-US" sz="1350" dirty="0" smtClean="0"/>
                <a:t>揚</a:t>
              </a:r>
              <a:r>
                <a:rPr kumimoji="1" lang="ja-JP" altLang="en-US" sz="1350" dirty="0"/>
                <a:t>程</a:t>
              </a:r>
            </a:p>
          </p:txBody>
        </p:sp>
        <p:sp>
          <p:nvSpPr>
            <p:cNvPr id="10" name="テキスト ボックス 24"/>
            <p:cNvSpPr txBox="1"/>
            <p:nvPr/>
          </p:nvSpPr>
          <p:spPr>
            <a:xfrm>
              <a:off x="934172" y="5788564"/>
              <a:ext cx="936131" cy="85046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350" dirty="0"/>
                <a:t>吸</a:t>
              </a:r>
              <a:r>
                <a:rPr kumimoji="1" lang="ja-JP" altLang="en-US" sz="1350" dirty="0" smtClean="0"/>
                <a:t>込</a:t>
              </a:r>
              <a:endParaRPr kumimoji="1" lang="en-US" altLang="ja-JP" sz="1350" dirty="0" smtClean="0"/>
            </a:p>
            <a:p>
              <a:r>
                <a:rPr kumimoji="1" lang="ja-JP" altLang="en-US" sz="1350" dirty="0" smtClean="0"/>
                <a:t>揚</a:t>
              </a:r>
              <a:r>
                <a:rPr kumimoji="1" lang="ja-JP" altLang="en-US" sz="1350" dirty="0"/>
                <a:t>程</a:t>
              </a:r>
            </a:p>
          </p:txBody>
        </p:sp>
        <p:sp>
          <p:nvSpPr>
            <p:cNvPr id="11" name="左中かっこ 10"/>
            <p:cNvSpPr/>
            <p:nvPr/>
          </p:nvSpPr>
          <p:spPr>
            <a:xfrm>
              <a:off x="520205" y="4081390"/>
              <a:ext cx="404360" cy="2411337"/>
            </a:xfrm>
            <a:prstGeom prst="leftBrace">
              <a:avLst>
                <a:gd name="adj1" fmla="val 21591"/>
                <a:gd name="adj2" fmla="val 4894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825"/>
            </a:p>
          </p:txBody>
        </p:sp>
        <p:sp>
          <p:nvSpPr>
            <p:cNvPr id="12" name="テキスト ボックス 26"/>
            <p:cNvSpPr txBox="1"/>
            <p:nvPr/>
          </p:nvSpPr>
          <p:spPr>
            <a:xfrm>
              <a:off x="-648381" y="4812968"/>
              <a:ext cx="1405585" cy="64419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350" dirty="0"/>
                <a:t>全揚程</a:t>
              </a:r>
            </a:p>
          </p:txBody>
        </p:sp>
      </p:grpSp>
      <p:sp>
        <p:nvSpPr>
          <p:cNvPr id="26" name="Text Box 2"/>
          <p:cNvSpPr txBox="1">
            <a:spLocks noChangeArrowheads="1"/>
          </p:cNvSpPr>
          <p:nvPr/>
        </p:nvSpPr>
        <p:spPr bwMode="auto">
          <a:xfrm>
            <a:off x="43202" y="3175570"/>
            <a:ext cx="450232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fontAlgn="base">
              <a:spcBef>
                <a:spcPct val="0"/>
              </a:spcBef>
              <a:spcAft>
                <a:spcPct val="0"/>
              </a:spcAft>
              <a:buFontTx/>
              <a:buNone/>
            </a:pPr>
            <a:r>
              <a:rPr lang="ja-JP" altLang="en-US" sz="1800" dirty="0">
                <a:solidFill>
                  <a:srgbClr val="000000"/>
                </a:solidFill>
                <a:latin typeface="+mj-ea"/>
                <a:ea typeface="+mj-ea"/>
              </a:rPr>
              <a:t>　　　　　　　　　　　　　　　　　　　　　　　　　　　　　　　　</a:t>
            </a:r>
          </a:p>
          <a:p>
            <a:pPr fontAlgn="base">
              <a:spcBef>
                <a:spcPct val="0"/>
              </a:spcBef>
              <a:spcAft>
                <a:spcPct val="0"/>
              </a:spcAft>
              <a:buFontTx/>
              <a:buNone/>
            </a:pPr>
            <a:r>
              <a:rPr lang="ja-JP" altLang="en-US" sz="1800" dirty="0">
                <a:solidFill>
                  <a:srgbClr val="000000"/>
                </a:solidFill>
                <a:latin typeface="+mj-ea"/>
                <a:ea typeface="+mj-ea"/>
              </a:rPr>
              <a:t>〇ポンプの吸込能力（</a:t>
            </a:r>
            <a:r>
              <a:rPr lang="ja-JP" altLang="en-US" sz="1800" b="1" dirty="0">
                <a:solidFill>
                  <a:srgbClr val="000000"/>
                </a:solidFill>
                <a:latin typeface="+mj-ea"/>
                <a:ea typeface="+mj-ea"/>
              </a:rPr>
              <a:t>吸込揚程</a:t>
            </a:r>
            <a:r>
              <a:rPr lang="ja-JP" altLang="en-US" sz="1800" dirty="0">
                <a:solidFill>
                  <a:srgbClr val="000000"/>
                </a:solidFill>
                <a:latin typeface="+mj-ea"/>
                <a:ea typeface="+mj-ea"/>
              </a:rPr>
              <a:t>）と吐出</a:t>
            </a:r>
            <a:r>
              <a:rPr lang="ja-JP" altLang="en-US" sz="1800" dirty="0" smtClean="0">
                <a:solidFill>
                  <a:srgbClr val="000000"/>
                </a:solidFill>
                <a:latin typeface="+mj-ea"/>
                <a:ea typeface="+mj-ea"/>
              </a:rPr>
              <a:t>能力</a:t>
            </a:r>
            <a:endParaRPr lang="en-US" altLang="ja-JP" sz="1800" dirty="0" smtClean="0">
              <a:solidFill>
                <a:srgbClr val="000000"/>
              </a:solidFill>
              <a:latin typeface="+mj-ea"/>
              <a:ea typeface="+mj-ea"/>
            </a:endParaRPr>
          </a:p>
          <a:p>
            <a:pPr fontAlgn="base">
              <a:spcBef>
                <a:spcPct val="0"/>
              </a:spcBef>
              <a:spcAft>
                <a:spcPct val="0"/>
              </a:spcAft>
              <a:buFontTx/>
              <a:buNone/>
            </a:pPr>
            <a:r>
              <a:rPr lang="ja-JP" altLang="en-US" sz="1800" dirty="0">
                <a:solidFill>
                  <a:srgbClr val="000000"/>
                </a:solidFill>
                <a:latin typeface="+mj-ea"/>
                <a:ea typeface="+mj-ea"/>
              </a:rPr>
              <a:t>　</a:t>
            </a:r>
            <a:r>
              <a:rPr lang="ja-JP" altLang="en-US" sz="1800" dirty="0" smtClean="0">
                <a:solidFill>
                  <a:srgbClr val="000000"/>
                </a:solidFill>
                <a:latin typeface="+mj-ea"/>
                <a:ea typeface="+mj-ea"/>
              </a:rPr>
              <a:t>（</a:t>
            </a:r>
            <a:r>
              <a:rPr lang="ja-JP" altLang="en-US" sz="1800" b="1" dirty="0">
                <a:solidFill>
                  <a:srgbClr val="000000"/>
                </a:solidFill>
                <a:latin typeface="+mj-ea"/>
                <a:ea typeface="+mj-ea"/>
              </a:rPr>
              <a:t>吐出揚程</a:t>
            </a:r>
            <a:r>
              <a:rPr lang="ja-JP" altLang="en-US" sz="1800" dirty="0">
                <a:solidFill>
                  <a:srgbClr val="000000"/>
                </a:solidFill>
                <a:latin typeface="+mj-ea"/>
                <a:ea typeface="+mj-ea"/>
              </a:rPr>
              <a:t>）を合計した揚水能力（水を</a:t>
            </a:r>
            <a:r>
              <a:rPr lang="ja-JP" altLang="en-US" sz="1800" dirty="0" smtClean="0">
                <a:solidFill>
                  <a:srgbClr val="000000"/>
                </a:solidFill>
                <a:latin typeface="+mj-ea"/>
                <a:ea typeface="+mj-ea"/>
              </a:rPr>
              <a:t>揚げ</a:t>
            </a:r>
            <a:endParaRPr lang="en-US" altLang="ja-JP" sz="1800" dirty="0" smtClean="0">
              <a:solidFill>
                <a:srgbClr val="000000"/>
              </a:solidFill>
              <a:latin typeface="+mj-ea"/>
              <a:ea typeface="+mj-ea"/>
            </a:endParaRPr>
          </a:p>
          <a:p>
            <a:pPr fontAlgn="base">
              <a:spcBef>
                <a:spcPct val="0"/>
              </a:spcBef>
              <a:spcAft>
                <a:spcPct val="0"/>
              </a:spcAft>
              <a:buFontTx/>
              <a:buNone/>
            </a:pPr>
            <a:r>
              <a:rPr lang="ja-JP" altLang="en-US" sz="1800" dirty="0" smtClean="0">
                <a:solidFill>
                  <a:srgbClr val="000000"/>
                </a:solidFill>
                <a:latin typeface="+mj-ea"/>
                <a:ea typeface="+mj-ea"/>
              </a:rPr>
              <a:t>　</a:t>
            </a:r>
            <a:r>
              <a:rPr lang="ja-JP" altLang="en-US" sz="1800" dirty="0" err="1" smtClean="0">
                <a:solidFill>
                  <a:srgbClr val="000000"/>
                </a:solidFill>
                <a:latin typeface="+mj-ea"/>
                <a:ea typeface="+mj-ea"/>
              </a:rPr>
              <a:t>る</a:t>
            </a:r>
            <a:r>
              <a:rPr lang="ja-JP" altLang="en-US" sz="1800" dirty="0" smtClean="0">
                <a:solidFill>
                  <a:srgbClr val="000000"/>
                </a:solidFill>
                <a:latin typeface="+mj-ea"/>
                <a:ea typeface="+mj-ea"/>
              </a:rPr>
              <a:t>能力</a:t>
            </a:r>
            <a:r>
              <a:rPr lang="ja-JP" altLang="en-US" sz="1800" dirty="0">
                <a:solidFill>
                  <a:srgbClr val="000000"/>
                </a:solidFill>
                <a:latin typeface="+mj-ea"/>
                <a:ea typeface="+mj-ea"/>
              </a:rPr>
              <a:t>）とし、</a:t>
            </a:r>
            <a:r>
              <a:rPr lang="ja-JP" altLang="en-US" sz="1800" b="1" dirty="0">
                <a:solidFill>
                  <a:srgbClr val="000000"/>
                </a:solidFill>
                <a:latin typeface="+mj-ea"/>
                <a:ea typeface="+mj-ea"/>
              </a:rPr>
              <a:t>全揚程</a:t>
            </a:r>
            <a:r>
              <a:rPr lang="ja-JP" altLang="en-US" sz="1800" dirty="0">
                <a:solidFill>
                  <a:srgbClr val="000000"/>
                </a:solidFill>
                <a:latin typeface="+mj-ea"/>
                <a:ea typeface="+mj-ea"/>
              </a:rPr>
              <a:t>で表す</a:t>
            </a:r>
            <a:r>
              <a:rPr lang="ja-JP" altLang="en-US" sz="1800" dirty="0" smtClean="0">
                <a:solidFill>
                  <a:srgbClr val="000000"/>
                </a:solidFill>
                <a:latin typeface="+mj-ea"/>
                <a:ea typeface="+mj-ea"/>
              </a:rPr>
              <a:t>。</a:t>
            </a:r>
            <a:endParaRPr lang="en-US" altLang="ja-JP" sz="1800" dirty="0" smtClean="0">
              <a:solidFill>
                <a:srgbClr val="000000"/>
              </a:solidFill>
              <a:latin typeface="+mj-ea"/>
              <a:ea typeface="+mj-ea"/>
            </a:endParaRPr>
          </a:p>
        </p:txBody>
      </p:sp>
      <p:sp>
        <p:nvSpPr>
          <p:cNvPr id="27" name="テキスト ボックス 26"/>
          <p:cNvSpPr txBox="1"/>
          <p:nvPr/>
        </p:nvSpPr>
        <p:spPr>
          <a:xfrm>
            <a:off x="130796" y="5524408"/>
            <a:ext cx="5166799" cy="646331"/>
          </a:xfrm>
          <a:prstGeom prst="rect">
            <a:avLst/>
          </a:prstGeom>
          <a:noFill/>
        </p:spPr>
        <p:txBody>
          <a:bodyPr wrap="none" rtlCol="0">
            <a:spAutoFit/>
          </a:bodyPr>
          <a:lstStyle/>
          <a:p>
            <a:r>
              <a:rPr kumimoji="1" lang="ja-JP" altLang="en-US" dirty="0" smtClean="0">
                <a:solidFill>
                  <a:schemeClr val="tx1"/>
                </a:solidFill>
                <a:latin typeface="+mj-ea"/>
                <a:ea typeface="+mj-ea"/>
              </a:rPr>
              <a:t>〇渦巻ポンプでは、吐出量が少ないほど揚程は高く</a:t>
            </a:r>
            <a:endParaRPr kumimoji="1" lang="en-US" altLang="ja-JP" dirty="0" smtClean="0">
              <a:solidFill>
                <a:schemeClr val="tx1"/>
              </a:solidFill>
              <a:latin typeface="+mj-ea"/>
              <a:ea typeface="+mj-ea"/>
            </a:endParaRPr>
          </a:p>
          <a:p>
            <a:r>
              <a:rPr lang="ja-JP" altLang="en-US" dirty="0">
                <a:solidFill>
                  <a:schemeClr val="tx1"/>
                </a:solidFill>
                <a:latin typeface="+mj-ea"/>
                <a:ea typeface="+mj-ea"/>
              </a:rPr>
              <a:t>　</a:t>
            </a:r>
            <a:r>
              <a:rPr lang="ja-JP" altLang="en-US" dirty="0" smtClean="0">
                <a:solidFill>
                  <a:schemeClr val="tx1"/>
                </a:solidFill>
                <a:latin typeface="+mj-ea"/>
                <a:ea typeface="+mj-ea"/>
              </a:rPr>
              <a:t>　吐出量が増加するほど揚程は低くなる。</a:t>
            </a:r>
            <a:endParaRPr kumimoji="1" lang="ja-JP" altLang="en-US" dirty="0" smtClean="0">
              <a:solidFill>
                <a:schemeClr val="tx1"/>
              </a:solidFill>
              <a:latin typeface="+mj-ea"/>
              <a:ea typeface="+mj-ea"/>
            </a:endParaRPr>
          </a:p>
        </p:txBody>
      </p:sp>
      <p:grpSp>
        <p:nvGrpSpPr>
          <p:cNvPr id="28" name="グループ化 27"/>
          <p:cNvGrpSpPr/>
          <p:nvPr/>
        </p:nvGrpSpPr>
        <p:grpSpPr>
          <a:xfrm>
            <a:off x="4458199" y="1099668"/>
            <a:ext cx="4545932" cy="2780238"/>
            <a:chOff x="5944264" y="323224"/>
            <a:chExt cx="6061243" cy="3706984"/>
          </a:xfrm>
        </p:grpSpPr>
        <p:pic>
          <p:nvPicPr>
            <p:cNvPr id="29" name="図 28"/>
            <p:cNvPicPr>
              <a:picLocks noChangeAspect="1"/>
            </p:cNvPicPr>
            <p:nvPr/>
          </p:nvPicPr>
          <p:blipFill>
            <a:blip r:embed="rId2"/>
            <a:stretch>
              <a:fillRect/>
            </a:stretch>
          </p:blipFill>
          <p:spPr>
            <a:xfrm>
              <a:off x="5944264" y="323224"/>
              <a:ext cx="6061243" cy="3706984"/>
            </a:xfrm>
            <a:prstGeom prst="rect">
              <a:avLst/>
            </a:prstGeom>
          </p:spPr>
        </p:pic>
        <p:cxnSp>
          <p:nvCxnSpPr>
            <p:cNvPr id="30" name="直線矢印コネクタ 29"/>
            <p:cNvCxnSpPr/>
            <p:nvPr/>
          </p:nvCxnSpPr>
          <p:spPr>
            <a:xfrm>
              <a:off x="7184343" y="3899392"/>
              <a:ext cx="3202410" cy="0"/>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フリーフォーム 30"/>
            <p:cNvSpPr/>
            <p:nvPr/>
          </p:nvSpPr>
          <p:spPr>
            <a:xfrm>
              <a:off x="7024688" y="2047875"/>
              <a:ext cx="3048000" cy="1181100"/>
            </a:xfrm>
            <a:custGeom>
              <a:avLst/>
              <a:gdLst>
                <a:gd name="connsiteX0" fmla="*/ 0 w 3048000"/>
                <a:gd name="connsiteY0" fmla="*/ 0 h 1181100"/>
                <a:gd name="connsiteX1" fmla="*/ 219075 w 3048000"/>
                <a:gd name="connsiteY1" fmla="*/ 0 h 1181100"/>
                <a:gd name="connsiteX2" fmla="*/ 452437 w 3048000"/>
                <a:gd name="connsiteY2" fmla="*/ 28575 h 1181100"/>
                <a:gd name="connsiteX3" fmla="*/ 709612 w 3048000"/>
                <a:gd name="connsiteY3" fmla="*/ 90488 h 1181100"/>
                <a:gd name="connsiteX4" fmla="*/ 1057275 w 3048000"/>
                <a:gd name="connsiteY4" fmla="*/ 176213 h 1181100"/>
                <a:gd name="connsiteX5" fmla="*/ 1385887 w 3048000"/>
                <a:gd name="connsiteY5" fmla="*/ 285750 h 1181100"/>
                <a:gd name="connsiteX6" fmla="*/ 1681162 w 3048000"/>
                <a:gd name="connsiteY6" fmla="*/ 400050 h 1181100"/>
                <a:gd name="connsiteX7" fmla="*/ 1919287 w 3048000"/>
                <a:gd name="connsiteY7" fmla="*/ 504825 h 1181100"/>
                <a:gd name="connsiteX8" fmla="*/ 2133600 w 3048000"/>
                <a:gd name="connsiteY8" fmla="*/ 619125 h 1181100"/>
                <a:gd name="connsiteX9" fmla="*/ 2357437 w 3048000"/>
                <a:gd name="connsiteY9" fmla="*/ 757238 h 1181100"/>
                <a:gd name="connsiteX10" fmla="*/ 2552700 w 3048000"/>
                <a:gd name="connsiteY10" fmla="*/ 862013 h 1181100"/>
                <a:gd name="connsiteX11" fmla="*/ 2752725 w 3048000"/>
                <a:gd name="connsiteY11" fmla="*/ 990600 h 1181100"/>
                <a:gd name="connsiteX12" fmla="*/ 2938462 w 3048000"/>
                <a:gd name="connsiteY12" fmla="*/ 1114425 h 1181100"/>
                <a:gd name="connsiteX13" fmla="*/ 3048000 w 3048000"/>
                <a:gd name="connsiteY13"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8000" h="1181100">
                  <a:moveTo>
                    <a:pt x="0" y="0"/>
                  </a:moveTo>
                  <a:lnTo>
                    <a:pt x="219075" y="0"/>
                  </a:lnTo>
                  <a:lnTo>
                    <a:pt x="452437" y="28575"/>
                  </a:lnTo>
                  <a:lnTo>
                    <a:pt x="709612" y="90488"/>
                  </a:lnTo>
                  <a:lnTo>
                    <a:pt x="1057275" y="176213"/>
                  </a:lnTo>
                  <a:lnTo>
                    <a:pt x="1385887" y="285750"/>
                  </a:lnTo>
                  <a:lnTo>
                    <a:pt x="1681162" y="400050"/>
                  </a:lnTo>
                  <a:lnTo>
                    <a:pt x="1919287" y="504825"/>
                  </a:lnTo>
                  <a:lnTo>
                    <a:pt x="2133600" y="619125"/>
                  </a:lnTo>
                  <a:lnTo>
                    <a:pt x="2357437" y="757238"/>
                  </a:lnTo>
                  <a:lnTo>
                    <a:pt x="2552700" y="862013"/>
                  </a:lnTo>
                  <a:lnTo>
                    <a:pt x="2752725" y="990600"/>
                  </a:lnTo>
                  <a:lnTo>
                    <a:pt x="2938462" y="1114425"/>
                  </a:lnTo>
                  <a:lnTo>
                    <a:pt x="3048000" y="1181100"/>
                  </a:lnTo>
                </a:path>
              </a:pathLst>
            </a:custGeom>
            <a:noFill/>
            <a:ln w="50800">
              <a:solidFill>
                <a:srgbClr val="0000FF"/>
              </a:solidFill>
            </a:ln>
          </p:spPr>
          <p:txBody>
            <a:bodyPr rtlCol="0" anchor="ctr"/>
            <a:lstStyle/>
            <a:p>
              <a:pPr algn="ctr"/>
              <a:endParaRPr kumimoji="1" lang="ja-JP" altLang="en-US"/>
            </a:p>
          </p:txBody>
        </p:sp>
      </p:grpSp>
      <p:sp>
        <p:nvSpPr>
          <p:cNvPr id="32" name="タイトル 2"/>
          <p:cNvSpPr>
            <a:spLocks noGrp="1"/>
          </p:cNvSpPr>
          <p:nvPr>
            <p:ph type="title"/>
          </p:nvPr>
        </p:nvSpPr>
        <p:spPr>
          <a:xfrm>
            <a:off x="144016" y="32814"/>
            <a:ext cx="9108504" cy="587874"/>
          </a:xfrm>
        </p:spPr>
        <p:txBody>
          <a:bodyPr/>
          <a:lstStyle/>
          <a:p>
            <a:r>
              <a:rPr lang="en-US" altLang="ja-JP" dirty="0">
                <a:solidFill>
                  <a:srgbClr val="000000"/>
                </a:solidFill>
              </a:rPr>
              <a:t>Ⅳ.</a:t>
            </a:r>
            <a:r>
              <a:rPr lang="ja-JP" altLang="en-US" dirty="0" smtClean="0">
                <a:solidFill>
                  <a:schemeClr val="tx1"/>
                </a:solidFill>
              </a:rPr>
              <a:t>ポンプ</a:t>
            </a:r>
            <a:r>
              <a:rPr lang="ja-JP" altLang="en-US" dirty="0" smtClean="0">
                <a:solidFill>
                  <a:schemeClr val="tx1"/>
                </a:solidFill>
              </a:rPr>
              <a:t>の特性　</a:t>
            </a:r>
            <a:r>
              <a:rPr lang="ja-JP" altLang="en-US" dirty="0" smtClean="0">
                <a:solidFill>
                  <a:srgbClr val="0033CC"/>
                </a:solidFill>
              </a:rPr>
              <a:t>吐出量　揚程</a:t>
            </a:r>
            <a:endParaRPr lang="zh-TW" altLang="en-US" dirty="0">
              <a:solidFill>
                <a:srgbClr val="0033CC"/>
              </a:solidFill>
            </a:endParaRPr>
          </a:p>
        </p:txBody>
      </p:sp>
      <p:sp>
        <p:nvSpPr>
          <p:cNvPr id="33" name="正方形/長方形 32"/>
          <p:cNvSpPr/>
          <p:nvPr/>
        </p:nvSpPr>
        <p:spPr>
          <a:xfrm>
            <a:off x="138549" y="4461691"/>
            <a:ext cx="5550023" cy="923330"/>
          </a:xfrm>
          <a:prstGeom prst="rect">
            <a:avLst/>
          </a:prstGeom>
        </p:spPr>
        <p:txBody>
          <a:bodyPr wrap="square">
            <a:spAutoFit/>
          </a:bodyPr>
          <a:lstStyle/>
          <a:p>
            <a:r>
              <a:rPr lang="ja-JP" altLang="en-US" dirty="0">
                <a:solidFill>
                  <a:srgbClr val="000000"/>
                </a:solidFill>
                <a:latin typeface="+mj-ea"/>
              </a:rPr>
              <a:t>〇通常、水頭（ｍ）で表す。</a:t>
            </a:r>
            <a:endParaRPr lang="en-US" altLang="ja-JP" dirty="0">
              <a:solidFill>
                <a:srgbClr val="000000"/>
              </a:solidFill>
              <a:latin typeface="+mj-ea"/>
            </a:endParaRPr>
          </a:p>
          <a:p>
            <a:r>
              <a:rPr lang="ja-JP" altLang="en-US" dirty="0">
                <a:solidFill>
                  <a:srgbClr val="000000"/>
                </a:solidFill>
                <a:latin typeface="+mj-ea"/>
              </a:rPr>
              <a:t>　圧力（</a:t>
            </a:r>
            <a:r>
              <a:rPr lang="en-US" altLang="ja-JP" dirty="0">
                <a:solidFill>
                  <a:srgbClr val="000000"/>
                </a:solidFill>
                <a:latin typeface="+mj-ea"/>
              </a:rPr>
              <a:t>MPa</a:t>
            </a:r>
            <a:r>
              <a:rPr lang="ja-JP" altLang="en-US" dirty="0" err="1">
                <a:solidFill>
                  <a:srgbClr val="000000"/>
                </a:solidFill>
                <a:latin typeface="+mj-ea"/>
              </a:rPr>
              <a:t>、</a:t>
            </a:r>
            <a:r>
              <a:rPr lang="ja-JP" altLang="en-US" dirty="0">
                <a:solidFill>
                  <a:srgbClr val="000000"/>
                </a:solidFill>
                <a:latin typeface="+mj-ea"/>
              </a:rPr>
              <a:t>ｋｇｆ</a:t>
            </a:r>
            <a:r>
              <a:rPr lang="en-US" altLang="ja-JP" dirty="0">
                <a:solidFill>
                  <a:srgbClr val="000000"/>
                </a:solidFill>
                <a:latin typeface="+mj-ea"/>
              </a:rPr>
              <a:t>/</a:t>
            </a:r>
            <a:r>
              <a:rPr lang="ja-JP" altLang="en-US" dirty="0">
                <a:solidFill>
                  <a:srgbClr val="000000"/>
                </a:solidFill>
                <a:latin typeface="+mj-ea"/>
              </a:rPr>
              <a:t>ｃｍ</a:t>
            </a:r>
            <a:r>
              <a:rPr lang="en-US" altLang="ja-JP" baseline="30000" dirty="0">
                <a:solidFill>
                  <a:srgbClr val="000000"/>
                </a:solidFill>
                <a:latin typeface="+mj-ea"/>
              </a:rPr>
              <a:t>2</a:t>
            </a:r>
            <a:r>
              <a:rPr lang="en-US" altLang="ja-JP" dirty="0">
                <a:solidFill>
                  <a:srgbClr val="000000"/>
                </a:solidFill>
                <a:latin typeface="+mj-ea"/>
              </a:rPr>
              <a:t>)</a:t>
            </a:r>
            <a:r>
              <a:rPr lang="ja-JP" altLang="en-US" dirty="0" err="1">
                <a:solidFill>
                  <a:srgbClr val="000000"/>
                </a:solidFill>
                <a:latin typeface="+mj-ea"/>
              </a:rPr>
              <a:t>への</a:t>
            </a:r>
            <a:r>
              <a:rPr lang="ja-JP" altLang="en-US" dirty="0">
                <a:solidFill>
                  <a:srgbClr val="000000"/>
                </a:solidFill>
                <a:latin typeface="+mj-ea"/>
              </a:rPr>
              <a:t>換算は以下の関係となる。　　</a:t>
            </a:r>
            <a:endParaRPr lang="en-US" altLang="ja-JP" dirty="0">
              <a:solidFill>
                <a:srgbClr val="000000"/>
              </a:solidFill>
              <a:latin typeface="+mj-ea"/>
            </a:endParaRPr>
          </a:p>
          <a:p>
            <a:r>
              <a:rPr lang="ja-JP" altLang="en-US" dirty="0">
                <a:solidFill>
                  <a:srgbClr val="000000"/>
                </a:solidFill>
                <a:latin typeface="+mj-ea"/>
              </a:rPr>
              <a:t>　 </a:t>
            </a:r>
            <a:r>
              <a:rPr lang="en-US" altLang="ja-JP" dirty="0">
                <a:solidFill>
                  <a:srgbClr val="000000"/>
                </a:solidFill>
                <a:latin typeface="+mj-ea"/>
              </a:rPr>
              <a:t>10m</a:t>
            </a:r>
            <a:r>
              <a:rPr lang="ja-JP" altLang="en-US" dirty="0">
                <a:solidFill>
                  <a:srgbClr val="000000"/>
                </a:solidFill>
                <a:latin typeface="+mj-ea"/>
              </a:rPr>
              <a:t>　＝　</a:t>
            </a:r>
            <a:r>
              <a:rPr lang="en-US" altLang="ja-JP" dirty="0">
                <a:solidFill>
                  <a:srgbClr val="000000"/>
                </a:solidFill>
                <a:latin typeface="+mj-ea"/>
              </a:rPr>
              <a:t>0.098MPa</a:t>
            </a:r>
            <a:r>
              <a:rPr lang="ja-JP" altLang="en-US" dirty="0">
                <a:solidFill>
                  <a:srgbClr val="000000"/>
                </a:solidFill>
                <a:latin typeface="+mj-ea"/>
              </a:rPr>
              <a:t>　＝　</a:t>
            </a:r>
            <a:r>
              <a:rPr lang="en-US" altLang="ja-JP" dirty="0">
                <a:solidFill>
                  <a:srgbClr val="000000"/>
                </a:solidFill>
                <a:latin typeface="+mj-ea"/>
              </a:rPr>
              <a:t>1 </a:t>
            </a:r>
            <a:r>
              <a:rPr lang="en-US" altLang="ja-JP" dirty="0" err="1">
                <a:solidFill>
                  <a:srgbClr val="000000"/>
                </a:solidFill>
                <a:latin typeface="+mj-ea"/>
              </a:rPr>
              <a:t>kgf</a:t>
            </a:r>
            <a:r>
              <a:rPr lang="en-US" altLang="ja-JP" dirty="0">
                <a:solidFill>
                  <a:srgbClr val="000000"/>
                </a:solidFill>
                <a:latin typeface="+mj-ea"/>
              </a:rPr>
              <a:t>/cm</a:t>
            </a:r>
            <a:r>
              <a:rPr lang="en-US" altLang="ja-JP" baseline="30000" dirty="0">
                <a:solidFill>
                  <a:srgbClr val="000000"/>
                </a:solidFill>
                <a:latin typeface="+mj-ea"/>
              </a:rPr>
              <a:t>2</a:t>
            </a:r>
            <a:r>
              <a:rPr lang="ja-JP" altLang="en-US" baseline="30000" dirty="0">
                <a:solidFill>
                  <a:srgbClr val="000000"/>
                </a:solidFill>
                <a:latin typeface="+mj-ea"/>
              </a:rPr>
              <a:t>　</a:t>
            </a:r>
            <a:endParaRPr lang="ja-JP" altLang="en-US" dirty="0">
              <a:solidFill>
                <a:srgbClr val="000000"/>
              </a:solidFill>
              <a:latin typeface="+mj-ea"/>
            </a:endParaRPr>
          </a:p>
        </p:txBody>
      </p:sp>
    </p:spTree>
    <p:extLst>
      <p:ext uri="{BB962C8B-B14F-4D97-AF65-F5344CB8AC3E}">
        <p14:creationId xmlns:p14="http://schemas.microsoft.com/office/powerpoint/2010/main" val="30717262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55</a:t>
            </a:fld>
            <a:endParaRPr lang="en-US" altLang="ja-JP"/>
          </a:p>
        </p:txBody>
      </p:sp>
      <p:sp>
        <p:nvSpPr>
          <p:cNvPr id="3" name="タイトル 2"/>
          <p:cNvSpPr>
            <a:spLocks noGrp="1"/>
          </p:cNvSpPr>
          <p:nvPr>
            <p:ph type="title"/>
          </p:nvPr>
        </p:nvSpPr>
        <p:spPr>
          <a:xfrm>
            <a:off x="144016" y="32814"/>
            <a:ext cx="9108504" cy="587874"/>
          </a:xfrm>
        </p:spPr>
        <p:txBody>
          <a:bodyPr/>
          <a:lstStyle/>
          <a:p>
            <a:r>
              <a:rPr lang="en-US" altLang="ja-JP" dirty="0">
                <a:solidFill>
                  <a:srgbClr val="000000"/>
                </a:solidFill>
              </a:rPr>
              <a:t>Ⅳ.</a:t>
            </a:r>
            <a:r>
              <a:rPr lang="ja-JP" altLang="en-US" dirty="0" smtClean="0">
                <a:solidFill>
                  <a:schemeClr val="tx1"/>
                </a:solidFill>
              </a:rPr>
              <a:t>ポンプ</a:t>
            </a:r>
            <a:r>
              <a:rPr lang="ja-JP" altLang="en-US" dirty="0" smtClean="0">
                <a:solidFill>
                  <a:schemeClr val="tx1"/>
                </a:solidFill>
              </a:rPr>
              <a:t>の特性　</a:t>
            </a:r>
            <a:r>
              <a:rPr lang="ja-JP" altLang="en-US" dirty="0" smtClean="0">
                <a:solidFill>
                  <a:srgbClr val="0033CC"/>
                </a:solidFill>
              </a:rPr>
              <a:t>軸動力</a:t>
            </a:r>
            <a:endParaRPr lang="zh-TW" altLang="en-US" dirty="0">
              <a:solidFill>
                <a:srgbClr val="0033CC"/>
              </a:solidFill>
            </a:endParaRPr>
          </a:p>
        </p:txBody>
      </p:sp>
      <p:sp>
        <p:nvSpPr>
          <p:cNvPr id="5" name="AutoShape 8"/>
          <p:cNvSpPr>
            <a:spLocks noChangeArrowheads="1"/>
          </p:cNvSpPr>
          <p:nvPr/>
        </p:nvSpPr>
        <p:spPr bwMode="auto">
          <a:xfrm>
            <a:off x="272991" y="1099668"/>
            <a:ext cx="3290897" cy="457124"/>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fontAlgn="base">
              <a:spcBef>
                <a:spcPct val="0"/>
              </a:spcBef>
              <a:spcAft>
                <a:spcPct val="0"/>
              </a:spcAft>
            </a:pPr>
            <a:r>
              <a:rPr lang="ja-JP" altLang="en-US" sz="2000" dirty="0">
                <a:solidFill>
                  <a:srgbClr val="009900"/>
                </a:solidFill>
              </a:rPr>
              <a:t>軸動力　：　電動機の出力</a:t>
            </a:r>
          </a:p>
        </p:txBody>
      </p:sp>
      <p:sp>
        <p:nvSpPr>
          <p:cNvPr id="7" name="テキスト ボックス 6"/>
          <p:cNvSpPr txBox="1"/>
          <p:nvPr/>
        </p:nvSpPr>
        <p:spPr>
          <a:xfrm>
            <a:off x="161789" y="1774956"/>
            <a:ext cx="4421403" cy="2308324"/>
          </a:xfrm>
          <a:prstGeom prst="rect">
            <a:avLst/>
          </a:prstGeom>
          <a:noFill/>
        </p:spPr>
        <p:txBody>
          <a:bodyPr wrap="none" rtlCol="0">
            <a:spAutoFit/>
          </a:bodyPr>
          <a:lstStyle/>
          <a:p>
            <a:r>
              <a:rPr kumimoji="1" lang="ja-JP" altLang="en-US" dirty="0" smtClean="0">
                <a:solidFill>
                  <a:schemeClr val="tx1"/>
                </a:solidFill>
                <a:latin typeface="+mn-ea"/>
              </a:rPr>
              <a:t>〇ポンプが運転するときに、駆動機（モータ）</a:t>
            </a:r>
            <a:endParaRPr kumimoji="1" lang="en-US" altLang="ja-JP" dirty="0" smtClean="0">
              <a:solidFill>
                <a:schemeClr val="tx1"/>
              </a:solidFill>
              <a:latin typeface="+mn-ea"/>
            </a:endParaRPr>
          </a:p>
          <a:p>
            <a:r>
              <a:rPr kumimoji="1" lang="ja-JP" altLang="en-US" dirty="0">
                <a:solidFill>
                  <a:schemeClr val="tx1"/>
                </a:solidFill>
                <a:latin typeface="+mn-ea"/>
              </a:rPr>
              <a:t>　</a:t>
            </a:r>
            <a:r>
              <a:rPr kumimoji="1" lang="ja-JP" altLang="en-US" dirty="0" smtClean="0">
                <a:solidFill>
                  <a:schemeClr val="tx1"/>
                </a:solidFill>
                <a:latin typeface="+mn-ea"/>
              </a:rPr>
              <a:t>がポンプに与える動力</a:t>
            </a:r>
            <a:endParaRPr kumimoji="1" lang="en-US" altLang="ja-JP" dirty="0" smtClean="0">
              <a:solidFill>
                <a:schemeClr val="tx1"/>
              </a:solidFill>
              <a:latin typeface="+mn-ea"/>
            </a:endParaRPr>
          </a:p>
          <a:p>
            <a:endParaRPr kumimoji="1" lang="en-US" altLang="ja-JP" dirty="0" smtClean="0">
              <a:solidFill>
                <a:schemeClr val="tx1"/>
              </a:solidFill>
              <a:latin typeface="+mn-ea"/>
            </a:endParaRPr>
          </a:p>
          <a:p>
            <a:r>
              <a:rPr lang="ja-JP" altLang="en-US" dirty="0" smtClean="0">
                <a:solidFill>
                  <a:schemeClr val="tx1"/>
                </a:solidFill>
                <a:latin typeface="+mn-ea"/>
              </a:rPr>
              <a:t>〇通常</a:t>
            </a:r>
            <a:r>
              <a:rPr lang="ja-JP" altLang="en-US" dirty="0" err="1" smtClean="0">
                <a:solidFill>
                  <a:schemeClr val="tx1"/>
                </a:solidFill>
                <a:latin typeface="+mn-ea"/>
              </a:rPr>
              <a:t>ｋ</a:t>
            </a:r>
            <a:r>
              <a:rPr lang="en-US" altLang="ja-JP" dirty="0" smtClean="0">
                <a:solidFill>
                  <a:schemeClr val="tx1"/>
                </a:solidFill>
                <a:latin typeface="+mn-ea"/>
              </a:rPr>
              <a:t>W</a:t>
            </a:r>
            <a:r>
              <a:rPr lang="ja-JP" altLang="en-US" dirty="0" smtClean="0">
                <a:solidFill>
                  <a:schemeClr val="tx1"/>
                </a:solidFill>
                <a:latin typeface="+mn-ea"/>
              </a:rPr>
              <a:t>で表す。</a:t>
            </a:r>
            <a:endParaRPr lang="en-US" altLang="ja-JP" dirty="0" smtClean="0">
              <a:solidFill>
                <a:schemeClr val="tx1"/>
              </a:solidFill>
              <a:latin typeface="+mn-ea"/>
            </a:endParaRPr>
          </a:p>
          <a:p>
            <a:endParaRPr lang="en-US" altLang="ja-JP" dirty="0" smtClean="0">
              <a:solidFill>
                <a:schemeClr val="tx1"/>
              </a:solidFill>
              <a:latin typeface="+mn-ea"/>
            </a:endParaRPr>
          </a:p>
          <a:p>
            <a:r>
              <a:rPr kumimoji="1" lang="ja-JP" altLang="en-US" dirty="0" smtClean="0">
                <a:solidFill>
                  <a:schemeClr val="tx1"/>
                </a:solidFill>
                <a:latin typeface="+mn-ea"/>
              </a:rPr>
              <a:t>〇渦巻ポンプでは吐出量が増加するほど</a:t>
            </a:r>
            <a:endParaRPr kumimoji="1" lang="en-US" altLang="ja-JP" dirty="0" smtClean="0">
              <a:solidFill>
                <a:schemeClr val="tx1"/>
              </a:solidFill>
              <a:latin typeface="+mn-ea"/>
            </a:endParaRPr>
          </a:p>
          <a:p>
            <a:r>
              <a:rPr kumimoji="1" lang="ja-JP" altLang="en-US" dirty="0">
                <a:solidFill>
                  <a:schemeClr val="tx1"/>
                </a:solidFill>
                <a:latin typeface="+mn-ea"/>
              </a:rPr>
              <a:t>　</a:t>
            </a:r>
            <a:r>
              <a:rPr kumimoji="1" lang="ja-JP" altLang="en-US" dirty="0" smtClean="0">
                <a:solidFill>
                  <a:schemeClr val="tx1"/>
                </a:solidFill>
                <a:latin typeface="+mn-ea"/>
              </a:rPr>
              <a:t>　軸動力が</a:t>
            </a:r>
            <a:r>
              <a:rPr lang="ja-JP" altLang="en-US" dirty="0" smtClean="0">
                <a:solidFill>
                  <a:schemeClr val="tx1"/>
                </a:solidFill>
                <a:latin typeface="+mn-ea"/>
              </a:rPr>
              <a:t>大きくなる。</a:t>
            </a:r>
            <a:endParaRPr lang="en-US" altLang="ja-JP" dirty="0" smtClean="0">
              <a:solidFill>
                <a:schemeClr val="tx1"/>
              </a:solidFill>
              <a:latin typeface="+mn-ea"/>
            </a:endParaRPr>
          </a:p>
          <a:p>
            <a:r>
              <a:rPr kumimoji="1" lang="ja-JP" altLang="en-US" dirty="0">
                <a:solidFill>
                  <a:schemeClr val="tx1"/>
                </a:solidFill>
                <a:latin typeface="+mn-ea"/>
              </a:rPr>
              <a:t>　</a:t>
            </a:r>
            <a:endParaRPr kumimoji="1" lang="ja-JP" altLang="en-US" dirty="0" smtClean="0">
              <a:solidFill>
                <a:schemeClr val="tx1"/>
              </a:solidFill>
              <a:latin typeface="+mn-ea"/>
            </a:endParaRPr>
          </a:p>
        </p:txBody>
      </p:sp>
      <p:sp>
        <p:nvSpPr>
          <p:cNvPr id="8" name="大かっこ 7"/>
          <p:cNvSpPr/>
          <p:nvPr/>
        </p:nvSpPr>
        <p:spPr bwMode="auto">
          <a:xfrm>
            <a:off x="395536" y="3994794"/>
            <a:ext cx="3683289" cy="2242518"/>
          </a:xfrm>
          <a:prstGeom prst="bracketPair">
            <a:avLst>
              <a:gd name="adj" fmla="val 7148"/>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rtlCol="0" anchor="t" anchorCtr="0"/>
          <a:lstStyle/>
          <a:p>
            <a:r>
              <a:rPr lang="ja-JP" altLang="en-US" dirty="0">
                <a:solidFill>
                  <a:schemeClr val="tx1"/>
                </a:solidFill>
              </a:rPr>
              <a:t>カスケードポンプは吐出量が減少する</a:t>
            </a:r>
            <a:r>
              <a:rPr lang="ja-JP" altLang="en-US" dirty="0" smtClean="0">
                <a:solidFill>
                  <a:schemeClr val="tx1"/>
                </a:solidFill>
              </a:rPr>
              <a:t>ほど軸動力が</a:t>
            </a:r>
            <a:r>
              <a:rPr lang="ja-JP" altLang="en-US" dirty="0">
                <a:solidFill>
                  <a:schemeClr val="tx1"/>
                </a:solidFill>
              </a:rPr>
              <a:t>大きくなる</a:t>
            </a:r>
            <a:r>
              <a:rPr lang="ja-JP" altLang="en-US" dirty="0" smtClean="0">
                <a:solidFill>
                  <a:schemeClr val="tx1"/>
                </a:solidFill>
              </a:rPr>
              <a:t>。</a:t>
            </a:r>
            <a:endParaRPr lang="ja-JP" altLang="en-US" dirty="0">
              <a:solidFill>
                <a:schemeClr val="tx1"/>
              </a:solidFill>
            </a:endParaRPr>
          </a:p>
        </p:txBody>
      </p:sp>
      <p:grpSp>
        <p:nvGrpSpPr>
          <p:cNvPr id="9" name="グループ化 8"/>
          <p:cNvGrpSpPr/>
          <p:nvPr/>
        </p:nvGrpSpPr>
        <p:grpSpPr>
          <a:xfrm>
            <a:off x="5301462" y="4314530"/>
            <a:ext cx="2222866" cy="1604787"/>
            <a:chOff x="0" y="0"/>
            <a:chExt cx="2193841" cy="1453683"/>
          </a:xfrm>
        </p:grpSpPr>
        <p:sp>
          <p:nvSpPr>
            <p:cNvPr id="10" name="正方形/長方形 9"/>
            <p:cNvSpPr/>
            <p:nvPr/>
          </p:nvSpPr>
          <p:spPr>
            <a:xfrm>
              <a:off x="1284761" y="699207"/>
              <a:ext cx="909080" cy="59128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350" dirty="0">
                  <a:solidFill>
                    <a:schemeClr val="tx1"/>
                  </a:solidFill>
                </a:rPr>
                <a:t>電動機</a:t>
              </a:r>
            </a:p>
          </p:txBody>
        </p:sp>
        <p:sp>
          <p:nvSpPr>
            <p:cNvPr id="11" name="右矢印 10"/>
            <p:cNvSpPr/>
            <p:nvPr/>
          </p:nvSpPr>
          <p:spPr>
            <a:xfrm>
              <a:off x="0" y="872220"/>
              <a:ext cx="299448" cy="259627"/>
            </a:xfrm>
            <a:prstGeom prst="rightArrow">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12" name="右矢印 11"/>
            <p:cNvSpPr/>
            <p:nvPr/>
          </p:nvSpPr>
          <p:spPr>
            <a:xfrm rot="16200000">
              <a:off x="559961" y="10137"/>
              <a:ext cx="289058" cy="268784"/>
            </a:xfrm>
            <a:prstGeom prst="rightArrow">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grpSp>
          <p:nvGrpSpPr>
            <p:cNvPr id="13" name="グループ化 12"/>
            <p:cNvGrpSpPr/>
            <p:nvPr/>
          </p:nvGrpSpPr>
          <p:grpSpPr>
            <a:xfrm>
              <a:off x="335602" y="347319"/>
              <a:ext cx="556063" cy="1106364"/>
              <a:chOff x="335602" y="347320"/>
              <a:chExt cx="554492" cy="1115786"/>
            </a:xfrm>
          </p:grpSpPr>
          <p:sp>
            <p:nvSpPr>
              <p:cNvPr id="17" name="フリーフォーム 16"/>
              <p:cNvSpPr/>
              <p:nvPr/>
            </p:nvSpPr>
            <p:spPr>
              <a:xfrm>
                <a:off x="335602" y="354123"/>
                <a:ext cx="289152" cy="581706"/>
              </a:xfrm>
              <a:custGeom>
                <a:avLst/>
                <a:gdLst>
                  <a:gd name="connsiteX0" fmla="*/ 0 w 289152"/>
                  <a:gd name="connsiteY0" fmla="*/ 581706 h 581706"/>
                  <a:gd name="connsiteX1" fmla="*/ 159884 w 289152"/>
                  <a:gd name="connsiteY1" fmla="*/ 581706 h 581706"/>
                  <a:gd name="connsiteX2" fmla="*/ 159884 w 289152"/>
                  <a:gd name="connsiteY2" fmla="*/ 166688 h 581706"/>
                  <a:gd name="connsiteX3" fmla="*/ 289152 w 289152"/>
                  <a:gd name="connsiteY3" fmla="*/ 166688 h 581706"/>
                  <a:gd name="connsiteX4" fmla="*/ 289152 w 289152"/>
                  <a:gd name="connsiteY4" fmla="*/ 0 h 58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52" h="581706">
                    <a:moveTo>
                      <a:pt x="0" y="581706"/>
                    </a:moveTo>
                    <a:lnTo>
                      <a:pt x="159884" y="581706"/>
                    </a:lnTo>
                    <a:lnTo>
                      <a:pt x="159884" y="166688"/>
                    </a:lnTo>
                    <a:lnTo>
                      <a:pt x="289152" y="166688"/>
                    </a:lnTo>
                    <a:lnTo>
                      <a:pt x="289152" y="0"/>
                    </a:lnTo>
                  </a:path>
                </a:pathLst>
              </a:cu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18" name="フリーフォーム 17"/>
              <p:cNvSpPr/>
              <p:nvPr/>
            </p:nvSpPr>
            <p:spPr>
              <a:xfrm>
                <a:off x="337767" y="347320"/>
                <a:ext cx="552327" cy="1115786"/>
              </a:xfrm>
              <a:custGeom>
                <a:avLst/>
                <a:gdLst>
                  <a:gd name="connsiteX0" fmla="*/ 432027 w 537483"/>
                  <a:gd name="connsiteY0" fmla="*/ 0 h 1115786"/>
                  <a:gd name="connsiteX1" fmla="*/ 432027 w 537483"/>
                  <a:gd name="connsiteY1" fmla="*/ 170090 h 1115786"/>
                  <a:gd name="connsiteX2" fmla="*/ 537483 w 537483"/>
                  <a:gd name="connsiteY2" fmla="*/ 170090 h 1115786"/>
                  <a:gd name="connsiteX3" fmla="*/ 537483 w 537483"/>
                  <a:gd name="connsiteY3" fmla="*/ 1115786 h 1115786"/>
                  <a:gd name="connsiteX4" fmla="*/ 146277 w 537483"/>
                  <a:gd name="connsiteY4" fmla="*/ 1115786 h 1115786"/>
                  <a:gd name="connsiteX5" fmla="*/ 146277 w 537483"/>
                  <a:gd name="connsiteY5" fmla="*/ 734786 h 1115786"/>
                  <a:gd name="connsiteX6" fmla="*/ 0 w 537483"/>
                  <a:gd name="connsiteY6" fmla="*/ 734786 h 1115786"/>
                  <a:gd name="connsiteX7" fmla="*/ 0 w 537483"/>
                  <a:gd name="connsiteY7" fmla="*/ 744992 h 1115786"/>
                  <a:gd name="connsiteX0" fmla="*/ 432027 w 537483"/>
                  <a:gd name="connsiteY0" fmla="*/ 0 h 1115786"/>
                  <a:gd name="connsiteX1" fmla="*/ 432027 w 537483"/>
                  <a:gd name="connsiteY1" fmla="*/ 170090 h 1115786"/>
                  <a:gd name="connsiteX2" fmla="*/ 537483 w 537483"/>
                  <a:gd name="connsiteY2" fmla="*/ 170090 h 1115786"/>
                  <a:gd name="connsiteX3" fmla="*/ 537483 w 537483"/>
                  <a:gd name="connsiteY3" fmla="*/ 1115786 h 1115786"/>
                  <a:gd name="connsiteX4" fmla="*/ 146277 w 537483"/>
                  <a:gd name="connsiteY4" fmla="*/ 1115786 h 1115786"/>
                  <a:gd name="connsiteX5" fmla="*/ 146277 w 537483"/>
                  <a:gd name="connsiteY5" fmla="*/ 734786 h 1115786"/>
                  <a:gd name="connsiteX6" fmla="*/ 0 w 537483"/>
                  <a:gd name="connsiteY6" fmla="*/ 734786 h 1115786"/>
                  <a:gd name="connsiteX0" fmla="*/ 446922 w 552378"/>
                  <a:gd name="connsiteY0" fmla="*/ 0 h 1115786"/>
                  <a:gd name="connsiteX1" fmla="*/ 446922 w 552378"/>
                  <a:gd name="connsiteY1" fmla="*/ 170090 h 1115786"/>
                  <a:gd name="connsiteX2" fmla="*/ 552378 w 552378"/>
                  <a:gd name="connsiteY2" fmla="*/ 170090 h 1115786"/>
                  <a:gd name="connsiteX3" fmla="*/ 552378 w 552378"/>
                  <a:gd name="connsiteY3" fmla="*/ 1115786 h 1115786"/>
                  <a:gd name="connsiteX4" fmla="*/ 161172 w 552378"/>
                  <a:gd name="connsiteY4" fmla="*/ 1115786 h 1115786"/>
                  <a:gd name="connsiteX5" fmla="*/ 161172 w 552378"/>
                  <a:gd name="connsiteY5" fmla="*/ 734786 h 1115786"/>
                  <a:gd name="connsiteX6" fmla="*/ 0 w 552378"/>
                  <a:gd name="connsiteY6" fmla="*/ 734786 h 111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378" h="1115786">
                    <a:moveTo>
                      <a:pt x="446922" y="0"/>
                    </a:moveTo>
                    <a:lnTo>
                      <a:pt x="446922" y="170090"/>
                    </a:lnTo>
                    <a:lnTo>
                      <a:pt x="552378" y="170090"/>
                    </a:lnTo>
                    <a:lnTo>
                      <a:pt x="552378" y="1115786"/>
                    </a:lnTo>
                    <a:lnTo>
                      <a:pt x="161172" y="1115786"/>
                    </a:lnTo>
                    <a:lnTo>
                      <a:pt x="161172" y="734786"/>
                    </a:lnTo>
                    <a:lnTo>
                      <a:pt x="0" y="734786"/>
                    </a:lnTo>
                  </a:path>
                </a:pathLst>
              </a:cu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grpSp>
        <p:sp>
          <p:nvSpPr>
            <p:cNvPr id="14" name="正方形/長方形 13"/>
            <p:cNvSpPr/>
            <p:nvPr/>
          </p:nvSpPr>
          <p:spPr>
            <a:xfrm>
              <a:off x="534975" y="944724"/>
              <a:ext cx="750023" cy="1059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15" name="角丸四角形 14"/>
            <p:cNvSpPr/>
            <p:nvPr/>
          </p:nvSpPr>
          <p:spPr>
            <a:xfrm>
              <a:off x="631557" y="616265"/>
              <a:ext cx="148494" cy="743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16" name="フリーフォーム 15"/>
            <p:cNvSpPr/>
            <p:nvPr/>
          </p:nvSpPr>
          <p:spPr>
            <a:xfrm>
              <a:off x="969883" y="879342"/>
              <a:ext cx="157781" cy="250851"/>
            </a:xfrm>
            <a:custGeom>
              <a:avLst/>
              <a:gdLst>
                <a:gd name="connsiteX0" fmla="*/ 157843 w 157843"/>
                <a:gd name="connsiteY0" fmla="*/ 174171 h 239486"/>
                <a:gd name="connsiteX1" fmla="*/ 97971 w 157843"/>
                <a:gd name="connsiteY1" fmla="*/ 239486 h 239486"/>
                <a:gd name="connsiteX2" fmla="*/ 38100 w 157843"/>
                <a:gd name="connsiteY2" fmla="*/ 234043 h 239486"/>
                <a:gd name="connsiteX3" fmla="*/ 5443 w 157843"/>
                <a:gd name="connsiteY3" fmla="*/ 163286 h 239486"/>
                <a:gd name="connsiteX4" fmla="*/ 0 w 157843"/>
                <a:gd name="connsiteY4" fmla="*/ 76200 h 239486"/>
                <a:gd name="connsiteX5" fmla="*/ 10886 w 157843"/>
                <a:gd name="connsiteY5" fmla="*/ 38100 h 239486"/>
                <a:gd name="connsiteX6" fmla="*/ 48986 w 157843"/>
                <a:gd name="connsiteY6" fmla="*/ 0 h 239486"/>
                <a:gd name="connsiteX7" fmla="*/ 59871 w 157843"/>
                <a:gd name="connsiteY7" fmla="*/ 0 h 239486"/>
                <a:gd name="connsiteX0" fmla="*/ 157843 w 157843"/>
                <a:gd name="connsiteY0" fmla="*/ 174171 h 239486"/>
                <a:gd name="connsiteX1" fmla="*/ 97971 w 157843"/>
                <a:gd name="connsiteY1" fmla="*/ 239486 h 239486"/>
                <a:gd name="connsiteX2" fmla="*/ 38100 w 157843"/>
                <a:gd name="connsiteY2" fmla="*/ 234043 h 239486"/>
                <a:gd name="connsiteX3" fmla="*/ 5443 w 157843"/>
                <a:gd name="connsiteY3" fmla="*/ 163286 h 239486"/>
                <a:gd name="connsiteX4" fmla="*/ 0 w 157843"/>
                <a:gd name="connsiteY4" fmla="*/ 76200 h 239486"/>
                <a:gd name="connsiteX5" fmla="*/ 10886 w 157843"/>
                <a:gd name="connsiteY5" fmla="*/ 38100 h 239486"/>
                <a:gd name="connsiteX6" fmla="*/ 48986 w 157843"/>
                <a:gd name="connsiteY6" fmla="*/ 0 h 239486"/>
                <a:gd name="connsiteX7" fmla="*/ 103167 w 157843"/>
                <a:gd name="connsiteY7" fmla="*/ 13097 h 239486"/>
                <a:gd name="connsiteX0" fmla="*/ 161611 w 161611"/>
                <a:gd name="connsiteY0" fmla="*/ 174171 h 239486"/>
                <a:gd name="connsiteX1" fmla="*/ 101739 w 161611"/>
                <a:gd name="connsiteY1" fmla="*/ 239486 h 239486"/>
                <a:gd name="connsiteX2" fmla="*/ 41868 w 161611"/>
                <a:gd name="connsiteY2" fmla="*/ 234043 h 239486"/>
                <a:gd name="connsiteX3" fmla="*/ 9211 w 161611"/>
                <a:gd name="connsiteY3" fmla="*/ 163286 h 239486"/>
                <a:gd name="connsiteX4" fmla="*/ 3768 w 161611"/>
                <a:gd name="connsiteY4" fmla="*/ 76200 h 239486"/>
                <a:gd name="connsiteX5" fmla="*/ 0 w 161611"/>
                <a:gd name="connsiteY5" fmla="*/ 41062 h 239486"/>
                <a:gd name="connsiteX6" fmla="*/ 52754 w 161611"/>
                <a:gd name="connsiteY6" fmla="*/ 0 h 239486"/>
                <a:gd name="connsiteX7" fmla="*/ 106935 w 161611"/>
                <a:gd name="connsiteY7" fmla="*/ 13097 h 239486"/>
                <a:gd name="connsiteX0" fmla="*/ 169567 w 169567"/>
                <a:gd name="connsiteY0" fmla="*/ 174171 h 239486"/>
                <a:gd name="connsiteX1" fmla="*/ 109695 w 169567"/>
                <a:gd name="connsiteY1" fmla="*/ 239486 h 239486"/>
                <a:gd name="connsiteX2" fmla="*/ 49824 w 169567"/>
                <a:gd name="connsiteY2" fmla="*/ 234043 h 239486"/>
                <a:gd name="connsiteX3" fmla="*/ 17167 w 169567"/>
                <a:gd name="connsiteY3" fmla="*/ 163286 h 239486"/>
                <a:gd name="connsiteX4" fmla="*/ 0 w 169567"/>
                <a:gd name="connsiteY4" fmla="*/ 99895 h 239486"/>
                <a:gd name="connsiteX5" fmla="*/ 7956 w 169567"/>
                <a:gd name="connsiteY5" fmla="*/ 41062 h 239486"/>
                <a:gd name="connsiteX6" fmla="*/ 60710 w 169567"/>
                <a:gd name="connsiteY6" fmla="*/ 0 h 239486"/>
                <a:gd name="connsiteX7" fmla="*/ 114891 w 169567"/>
                <a:gd name="connsiteY7" fmla="*/ 13097 h 239486"/>
                <a:gd name="connsiteX0" fmla="*/ 169567 w 169567"/>
                <a:gd name="connsiteY0" fmla="*/ 174171 h 239486"/>
                <a:gd name="connsiteX1" fmla="*/ 109695 w 169567"/>
                <a:gd name="connsiteY1" fmla="*/ 239486 h 239486"/>
                <a:gd name="connsiteX2" fmla="*/ 49824 w 169567"/>
                <a:gd name="connsiteY2" fmla="*/ 234043 h 239486"/>
                <a:gd name="connsiteX3" fmla="*/ 5444 w 169567"/>
                <a:gd name="connsiteY3" fmla="*/ 169209 h 239486"/>
                <a:gd name="connsiteX4" fmla="*/ 0 w 169567"/>
                <a:gd name="connsiteY4" fmla="*/ 99895 h 239486"/>
                <a:gd name="connsiteX5" fmla="*/ 7956 w 169567"/>
                <a:gd name="connsiteY5" fmla="*/ 41062 h 239486"/>
                <a:gd name="connsiteX6" fmla="*/ 60710 w 169567"/>
                <a:gd name="connsiteY6" fmla="*/ 0 h 239486"/>
                <a:gd name="connsiteX7" fmla="*/ 114891 w 169567"/>
                <a:gd name="connsiteY7" fmla="*/ 13097 h 239486"/>
                <a:gd name="connsiteX0" fmla="*/ 169567 w 169567"/>
                <a:gd name="connsiteY0" fmla="*/ 175882 h 241197"/>
                <a:gd name="connsiteX1" fmla="*/ 109695 w 169567"/>
                <a:gd name="connsiteY1" fmla="*/ 241197 h 241197"/>
                <a:gd name="connsiteX2" fmla="*/ 49824 w 169567"/>
                <a:gd name="connsiteY2" fmla="*/ 235754 h 241197"/>
                <a:gd name="connsiteX3" fmla="*/ 5444 w 169567"/>
                <a:gd name="connsiteY3" fmla="*/ 170920 h 241197"/>
                <a:gd name="connsiteX4" fmla="*/ 0 w 169567"/>
                <a:gd name="connsiteY4" fmla="*/ 101606 h 241197"/>
                <a:gd name="connsiteX5" fmla="*/ 7956 w 169567"/>
                <a:gd name="connsiteY5" fmla="*/ 42773 h 241197"/>
                <a:gd name="connsiteX6" fmla="*/ 60710 w 169567"/>
                <a:gd name="connsiteY6" fmla="*/ 1711 h 241197"/>
                <a:gd name="connsiteX7" fmla="*/ 126614 w 169567"/>
                <a:gd name="connsiteY7" fmla="*/ 0 h 241197"/>
                <a:gd name="connsiteX0" fmla="*/ 182126 w 182126"/>
                <a:gd name="connsiteY0" fmla="*/ 175882 h 241197"/>
                <a:gd name="connsiteX1" fmla="*/ 122254 w 182126"/>
                <a:gd name="connsiteY1" fmla="*/ 241197 h 241197"/>
                <a:gd name="connsiteX2" fmla="*/ 62383 w 182126"/>
                <a:gd name="connsiteY2" fmla="*/ 235754 h 241197"/>
                <a:gd name="connsiteX3" fmla="*/ 18003 w 182126"/>
                <a:gd name="connsiteY3" fmla="*/ 170920 h 241197"/>
                <a:gd name="connsiteX4" fmla="*/ 12559 w 182126"/>
                <a:gd name="connsiteY4" fmla="*/ 101606 h 241197"/>
                <a:gd name="connsiteX5" fmla="*/ 0 w 182126"/>
                <a:gd name="connsiteY5" fmla="*/ 10193 h 241197"/>
                <a:gd name="connsiteX6" fmla="*/ 73269 w 182126"/>
                <a:gd name="connsiteY6" fmla="*/ 1711 h 241197"/>
                <a:gd name="connsiteX7" fmla="*/ 139173 w 182126"/>
                <a:gd name="connsiteY7" fmla="*/ 0 h 241197"/>
                <a:gd name="connsiteX0" fmla="*/ 187644 w 187644"/>
                <a:gd name="connsiteY0" fmla="*/ 175882 h 241197"/>
                <a:gd name="connsiteX1" fmla="*/ 127772 w 187644"/>
                <a:gd name="connsiteY1" fmla="*/ 241197 h 241197"/>
                <a:gd name="connsiteX2" fmla="*/ 67901 w 187644"/>
                <a:gd name="connsiteY2" fmla="*/ 235754 h 241197"/>
                <a:gd name="connsiteX3" fmla="*/ 23521 w 187644"/>
                <a:gd name="connsiteY3" fmla="*/ 170920 h 241197"/>
                <a:gd name="connsiteX4" fmla="*/ 18077 w 187644"/>
                <a:gd name="connsiteY4" fmla="*/ 101606 h 241197"/>
                <a:gd name="connsiteX5" fmla="*/ 5518 w 187644"/>
                <a:gd name="connsiteY5" fmla="*/ 10193 h 241197"/>
                <a:gd name="connsiteX6" fmla="*/ 78787 w 187644"/>
                <a:gd name="connsiteY6" fmla="*/ 1711 h 241197"/>
                <a:gd name="connsiteX7" fmla="*/ 144691 w 187644"/>
                <a:gd name="connsiteY7" fmla="*/ 0 h 241197"/>
                <a:gd name="connsiteX0" fmla="*/ 195713 w 195713"/>
                <a:gd name="connsiteY0" fmla="*/ 175882 h 241197"/>
                <a:gd name="connsiteX1" fmla="*/ 135841 w 195713"/>
                <a:gd name="connsiteY1" fmla="*/ 241197 h 241197"/>
                <a:gd name="connsiteX2" fmla="*/ 75970 w 195713"/>
                <a:gd name="connsiteY2" fmla="*/ 235754 h 241197"/>
                <a:gd name="connsiteX3" fmla="*/ 31590 w 195713"/>
                <a:gd name="connsiteY3" fmla="*/ 170920 h 241197"/>
                <a:gd name="connsiteX4" fmla="*/ 2700 w 195713"/>
                <a:gd name="connsiteY4" fmla="*/ 128262 h 241197"/>
                <a:gd name="connsiteX5" fmla="*/ 13587 w 195713"/>
                <a:gd name="connsiteY5" fmla="*/ 10193 h 241197"/>
                <a:gd name="connsiteX6" fmla="*/ 86856 w 195713"/>
                <a:gd name="connsiteY6" fmla="*/ 1711 h 241197"/>
                <a:gd name="connsiteX7" fmla="*/ 152760 w 195713"/>
                <a:gd name="connsiteY7" fmla="*/ 0 h 241197"/>
                <a:gd name="connsiteX0" fmla="*/ 195713 w 195713"/>
                <a:gd name="connsiteY0" fmla="*/ 191942 h 257257"/>
                <a:gd name="connsiteX1" fmla="*/ 135841 w 195713"/>
                <a:gd name="connsiteY1" fmla="*/ 257257 h 257257"/>
                <a:gd name="connsiteX2" fmla="*/ 75970 w 195713"/>
                <a:gd name="connsiteY2" fmla="*/ 251814 h 257257"/>
                <a:gd name="connsiteX3" fmla="*/ 31590 w 195713"/>
                <a:gd name="connsiteY3" fmla="*/ 186980 h 257257"/>
                <a:gd name="connsiteX4" fmla="*/ 2700 w 195713"/>
                <a:gd name="connsiteY4" fmla="*/ 144322 h 257257"/>
                <a:gd name="connsiteX5" fmla="*/ 13587 w 195713"/>
                <a:gd name="connsiteY5" fmla="*/ 26253 h 257257"/>
                <a:gd name="connsiteX6" fmla="*/ 89787 w 195713"/>
                <a:gd name="connsiteY6" fmla="*/ 0 h 257257"/>
                <a:gd name="connsiteX7" fmla="*/ 152760 w 195713"/>
                <a:gd name="connsiteY7" fmla="*/ 16060 h 257257"/>
                <a:gd name="connsiteX0" fmla="*/ 195713 w 195713"/>
                <a:gd name="connsiteY0" fmla="*/ 229195 h 294510"/>
                <a:gd name="connsiteX1" fmla="*/ 135841 w 195713"/>
                <a:gd name="connsiteY1" fmla="*/ 294510 h 294510"/>
                <a:gd name="connsiteX2" fmla="*/ 75970 w 195713"/>
                <a:gd name="connsiteY2" fmla="*/ 289067 h 294510"/>
                <a:gd name="connsiteX3" fmla="*/ 31590 w 195713"/>
                <a:gd name="connsiteY3" fmla="*/ 224233 h 294510"/>
                <a:gd name="connsiteX4" fmla="*/ 2700 w 195713"/>
                <a:gd name="connsiteY4" fmla="*/ 181575 h 294510"/>
                <a:gd name="connsiteX5" fmla="*/ 13587 w 195713"/>
                <a:gd name="connsiteY5" fmla="*/ 63506 h 294510"/>
                <a:gd name="connsiteX6" fmla="*/ 89787 w 195713"/>
                <a:gd name="connsiteY6" fmla="*/ 37253 h 294510"/>
                <a:gd name="connsiteX7" fmla="*/ 155691 w 195713"/>
                <a:gd name="connsiteY7" fmla="*/ 0 h 294510"/>
                <a:gd name="connsiteX0" fmla="*/ 195713 w 195713"/>
                <a:gd name="connsiteY0" fmla="*/ 191942 h 257257"/>
                <a:gd name="connsiteX1" fmla="*/ 135841 w 195713"/>
                <a:gd name="connsiteY1" fmla="*/ 257257 h 257257"/>
                <a:gd name="connsiteX2" fmla="*/ 75970 w 195713"/>
                <a:gd name="connsiteY2" fmla="*/ 251814 h 257257"/>
                <a:gd name="connsiteX3" fmla="*/ 31590 w 195713"/>
                <a:gd name="connsiteY3" fmla="*/ 186980 h 257257"/>
                <a:gd name="connsiteX4" fmla="*/ 2700 w 195713"/>
                <a:gd name="connsiteY4" fmla="*/ 144322 h 257257"/>
                <a:gd name="connsiteX5" fmla="*/ 13587 w 195713"/>
                <a:gd name="connsiteY5" fmla="*/ 26253 h 257257"/>
                <a:gd name="connsiteX6" fmla="*/ 89787 w 195713"/>
                <a:gd name="connsiteY6" fmla="*/ 0 h 257257"/>
                <a:gd name="connsiteX7" fmla="*/ 158621 w 195713"/>
                <a:gd name="connsiteY7" fmla="*/ 4213 h 257257"/>
                <a:gd name="connsiteX0" fmla="*/ 195713 w 195713"/>
                <a:gd name="connsiteY0" fmla="*/ 241042 h 306357"/>
                <a:gd name="connsiteX1" fmla="*/ 135841 w 195713"/>
                <a:gd name="connsiteY1" fmla="*/ 306357 h 306357"/>
                <a:gd name="connsiteX2" fmla="*/ 75970 w 195713"/>
                <a:gd name="connsiteY2" fmla="*/ 300914 h 306357"/>
                <a:gd name="connsiteX3" fmla="*/ 31590 w 195713"/>
                <a:gd name="connsiteY3" fmla="*/ 236080 h 306357"/>
                <a:gd name="connsiteX4" fmla="*/ 2700 w 195713"/>
                <a:gd name="connsiteY4" fmla="*/ 193422 h 306357"/>
                <a:gd name="connsiteX5" fmla="*/ 13587 w 195713"/>
                <a:gd name="connsiteY5" fmla="*/ 75353 h 306357"/>
                <a:gd name="connsiteX6" fmla="*/ 89787 w 195713"/>
                <a:gd name="connsiteY6" fmla="*/ 49100 h 306357"/>
                <a:gd name="connsiteX7" fmla="*/ 158621 w 195713"/>
                <a:gd name="connsiteY7" fmla="*/ 0 h 306357"/>
                <a:gd name="connsiteX0" fmla="*/ 193594 w 193594"/>
                <a:gd name="connsiteY0" fmla="*/ 241042 h 306357"/>
                <a:gd name="connsiteX1" fmla="*/ 133722 w 193594"/>
                <a:gd name="connsiteY1" fmla="*/ 306357 h 306357"/>
                <a:gd name="connsiteX2" fmla="*/ 73851 w 193594"/>
                <a:gd name="connsiteY2" fmla="*/ 300914 h 306357"/>
                <a:gd name="connsiteX3" fmla="*/ 29471 w 193594"/>
                <a:gd name="connsiteY3" fmla="*/ 236080 h 306357"/>
                <a:gd name="connsiteX4" fmla="*/ 581 w 193594"/>
                <a:gd name="connsiteY4" fmla="*/ 193422 h 306357"/>
                <a:gd name="connsiteX5" fmla="*/ 31983 w 193594"/>
                <a:gd name="connsiteY5" fmla="*/ 93125 h 306357"/>
                <a:gd name="connsiteX6" fmla="*/ 87668 w 193594"/>
                <a:gd name="connsiteY6" fmla="*/ 49100 h 306357"/>
                <a:gd name="connsiteX7" fmla="*/ 156502 w 193594"/>
                <a:gd name="connsiteY7" fmla="*/ 0 h 306357"/>
                <a:gd name="connsiteX0" fmla="*/ 170617 w 170617"/>
                <a:gd name="connsiteY0" fmla="*/ 241042 h 306357"/>
                <a:gd name="connsiteX1" fmla="*/ 110745 w 170617"/>
                <a:gd name="connsiteY1" fmla="*/ 306357 h 306357"/>
                <a:gd name="connsiteX2" fmla="*/ 50874 w 170617"/>
                <a:gd name="connsiteY2" fmla="*/ 300914 h 306357"/>
                <a:gd name="connsiteX3" fmla="*/ 6494 w 170617"/>
                <a:gd name="connsiteY3" fmla="*/ 236080 h 306357"/>
                <a:gd name="connsiteX4" fmla="*/ 6911 w 170617"/>
                <a:gd name="connsiteY4" fmla="*/ 196384 h 306357"/>
                <a:gd name="connsiteX5" fmla="*/ 9006 w 170617"/>
                <a:gd name="connsiteY5" fmla="*/ 93125 h 306357"/>
                <a:gd name="connsiteX6" fmla="*/ 64691 w 170617"/>
                <a:gd name="connsiteY6" fmla="*/ 49100 h 306357"/>
                <a:gd name="connsiteX7" fmla="*/ 133525 w 170617"/>
                <a:gd name="connsiteY7" fmla="*/ 0 h 306357"/>
                <a:gd name="connsiteX0" fmla="*/ 164845 w 164845"/>
                <a:gd name="connsiteY0" fmla="*/ 241042 h 306357"/>
                <a:gd name="connsiteX1" fmla="*/ 104973 w 164845"/>
                <a:gd name="connsiteY1" fmla="*/ 306357 h 306357"/>
                <a:gd name="connsiteX2" fmla="*/ 45102 w 164845"/>
                <a:gd name="connsiteY2" fmla="*/ 300914 h 306357"/>
                <a:gd name="connsiteX3" fmla="*/ 722 w 164845"/>
                <a:gd name="connsiteY3" fmla="*/ 236080 h 306357"/>
                <a:gd name="connsiteX4" fmla="*/ 1139 w 164845"/>
                <a:gd name="connsiteY4" fmla="*/ 196384 h 306357"/>
                <a:gd name="connsiteX5" fmla="*/ 20819 w 164845"/>
                <a:gd name="connsiteY5" fmla="*/ 96086 h 306357"/>
                <a:gd name="connsiteX6" fmla="*/ 58919 w 164845"/>
                <a:gd name="connsiteY6" fmla="*/ 49100 h 306357"/>
                <a:gd name="connsiteX7" fmla="*/ 127753 w 164845"/>
                <a:gd name="connsiteY7" fmla="*/ 0 h 306357"/>
                <a:gd name="connsiteX0" fmla="*/ 164845 w 164845"/>
                <a:gd name="connsiteY0" fmla="*/ 241042 h 306357"/>
                <a:gd name="connsiteX1" fmla="*/ 104973 w 164845"/>
                <a:gd name="connsiteY1" fmla="*/ 306357 h 306357"/>
                <a:gd name="connsiteX2" fmla="*/ 45102 w 164845"/>
                <a:gd name="connsiteY2" fmla="*/ 300914 h 306357"/>
                <a:gd name="connsiteX3" fmla="*/ 722 w 164845"/>
                <a:gd name="connsiteY3" fmla="*/ 236080 h 306357"/>
                <a:gd name="connsiteX4" fmla="*/ 1139 w 164845"/>
                <a:gd name="connsiteY4" fmla="*/ 196384 h 306357"/>
                <a:gd name="connsiteX5" fmla="*/ 20819 w 164845"/>
                <a:gd name="connsiteY5" fmla="*/ 96086 h 306357"/>
                <a:gd name="connsiteX6" fmla="*/ 67711 w 164845"/>
                <a:gd name="connsiteY6" fmla="*/ 57985 h 306357"/>
                <a:gd name="connsiteX7" fmla="*/ 127753 w 164845"/>
                <a:gd name="connsiteY7" fmla="*/ 0 h 306357"/>
                <a:gd name="connsiteX0" fmla="*/ 164845 w 164845"/>
                <a:gd name="connsiteY0" fmla="*/ 220310 h 285625"/>
                <a:gd name="connsiteX1" fmla="*/ 104973 w 164845"/>
                <a:gd name="connsiteY1" fmla="*/ 285625 h 285625"/>
                <a:gd name="connsiteX2" fmla="*/ 45102 w 164845"/>
                <a:gd name="connsiteY2" fmla="*/ 280182 h 285625"/>
                <a:gd name="connsiteX3" fmla="*/ 722 w 164845"/>
                <a:gd name="connsiteY3" fmla="*/ 215348 h 285625"/>
                <a:gd name="connsiteX4" fmla="*/ 1139 w 164845"/>
                <a:gd name="connsiteY4" fmla="*/ 175652 h 285625"/>
                <a:gd name="connsiteX5" fmla="*/ 20819 w 164845"/>
                <a:gd name="connsiteY5" fmla="*/ 75354 h 285625"/>
                <a:gd name="connsiteX6" fmla="*/ 67711 w 164845"/>
                <a:gd name="connsiteY6" fmla="*/ 37253 h 285625"/>
                <a:gd name="connsiteX7" fmla="*/ 148269 w 164845"/>
                <a:gd name="connsiteY7" fmla="*/ 0 h 28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845" h="285625">
                  <a:moveTo>
                    <a:pt x="164845" y="220310"/>
                  </a:moveTo>
                  <a:lnTo>
                    <a:pt x="104973" y="285625"/>
                  </a:lnTo>
                  <a:lnTo>
                    <a:pt x="45102" y="280182"/>
                  </a:lnTo>
                  <a:lnTo>
                    <a:pt x="722" y="215348"/>
                  </a:lnTo>
                  <a:lnTo>
                    <a:pt x="1139" y="175652"/>
                  </a:lnTo>
                  <a:cubicBezTo>
                    <a:pt x="-3047" y="145181"/>
                    <a:pt x="4490" y="123596"/>
                    <a:pt x="20819" y="75354"/>
                  </a:cubicBezTo>
                  <a:lnTo>
                    <a:pt x="67711" y="37253"/>
                  </a:lnTo>
                  <a:lnTo>
                    <a:pt x="148269" y="0"/>
                  </a:lnTo>
                </a:path>
              </a:pathLst>
            </a:custGeom>
            <a:noFill/>
            <a:ln w="19050">
              <a:solidFill>
                <a:srgbClr val="FF00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grpSp>
      <p:grpSp>
        <p:nvGrpSpPr>
          <p:cNvPr id="19" name="グループ化 18"/>
          <p:cNvGrpSpPr/>
          <p:nvPr/>
        </p:nvGrpSpPr>
        <p:grpSpPr>
          <a:xfrm>
            <a:off x="4458199" y="1099668"/>
            <a:ext cx="4545932" cy="2780238"/>
            <a:chOff x="5944264" y="323224"/>
            <a:chExt cx="6061243" cy="3706984"/>
          </a:xfrm>
        </p:grpSpPr>
        <p:grpSp>
          <p:nvGrpSpPr>
            <p:cNvPr id="20" name="グループ化 19"/>
            <p:cNvGrpSpPr/>
            <p:nvPr/>
          </p:nvGrpSpPr>
          <p:grpSpPr>
            <a:xfrm>
              <a:off x="5944264" y="323224"/>
              <a:ext cx="6061243" cy="3706984"/>
              <a:chOff x="5944264" y="323224"/>
              <a:chExt cx="6061243" cy="3706984"/>
            </a:xfrm>
          </p:grpSpPr>
          <p:pic>
            <p:nvPicPr>
              <p:cNvPr id="22" name="図 21"/>
              <p:cNvPicPr>
                <a:picLocks noChangeAspect="1"/>
              </p:cNvPicPr>
              <p:nvPr/>
            </p:nvPicPr>
            <p:blipFill>
              <a:blip r:embed="rId2"/>
              <a:stretch>
                <a:fillRect/>
              </a:stretch>
            </p:blipFill>
            <p:spPr>
              <a:xfrm>
                <a:off x="5944264" y="323224"/>
                <a:ext cx="6061243" cy="3706984"/>
              </a:xfrm>
              <a:prstGeom prst="rect">
                <a:avLst/>
              </a:prstGeom>
            </p:spPr>
          </p:pic>
          <p:cxnSp>
            <p:nvCxnSpPr>
              <p:cNvPr id="23" name="直線矢印コネクタ 22"/>
              <p:cNvCxnSpPr/>
              <p:nvPr/>
            </p:nvCxnSpPr>
            <p:spPr>
              <a:xfrm>
                <a:off x="7184343" y="3899392"/>
                <a:ext cx="3202410" cy="0"/>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フリーフォーム 20"/>
            <p:cNvSpPr/>
            <p:nvPr/>
          </p:nvSpPr>
          <p:spPr>
            <a:xfrm>
              <a:off x="7000875" y="2943225"/>
              <a:ext cx="3081338" cy="547688"/>
            </a:xfrm>
            <a:custGeom>
              <a:avLst/>
              <a:gdLst>
                <a:gd name="connsiteX0" fmla="*/ 0 w 3081338"/>
                <a:gd name="connsiteY0" fmla="*/ 547688 h 547688"/>
                <a:gd name="connsiteX1" fmla="*/ 381000 w 3081338"/>
                <a:gd name="connsiteY1" fmla="*/ 438150 h 547688"/>
                <a:gd name="connsiteX2" fmla="*/ 671513 w 3081338"/>
                <a:gd name="connsiteY2" fmla="*/ 352425 h 547688"/>
                <a:gd name="connsiteX3" fmla="*/ 971550 w 3081338"/>
                <a:gd name="connsiteY3" fmla="*/ 252413 h 547688"/>
                <a:gd name="connsiteX4" fmla="*/ 1200150 w 3081338"/>
                <a:gd name="connsiteY4" fmla="*/ 190500 h 547688"/>
                <a:gd name="connsiteX5" fmla="*/ 1447800 w 3081338"/>
                <a:gd name="connsiteY5" fmla="*/ 123825 h 547688"/>
                <a:gd name="connsiteX6" fmla="*/ 1785938 w 3081338"/>
                <a:gd name="connsiteY6" fmla="*/ 57150 h 547688"/>
                <a:gd name="connsiteX7" fmla="*/ 2009775 w 3081338"/>
                <a:gd name="connsiteY7" fmla="*/ 23813 h 547688"/>
                <a:gd name="connsiteX8" fmla="*/ 2295525 w 3081338"/>
                <a:gd name="connsiteY8" fmla="*/ 4763 h 547688"/>
                <a:gd name="connsiteX9" fmla="*/ 2790825 w 3081338"/>
                <a:gd name="connsiteY9" fmla="*/ 9525 h 547688"/>
                <a:gd name="connsiteX10" fmla="*/ 3081338 w 3081338"/>
                <a:gd name="connsiteY10" fmla="*/ 0 h 54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1338" h="547688">
                  <a:moveTo>
                    <a:pt x="0" y="547688"/>
                  </a:moveTo>
                  <a:lnTo>
                    <a:pt x="381000" y="438150"/>
                  </a:lnTo>
                  <a:lnTo>
                    <a:pt x="671513" y="352425"/>
                  </a:lnTo>
                  <a:lnTo>
                    <a:pt x="971550" y="252413"/>
                  </a:lnTo>
                  <a:lnTo>
                    <a:pt x="1200150" y="190500"/>
                  </a:lnTo>
                  <a:lnTo>
                    <a:pt x="1447800" y="123825"/>
                  </a:lnTo>
                  <a:lnTo>
                    <a:pt x="1785938" y="57150"/>
                  </a:lnTo>
                  <a:lnTo>
                    <a:pt x="2009775" y="23813"/>
                  </a:lnTo>
                  <a:lnTo>
                    <a:pt x="2295525" y="4763"/>
                  </a:lnTo>
                  <a:lnTo>
                    <a:pt x="2790825" y="9525"/>
                  </a:lnTo>
                  <a:lnTo>
                    <a:pt x="3081338" y="0"/>
                  </a:lnTo>
                </a:path>
              </a:pathLst>
            </a:custGeom>
            <a:noFill/>
            <a:ln w="50800">
              <a:solidFill>
                <a:srgbClr val="00B050"/>
              </a:solidFill>
            </a:ln>
          </p:spPr>
          <p:txBody>
            <a:bodyPr rtlCol="0" anchor="ctr"/>
            <a:lstStyle/>
            <a:p>
              <a:pPr algn="ctr"/>
              <a:endParaRPr kumimoji="1" lang="ja-JP" altLang="en-US"/>
            </a:p>
          </p:txBody>
        </p:sp>
      </p:grpSp>
      <p:grpSp>
        <p:nvGrpSpPr>
          <p:cNvPr id="24" name="グループ化 23"/>
          <p:cNvGrpSpPr/>
          <p:nvPr/>
        </p:nvGrpSpPr>
        <p:grpSpPr>
          <a:xfrm>
            <a:off x="666307" y="4845516"/>
            <a:ext cx="3062474" cy="1257745"/>
            <a:chOff x="6157280" y="4775064"/>
            <a:chExt cx="4414967" cy="1828610"/>
          </a:xfrm>
        </p:grpSpPr>
        <p:pic>
          <p:nvPicPr>
            <p:cNvPr id="25" name="図 24"/>
            <p:cNvPicPr>
              <a:picLocks noChangeAspect="1"/>
            </p:cNvPicPr>
            <p:nvPr/>
          </p:nvPicPr>
          <p:blipFill>
            <a:blip r:embed="rId3"/>
            <a:stretch>
              <a:fillRect/>
            </a:stretch>
          </p:blipFill>
          <p:spPr>
            <a:xfrm>
              <a:off x="6157280" y="4775064"/>
              <a:ext cx="4414967" cy="1828610"/>
            </a:xfrm>
            <a:prstGeom prst="rect">
              <a:avLst/>
            </a:prstGeom>
          </p:spPr>
        </p:pic>
        <p:cxnSp>
          <p:nvCxnSpPr>
            <p:cNvPr id="26" name="直線矢印コネクタ 25"/>
            <p:cNvCxnSpPr/>
            <p:nvPr/>
          </p:nvCxnSpPr>
          <p:spPr>
            <a:xfrm>
              <a:off x="7154738" y="6603674"/>
              <a:ext cx="2821112" cy="0"/>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フリーフォーム 26"/>
            <p:cNvSpPr/>
            <p:nvPr/>
          </p:nvSpPr>
          <p:spPr>
            <a:xfrm>
              <a:off x="6950075" y="5572125"/>
              <a:ext cx="2393950" cy="622300"/>
            </a:xfrm>
            <a:custGeom>
              <a:avLst/>
              <a:gdLst>
                <a:gd name="connsiteX0" fmla="*/ 0 w 2393950"/>
                <a:gd name="connsiteY0" fmla="*/ 0 h 622300"/>
                <a:gd name="connsiteX1" fmla="*/ 85725 w 2393950"/>
                <a:gd name="connsiteY1" fmla="*/ 28575 h 622300"/>
                <a:gd name="connsiteX2" fmla="*/ 187325 w 2393950"/>
                <a:gd name="connsiteY2" fmla="*/ 69850 h 622300"/>
                <a:gd name="connsiteX3" fmla="*/ 336550 w 2393950"/>
                <a:gd name="connsiteY3" fmla="*/ 117475 h 622300"/>
                <a:gd name="connsiteX4" fmla="*/ 485775 w 2393950"/>
                <a:gd name="connsiteY4" fmla="*/ 165100 h 622300"/>
                <a:gd name="connsiteX5" fmla="*/ 638175 w 2393950"/>
                <a:gd name="connsiteY5" fmla="*/ 206375 h 622300"/>
                <a:gd name="connsiteX6" fmla="*/ 866775 w 2393950"/>
                <a:gd name="connsiteY6" fmla="*/ 269875 h 622300"/>
                <a:gd name="connsiteX7" fmla="*/ 1085850 w 2393950"/>
                <a:gd name="connsiteY7" fmla="*/ 320675 h 622300"/>
                <a:gd name="connsiteX8" fmla="*/ 1320800 w 2393950"/>
                <a:gd name="connsiteY8" fmla="*/ 381000 h 622300"/>
                <a:gd name="connsiteX9" fmla="*/ 1501775 w 2393950"/>
                <a:gd name="connsiteY9" fmla="*/ 428625 h 622300"/>
                <a:gd name="connsiteX10" fmla="*/ 1733550 w 2393950"/>
                <a:gd name="connsiteY10" fmla="*/ 495300 h 622300"/>
                <a:gd name="connsiteX11" fmla="*/ 1901825 w 2393950"/>
                <a:gd name="connsiteY11" fmla="*/ 530225 h 622300"/>
                <a:gd name="connsiteX12" fmla="*/ 2079625 w 2393950"/>
                <a:gd name="connsiteY12" fmla="*/ 565150 h 622300"/>
                <a:gd name="connsiteX13" fmla="*/ 2251075 w 2393950"/>
                <a:gd name="connsiteY13" fmla="*/ 600075 h 622300"/>
                <a:gd name="connsiteX14" fmla="*/ 2355850 w 2393950"/>
                <a:gd name="connsiteY14" fmla="*/ 615950 h 622300"/>
                <a:gd name="connsiteX15" fmla="*/ 2393950 w 2393950"/>
                <a:gd name="connsiteY15" fmla="*/ 62230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93950" h="622300">
                  <a:moveTo>
                    <a:pt x="0" y="0"/>
                  </a:moveTo>
                  <a:lnTo>
                    <a:pt x="85725" y="28575"/>
                  </a:lnTo>
                  <a:lnTo>
                    <a:pt x="187325" y="69850"/>
                  </a:lnTo>
                  <a:lnTo>
                    <a:pt x="336550" y="117475"/>
                  </a:lnTo>
                  <a:lnTo>
                    <a:pt x="485775" y="165100"/>
                  </a:lnTo>
                  <a:lnTo>
                    <a:pt x="638175" y="206375"/>
                  </a:lnTo>
                  <a:lnTo>
                    <a:pt x="866775" y="269875"/>
                  </a:lnTo>
                  <a:lnTo>
                    <a:pt x="1085850" y="320675"/>
                  </a:lnTo>
                  <a:lnTo>
                    <a:pt x="1320800" y="381000"/>
                  </a:lnTo>
                  <a:lnTo>
                    <a:pt x="1501775" y="428625"/>
                  </a:lnTo>
                  <a:lnTo>
                    <a:pt x="1733550" y="495300"/>
                  </a:lnTo>
                  <a:lnTo>
                    <a:pt x="1901825" y="530225"/>
                  </a:lnTo>
                  <a:lnTo>
                    <a:pt x="2079625" y="565150"/>
                  </a:lnTo>
                  <a:lnTo>
                    <a:pt x="2251075" y="600075"/>
                  </a:lnTo>
                  <a:lnTo>
                    <a:pt x="2355850" y="615950"/>
                  </a:lnTo>
                  <a:lnTo>
                    <a:pt x="2393950" y="622300"/>
                  </a:lnTo>
                </a:path>
              </a:pathLst>
            </a:custGeom>
            <a:noFill/>
            <a:ln w="50800">
              <a:solidFill>
                <a:srgbClr val="00B050"/>
              </a:solidFill>
            </a:ln>
          </p:spPr>
          <p:txBody>
            <a:bodyPr rtlCol="0" anchor="ctr"/>
            <a:lstStyle/>
            <a:p>
              <a:pPr algn="ctr"/>
              <a:endParaRPr kumimoji="1" lang="ja-JP" altLang="en-US"/>
            </a:p>
          </p:txBody>
        </p:sp>
      </p:grpSp>
      <p:sp>
        <p:nvSpPr>
          <p:cNvPr id="28" name="角丸四角形吹き出し 27"/>
          <p:cNvSpPr/>
          <p:nvPr/>
        </p:nvSpPr>
        <p:spPr>
          <a:xfrm>
            <a:off x="6561211" y="4611419"/>
            <a:ext cx="1323157" cy="306467"/>
          </a:xfrm>
          <a:prstGeom prst="wedgeRoundRectCallout">
            <a:avLst>
              <a:gd name="adj1" fmla="val -42976"/>
              <a:gd name="adj2" fmla="val 134415"/>
              <a:gd name="adj3" fmla="val 16667"/>
            </a:avLst>
          </a:prstGeom>
          <a:solidFill>
            <a:schemeClr val="bg1"/>
          </a:solidFill>
          <a:ln>
            <a:solidFill>
              <a:schemeClr val="tx1"/>
            </a:solidFill>
          </a:ln>
        </p:spPr>
        <p:txBody>
          <a:bodyPr wrap="square" rtlCol="0" anchor="ctr">
            <a:spAutoFit/>
          </a:bodyPr>
          <a:lstStyle/>
          <a:p>
            <a:pPr algn="ctr"/>
            <a:r>
              <a:rPr lang="ja-JP" altLang="en-US" sz="1200" dirty="0">
                <a:solidFill>
                  <a:schemeClr val="tx1"/>
                </a:solidFill>
              </a:rPr>
              <a:t>電動機の</a:t>
            </a:r>
            <a:r>
              <a:rPr kumimoji="1" lang="ja-JP" altLang="en-US" sz="1200" dirty="0">
                <a:solidFill>
                  <a:schemeClr val="tx1"/>
                </a:solidFill>
              </a:rPr>
              <a:t>出力</a:t>
            </a:r>
          </a:p>
        </p:txBody>
      </p:sp>
    </p:spTree>
    <p:extLst>
      <p:ext uri="{BB962C8B-B14F-4D97-AF65-F5344CB8AC3E}">
        <p14:creationId xmlns:p14="http://schemas.microsoft.com/office/powerpoint/2010/main" val="19153278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56</a:t>
            </a:fld>
            <a:endParaRPr lang="en-US" altLang="ja-JP"/>
          </a:p>
        </p:txBody>
      </p:sp>
      <p:sp>
        <p:nvSpPr>
          <p:cNvPr id="3" name="タイトル 2"/>
          <p:cNvSpPr>
            <a:spLocks noGrp="1"/>
          </p:cNvSpPr>
          <p:nvPr>
            <p:ph type="title"/>
          </p:nvPr>
        </p:nvSpPr>
        <p:spPr>
          <a:xfrm>
            <a:off x="144016" y="32814"/>
            <a:ext cx="9108504" cy="587874"/>
          </a:xfrm>
        </p:spPr>
        <p:txBody>
          <a:bodyPr/>
          <a:lstStyle/>
          <a:p>
            <a:r>
              <a:rPr lang="en-US" altLang="ja-JP" dirty="0">
                <a:solidFill>
                  <a:srgbClr val="000000"/>
                </a:solidFill>
              </a:rPr>
              <a:t>Ⅳ.</a:t>
            </a:r>
            <a:r>
              <a:rPr lang="ja-JP" altLang="en-US" dirty="0" smtClean="0">
                <a:solidFill>
                  <a:schemeClr val="tx1"/>
                </a:solidFill>
              </a:rPr>
              <a:t>ポンプ</a:t>
            </a:r>
            <a:r>
              <a:rPr lang="ja-JP" altLang="en-US" dirty="0" smtClean="0">
                <a:solidFill>
                  <a:schemeClr val="tx1"/>
                </a:solidFill>
              </a:rPr>
              <a:t>の特性　</a:t>
            </a:r>
            <a:r>
              <a:rPr lang="ja-JP" altLang="en-US" dirty="0" smtClean="0">
                <a:solidFill>
                  <a:srgbClr val="0033CC"/>
                </a:solidFill>
              </a:rPr>
              <a:t>ポンプ効率</a:t>
            </a:r>
            <a:endParaRPr lang="zh-TW" altLang="en-US" dirty="0">
              <a:solidFill>
                <a:srgbClr val="0033CC"/>
              </a:solidFill>
            </a:endParaRPr>
          </a:p>
        </p:txBody>
      </p:sp>
      <p:sp>
        <p:nvSpPr>
          <p:cNvPr id="5" name="AutoShape 8"/>
          <p:cNvSpPr>
            <a:spLocks noChangeArrowheads="1"/>
          </p:cNvSpPr>
          <p:nvPr/>
        </p:nvSpPr>
        <p:spPr bwMode="auto">
          <a:xfrm>
            <a:off x="92959" y="1142462"/>
            <a:ext cx="3837926" cy="915523"/>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buFontTx/>
              <a:buNone/>
            </a:pPr>
            <a:r>
              <a:rPr lang="ja-JP" altLang="en-US" sz="2000" dirty="0">
                <a:solidFill>
                  <a:srgbClr val="FF9966"/>
                </a:solidFill>
              </a:rPr>
              <a:t>ポンプ効率　：　理論水動力</a:t>
            </a:r>
            <a:r>
              <a:rPr lang="ja-JP" altLang="en-US" sz="2000" dirty="0" smtClean="0">
                <a:solidFill>
                  <a:srgbClr val="FF9966"/>
                </a:solidFill>
              </a:rPr>
              <a:t>と</a:t>
            </a:r>
            <a:endParaRPr lang="en-US" altLang="ja-JP" sz="2000" dirty="0" smtClean="0">
              <a:solidFill>
                <a:srgbClr val="FF9966"/>
              </a:solidFill>
            </a:endParaRPr>
          </a:p>
          <a:p>
            <a:pPr algn="ctr">
              <a:buFontTx/>
              <a:buNone/>
            </a:pPr>
            <a:r>
              <a:rPr lang="ja-JP" altLang="en-US" sz="2000" dirty="0">
                <a:solidFill>
                  <a:srgbClr val="FF9966"/>
                </a:solidFill>
              </a:rPr>
              <a:t>　</a:t>
            </a:r>
            <a:r>
              <a:rPr lang="ja-JP" altLang="en-US" sz="2000" dirty="0" smtClean="0">
                <a:solidFill>
                  <a:srgbClr val="FF9966"/>
                </a:solidFill>
              </a:rPr>
              <a:t>　　　　　　　　軸</a:t>
            </a:r>
            <a:r>
              <a:rPr lang="ja-JP" altLang="en-US" sz="2000" dirty="0">
                <a:solidFill>
                  <a:srgbClr val="FF9966"/>
                </a:solidFill>
              </a:rPr>
              <a:t>動力の比</a:t>
            </a:r>
          </a:p>
        </p:txBody>
      </p:sp>
      <p:grpSp>
        <p:nvGrpSpPr>
          <p:cNvPr id="6" name="グループ化 5"/>
          <p:cNvGrpSpPr/>
          <p:nvPr/>
        </p:nvGrpSpPr>
        <p:grpSpPr>
          <a:xfrm>
            <a:off x="185835" y="3217464"/>
            <a:ext cx="4152099" cy="1542880"/>
            <a:chOff x="217231" y="1853527"/>
            <a:chExt cx="5536131" cy="2057174"/>
          </a:xfrm>
        </p:grpSpPr>
        <p:sp>
          <p:nvSpPr>
            <p:cNvPr id="7" name="テキスト ボックス 6"/>
            <p:cNvSpPr txBox="1"/>
            <p:nvPr/>
          </p:nvSpPr>
          <p:spPr>
            <a:xfrm>
              <a:off x="217231" y="1853527"/>
              <a:ext cx="5536131" cy="861774"/>
            </a:xfrm>
            <a:prstGeom prst="rect">
              <a:avLst/>
            </a:prstGeom>
            <a:noFill/>
          </p:spPr>
          <p:txBody>
            <a:bodyPr wrap="none" rtlCol="0">
              <a:spAutoFit/>
            </a:bodyPr>
            <a:lstStyle/>
            <a:p>
              <a:r>
                <a:rPr lang="ja-JP" altLang="en-US" dirty="0" smtClean="0">
                  <a:solidFill>
                    <a:schemeClr val="tx1"/>
                  </a:solidFill>
                </a:rPr>
                <a:t>理論水動力：ポンプ</a:t>
              </a:r>
              <a:r>
                <a:rPr lang="ja-JP" altLang="en-US" dirty="0">
                  <a:solidFill>
                    <a:schemeClr val="tx1"/>
                  </a:solidFill>
                </a:rPr>
                <a:t>のした</a:t>
              </a:r>
              <a:r>
                <a:rPr lang="ja-JP" altLang="en-US" dirty="0" smtClean="0">
                  <a:solidFill>
                    <a:schemeClr val="tx1"/>
                  </a:solidFill>
                </a:rPr>
                <a:t>仕事</a:t>
              </a:r>
              <a:endParaRPr lang="en-US" altLang="ja-JP" dirty="0" smtClean="0">
                <a:solidFill>
                  <a:schemeClr val="tx1"/>
                </a:solidFill>
              </a:endParaRPr>
            </a:p>
            <a:p>
              <a:r>
                <a:rPr lang="ja-JP" altLang="en-US" dirty="0">
                  <a:solidFill>
                    <a:schemeClr val="tx1"/>
                  </a:solidFill>
                </a:rPr>
                <a:t>　</a:t>
              </a:r>
              <a:r>
                <a:rPr lang="ja-JP" altLang="en-US" dirty="0" smtClean="0">
                  <a:solidFill>
                    <a:schemeClr val="tx1"/>
                  </a:solidFill>
                </a:rPr>
                <a:t>　　　　　　　</a:t>
              </a:r>
              <a:r>
                <a:rPr lang="ja-JP" altLang="en-US" u="sng" dirty="0" smtClean="0">
                  <a:solidFill>
                    <a:schemeClr val="tx1"/>
                  </a:solidFill>
                </a:rPr>
                <a:t>理論</a:t>
              </a:r>
              <a:r>
                <a:rPr lang="ja-JP" altLang="en-US" u="sng" dirty="0">
                  <a:solidFill>
                    <a:schemeClr val="tx1"/>
                  </a:solidFill>
                </a:rPr>
                <a:t>水動力</a:t>
              </a:r>
              <a:r>
                <a:rPr lang="ja-JP" altLang="en-US" u="sng" dirty="0" smtClean="0">
                  <a:solidFill>
                    <a:schemeClr val="tx1"/>
                  </a:solidFill>
                </a:rPr>
                <a:t>＝</a:t>
              </a:r>
              <a:r>
                <a:rPr kumimoji="0" lang="en-US" altLang="ja-JP" u="sng" dirty="0">
                  <a:solidFill>
                    <a:schemeClr val="tx1"/>
                  </a:solidFill>
                  <a:latin typeface="ＭＳ Ｐゴシック" pitchFamily="50" charset="-128"/>
                </a:rPr>
                <a:t> 0.163Q</a:t>
              </a:r>
              <a:r>
                <a:rPr kumimoji="0" lang="ja-JP" altLang="en-US" u="sng" dirty="0">
                  <a:solidFill>
                    <a:schemeClr val="tx1"/>
                  </a:solidFill>
                  <a:latin typeface="ＭＳ Ｐゴシック" pitchFamily="50" charset="-128"/>
                </a:rPr>
                <a:t>・</a:t>
              </a:r>
              <a:r>
                <a:rPr kumimoji="0" lang="en-US" altLang="ja-JP" u="sng" dirty="0">
                  <a:solidFill>
                    <a:schemeClr val="tx1"/>
                  </a:solidFill>
                  <a:latin typeface="ＭＳ Ｐゴシック" pitchFamily="50" charset="-128"/>
                </a:rPr>
                <a:t>H</a:t>
              </a:r>
              <a:r>
                <a:rPr kumimoji="0" lang="ja-JP" altLang="en-US" u="sng" dirty="0">
                  <a:solidFill>
                    <a:schemeClr val="tx1"/>
                  </a:solidFill>
                  <a:latin typeface="ＭＳ Ｐゴシック" pitchFamily="50" charset="-128"/>
                </a:rPr>
                <a:t>・</a:t>
              </a:r>
              <a:r>
                <a:rPr kumimoji="0" lang="en-US" altLang="ja-JP" u="sng" dirty="0">
                  <a:solidFill>
                    <a:schemeClr val="tx1"/>
                  </a:solidFill>
                  <a:latin typeface="ＭＳ Ｐゴシック" pitchFamily="50" charset="-128"/>
                </a:rPr>
                <a:t>γ</a:t>
              </a:r>
              <a:endParaRPr lang="en-US" altLang="ja-JP" u="sng" dirty="0">
                <a:solidFill>
                  <a:schemeClr val="tx1"/>
                </a:solidFill>
              </a:endParaRPr>
            </a:p>
          </p:txBody>
        </p:sp>
        <p:sp>
          <p:nvSpPr>
            <p:cNvPr id="8" name="テキスト ボックス 7"/>
            <p:cNvSpPr txBox="1"/>
            <p:nvPr/>
          </p:nvSpPr>
          <p:spPr>
            <a:xfrm>
              <a:off x="2676061" y="2638558"/>
              <a:ext cx="2567369" cy="1272143"/>
            </a:xfrm>
            <a:prstGeom prst="rect">
              <a:avLst/>
            </a:prstGeom>
            <a:noFill/>
          </p:spPr>
          <p:txBody>
            <a:bodyPr wrap="none" rtlCol="0">
              <a:spAutoFit/>
            </a:bodyPr>
            <a:lstStyle/>
            <a:p>
              <a:r>
                <a:rPr lang="en-US" altLang="ja-JP" sz="1400" dirty="0" smtClean="0">
                  <a:solidFill>
                    <a:schemeClr val="tx1"/>
                  </a:solidFill>
                  <a:latin typeface="+mn-ea"/>
                </a:rPr>
                <a:t>Q</a:t>
              </a:r>
              <a:r>
                <a:rPr lang="ja-JP" altLang="en-US" sz="1400" dirty="0" smtClean="0">
                  <a:solidFill>
                    <a:schemeClr val="tx1"/>
                  </a:solidFill>
                  <a:latin typeface="+mn-ea"/>
                </a:rPr>
                <a:t>：吐出量（</a:t>
              </a:r>
              <a:r>
                <a:rPr lang="ja-JP" altLang="en-US" sz="1400" dirty="0" err="1" smtClean="0">
                  <a:solidFill>
                    <a:schemeClr val="tx1"/>
                  </a:solidFill>
                  <a:latin typeface="+mn-ea"/>
                </a:rPr>
                <a:t>ｍ</a:t>
              </a:r>
              <a:r>
                <a:rPr lang="en-US" altLang="ja-JP" sz="1400" dirty="0" smtClean="0">
                  <a:solidFill>
                    <a:schemeClr val="tx1"/>
                  </a:solidFill>
                  <a:latin typeface="+mn-ea"/>
                </a:rPr>
                <a:t>3/min</a:t>
              </a:r>
              <a:r>
                <a:rPr lang="ja-JP" altLang="en-US" sz="1400" dirty="0" smtClean="0">
                  <a:solidFill>
                    <a:schemeClr val="tx1"/>
                  </a:solidFill>
                  <a:latin typeface="+mn-ea"/>
                </a:rPr>
                <a:t>）</a:t>
              </a:r>
              <a:endParaRPr lang="en-US" altLang="ja-JP" sz="1400" dirty="0" smtClean="0">
                <a:solidFill>
                  <a:schemeClr val="tx1"/>
                </a:solidFill>
                <a:latin typeface="+mn-ea"/>
              </a:endParaRPr>
            </a:p>
            <a:p>
              <a:r>
                <a:rPr lang="en-US" altLang="ja-JP" sz="1400" dirty="0" smtClean="0">
                  <a:solidFill>
                    <a:schemeClr val="tx1"/>
                  </a:solidFill>
                  <a:latin typeface="+mn-ea"/>
                </a:rPr>
                <a:t>H:</a:t>
              </a:r>
              <a:r>
                <a:rPr lang="ja-JP" altLang="en-US" sz="1400" dirty="0">
                  <a:solidFill>
                    <a:schemeClr val="tx1"/>
                  </a:solidFill>
                  <a:latin typeface="+mn-ea"/>
                </a:rPr>
                <a:t>全揚</a:t>
              </a:r>
              <a:r>
                <a:rPr lang="ja-JP" altLang="en-US" sz="1400" dirty="0" smtClean="0">
                  <a:solidFill>
                    <a:schemeClr val="tx1"/>
                  </a:solidFill>
                  <a:latin typeface="+mn-ea"/>
                </a:rPr>
                <a:t>程（ｍ）</a:t>
              </a:r>
              <a:endParaRPr lang="en-US" altLang="ja-JP" sz="1400" dirty="0" smtClean="0">
                <a:solidFill>
                  <a:schemeClr val="tx1"/>
                </a:solidFill>
                <a:latin typeface="+mn-ea"/>
              </a:endParaRPr>
            </a:p>
            <a:p>
              <a:r>
                <a:rPr lang="en-US" altLang="ja-JP" sz="1400" dirty="0" smtClean="0">
                  <a:solidFill>
                    <a:schemeClr val="tx1"/>
                  </a:solidFill>
                  <a:latin typeface="+mn-ea"/>
                </a:rPr>
                <a:t>γ</a:t>
              </a:r>
              <a:r>
                <a:rPr lang="ja-JP" altLang="en-US" sz="1400" dirty="0" smtClean="0">
                  <a:solidFill>
                    <a:schemeClr val="tx1"/>
                  </a:solidFill>
                  <a:latin typeface="+mn-ea"/>
                </a:rPr>
                <a:t>：溶液密度（ｋｇ</a:t>
              </a:r>
              <a:r>
                <a:rPr lang="en-US" altLang="ja-JP" sz="1400" dirty="0" smtClean="0">
                  <a:solidFill>
                    <a:schemeClr val="tx1"/>
                  </a:solidFill>
                  <a:latin typeface="+mn-ea"/>
                </a:rPr>
                <a:t>/L</a:t>
              </a:r>
              <a:r>
                <a:rPr lang="ja-JP" altLang="en-US" sz="1400" dirty="0" smtClean="0">
                  <a:solidFill>
                    <a:schemeClr val="tx1"/>
                  </a:solidFill>
                  <a:latin typeface="+mn-ea"/>
                </a:rPr>
                <a:t>）</a:t>
              </a:r>
              <a:endParaRPr lang="en-US" altLang="ja-JP" sz="1400" dirty="0" smtClean="0">
                <a:solidFill>
                  <a:schemeClr val="tx1"/>
                </a:solidFill>
                <a:latin typeface="+mn-ea"/>
              </a:endParaRPr>
            </a:p>
            <a:p>
              <a:r>
                <a:rPr lang="ja-JP" altLang="en-US" sz="1400" dirty="0">
                  <a:solidFill>
                    <a:schemeClr val="tx1"/>
                  </a:solidFill>
                  <a:latin typeface="+mn-ea"/>
                </a:rPr>
                <a:t>　</a:t>
              </a:r>
              <a:r>
                <a:rPr lang="ja-JP" altLang="en-US" sz="1400" dirty="0" smtClean="0">
                  <a:solidFill>
                    <a:schemeClr val="tx1"/>
                  </a:solidFill>
                  <a:latin typeface="+mn-ea"/>
                </a:rPr>
                <a:t>　</a:t>
              </a:r>
              <a:r>
                <a:rPr lang="en-US" altLang="ja-JP" sz="1400" dirty="0" smtClean="0">
                  <a:solidFill>
                    <a:schemeClr val="tx1"/>
                  </a:solidFill>
                  <a:latin typeface="+mn-ea"/>
                </a:rPr>
                <a:t>※</a:t>
              </a:r>
              <a:r>
                <a:rPr lang="ja-JP" altLang="en-US" sz="1400" dirty="0" smtClean="0">
                  <a:solidFill>
                    <a:schemeClr val="tx1"/>
                  </a:solidFill>
                  <a:latin typeface="+mn-ea"/>
                </a:rPr>
                <a:t>水の場合、</a:t>
              </a:r>
              <a:r>
                <a:rPr lang="en-US" altLang="ja-JP" sz="1400" dirty="0" smtClean="0">
                  <a:solidFill>
                    <a:schemeClr val="tx1"/>
                  </a:solidFill>
                  <a:latin typeface="+mn-ea"/>
                </a:rPr>
                <a:t>1</a:t>
              </a:r>
              <a:r>
                <a:rPr lang="ja-JP" altLang="en-US" sz="1400" dirty="0" smtClean="0">
                  <a:solidFill>
                    <a:schemeClr val="tx1"/>
                  </a:solidFill>
                  <a:latin typeface="+mn-ea"/>
                </a:rPr>
                <a:t>ｋｇ</a:t>
              </a:r>
              <a:r>
                <a:rPr lang="en-US" altLang="ja-JP" sz="1400" dirty="0" smtClean="0">
                  <a:solidFill>
                    <a:schemeClr val="tx1"/>
                  </a:solidFill>
                  <a:latin typeface="+mn-ea"/>
                </a:rPr>
                <a:t>/L</a:t>
              </a:r>
            </a:p>
          </p:txBody>
        </p:sp>
      </p:grpSp>
      <p:sp>
        <p:nvSpPr>
          <p:cNvPr id="10" name="テキスト ボックス 9"/>
          <p:cNvSpPr txBox="1"/>
          <p:nvPr/>
        </p:nvSpPr>
        <p:spPr>
          <a:xfrm>
            <a:off x="1840617" y="2748800"/>
            <a:ext cx="338554" cy="369332"/>
          </a:xfrm>
          <a:prstGeom prst="rect">
            <a:avLst/>
          </a:prstGeom>
          <a:noFill/>
        </p:spPr>
        <p:txBody>
          <a:bodyPr wrap="none" rtlCol="0">
            <a:spAutoFit/>
          </a:bodyPr>
          <a:lstStyle/>
          <a:p>
            <a:r>
              <a:rPr kumimoji="1" lang="ja-JP" altLang="en-US" dirty="0">
                <a:solidFill>
                  <a:schemeClr val="tx1"/>
                </a:solidFill>
                <a:latin typeface="+mn-ea"/>
              </a:rPr>
              <a:t>　</a:t>
            </a:r>
            <a:endParaRPr kumimoji="1" lang="ja-JP" altLang="en-US" dirty="0" smtClean="0">
              <a:solidFill>
                <a:schemeClr val="tx1"/>
              </a:solidFill>
              <a:latin typeface="+mn-ea"/>
            </a:endParaRPr>
          </a:p>
        </p:txBody>
      </p:sp>
      <p:sp>
        <p:nvSpPr>
          <p:cNvPr id="11" name="テキスト ボックス 10"/>
          <p:cNvSpPr txBox="1"/>
          <p:nvPr/>
        </p:nvSpPr>
        <p:spPr>
          <a:xfrm>
            <a:off x="156533" y="2359582"/>
            <a:ext cx="1986026" cy="338554"/>
          </a:xfrm>
          <a:prstGeom prst="rect">
            <a:avLst/>
          </a:prstGeom>
          <a:noFill/>
        </p:spPr>
        <p:txBody>
          <a:bodyPr wrap="square" rtlCol="0">
            <a:spAutoFit/>
          </a:bodyPr>
          <a:lstStyle/>
          <a:p>
            <a:r>
              <a:rPr lang="ja-JP" altLang="en-US" sz="1600" dirty="0" smtClean="0">
                <a:solidFill>
                  <a:schemeClr val="tx1"/>
                </a:solidFill>
                <a:latin typeface="+mj-ea"/>
                <a:ea typeface="+mj-ea"/>
              </a:rPr>
              <a:t>ポンプ効率（％）　＝　　</a:t>
            </a:r>
            <a:endParaRPr lang="en-US" altLang="ja-JP" sz="1600" u="sng" dirty="0">
              <a:solidFill>
                <a:schemeClr val="tx1"/>
              </a:solidFill>
              <a:latin typeface="+mj-ea"/>
              <a:ea typeface="+mj-ea"/>
            </a:endParaRPr>
          </a:p>
        </p:txBody>
      </p:sp>
      <p:sp>
        <p:nvSpPr>
          <p:cNvPr id="12" name="正方形/長方形 11"/>
          <p:cNvSpPr/>
          <p:nvPr/>
        </p:nvSpPr>
        <p:spPr>
          <a:xfrm>
            <a:off x="2014780" y="2144791"/>
            <a:ext cx="1697901" cy="338554"/>
          </a:xfrm>
          <a:prstGeom prst="rect">
            <a:avLst/>
          </a:prstGeom>
        </p:spPr>
        <p:txBody>
          <a:bodyPr wrap="none">
            <a:spAutoFit/>
          </a:bodyPr>
          <a:lstStyle/>
          <a:p>
            <a:r>
              <a:rPr lang="ja-JP" altLang="en-US" sz="1600" dirty="0">
                <a:solidFill>
                  <a:schemeClr val="tx1"/>
                </a:solidFill>
                <a:latin typeface="+mj-ea"/>
                <a:ea typeface="+mj-ea"/>
              </a:rPr>
              <a:t>理論水</a:t>
            </a:r>
            <a:r>
              <a:rPr lang="ja-JP" altLang="en-US" sz="1600" dirty="0" smtClean="0">
                <a:solidFill>
                  <a:schemeClr val="tx1"/>
                </a:solidFill>
                <a:latin typeface="+mj-ea"/>
                <a:ea typeface="+mj-ea"/>
              </a:rPr>
              <a:t>動力（</a:t>
            </a:r>
            <a:r>
              <a:rPr lang="ja-JP" altLang="en-US" sz="1600" dirty="0" err="1" smtClean="0">
                <a:solidFill>
                  <a:schemeClr val="tx1"/>
                </a:solidFill>
                <a:latin typeface="+mj-ea"/>
                <a:ea typeface="+mj-ea"/>
              </a:rPr>
              <a:t>ｋ</a:t>
            </a:r>
            <a:r>
              <a:rPr lang="en-US" altLang="ja-JP" sz="1600" dirty="0" smtClean="0">
                <a:solidFill>
                  <a:schemeClr val="tx1"/>
                </a:solidFill>
                <a:latin typeface="+mj-ea"/>
                <a:ea typeface="+mj-ea"/>
              </a:rPr>
              <a:t>W)</a:t>
            </a:r>
            <a:endParaRPr lang="ja-JP" altLang="en-US" sz="1600" dirty="0">
              <a:solidFill>
                <a:schemeClr val="tx1"/>
              </a:solidFill>
              <a:latin typeface="+mj-ea"/>
              <a:ea typeface="+mj-ea"/>
            </a:endParaRPr>
          </a:p>
        </p:txBody>
      </p:sp>
      <p:cxnSp>
        <p:nvCxnSpPr>
          <p:cNvPr id="13" name="直線コネクタ 12"/>
          <p:cNvCxnSpPr/>
          <p:nvPr/>
        </p:nvCxnSpPr>
        <p:spPr bwMode="auto">
          <a:xfrm>
            <a:off x="2032135" y="2538826"/>
            <a:ext cx="1455144"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14" name="正方形/長方形 13"/>
          <p:cNvSpPr/>
          <p:nvPr/>
        </p:nvSpPr>
        <p:spPr>
          <a:xfrm>
            <a:off x="2221021" y="2557469"/>
            <a:ext cx="1239442" cy="338554"/>
          </a:xfrm>
          <a:prstGeom prst="rect">
            <a:avLst/>
          </a:prstGeom>
        </p:spPr>
        <p:txBody>
          <a:bodyPr wrap="none">
            <a:spAutoFit/>
          </a:bodyPr>
          <a:lstStyle/>
          <a:p>
            <a:r>
              <a:rPr lang="ja-JP" altLang="en-US" sz="1600" dirty="0" smtClean="0">
                <a:solidFill>
                  <a:schemeClr val="tx1"/>
                </a:solidFill>
                <a:latin typeface="+mj-ea"/>
                <a:ea typeface="+mj-ea"/>
              </a:rPr>
              <a:t>軸動力（</a:t>
            </a:r>
            <a:r>
              <a:rPr lang="ja-JP" altLang="en-US" sz="1600" dirty="0" err="1" smtClean="0">
                <a:solidFill>
                  <a:schemeClr val="tx1"/>
                </a:solidFill>
                <a:latin typeface="+mj-ea"/>
                <a:ea typeface="+mj-ea"/>
              </a:rPr>
              <a:t>ｋ</a:t>
            </a:r>
            <a:r>
              <a:rPr lang="en-US" altLang="ja-JP" sz="1600" dirty="0" smtClean="0">
                <a:solidFill>
                  <a:schemeClr val="tx1"/>
                </a:solidFill>
                <a:latin typeface="+mj-ea"/>
                <a:ea typeface="+mj-ea"/>
              </a:rPr>
              <a:t>W)</a:t>
            </a:r>
            <a:endParaRPr lang="ja-JP" altLang="en-US" sz="1600" dirty="0">
              <a:solidFill>
                <a:schemeClr val="tx1"/>
              </a:solidFill>
              <a:latin typeface="+mj-ea"/>
              <a:ea typeface="+mj-ea"/>
            </a:endParaRPr>
          </a:p>
        </p:txBody>
      </p:sp>
      <p:sp>
        <p:nvSpPr>
          <p:cNvPr id="15" name="テキスト ボックス 14"/>
          <p:cNvSpPr txBox="1"/>
          <p:nvPr/>
        </p:nvSpPr>
        <p:spPr>
          <a:xfrm>
            <a:off x="3623925" y="2363731"/>
            <a:ext cx="697627" cy="338554"/>
          </a:xfrm>
          <a:prstGeom prst="rect">
            <a:avLst/>
          </a:prstGeom>
          <a:noFill/>
        </p:spPr>
        <p:txBody>
          <a:bodyPr wrap="none" rtlCol="0">
            <a:spAutoFit/>
          </a:bodyPr>
          <a:lstStyle/>
          <a:p>
            <a:r>
              <a:rPr lang="en-US" altLang="ja-JP" sz="1600" dirty="0" smtClean="0">
                <a:solidFill>
                  <a:schemeClr val="tx1"/>
                </a:solidFill>
                <a:latin typeface="+mj-ea"/>
                <a:ea typeface="+mj-ea"/>
              </a:rPr>
              <a:t>×100</a:t>
            </a:r>
            <a:endParaRPr lang="en-US" altLang="ja-JP" sz="1600" dirty="0">
              <a:solidFill>
                <a:schemeClr val="tx1"/>
              </a:solidFill>
              <a:latin typeface="+mj-ea"/>
              <a:ea typeface="+mj-ea"/>
            </a:endParaRPr>
          </a:p>
        </p:txBody>
      </p:sp>
      <p:grpSp>
        <p:nvGrpSpPr>
          <p:cNvPr id="16" name="グループ化 15"/>
          <p:cNvGrpSpPr/>
          <p:nvPr/>
        </p:nvGrpSpPr>
        <p:grpSpPr>
          <a:xfrm>
            <a:off x="4552444" y="4309825"/>
            <a:ext cx="3331924" cy="1604787"/>
            <a:chOff x="5604854" y="4603433"/>
            <a:chExt cx="4442565" cy="2139716"/>
          </a:xfrm>
        </p:grpSpPr>
        <p:grpSp>
          <p:nvGrpSpPr>
            <p:cNvPr id="17" name="グループ化 16"/>
            <p:cNvGrpSpPr/>
            <p:nvPr/>
          </p:nvGrpSpPr>
          <p:grpSpPr>
            <a:xfrm>
              <a:off x="6583809" y="4603433"/>
              <a:ext cx="2963821" cy="2139716"/>
              <a:chOff x="0" y="0"/>
              <a:chExt cx="2193841" cy="1453683"/>
            </a:xfrm>
          </p:grpSpPr>
          <p:sp>
            <p:nvSpPr>
              <p:cNvPr id="21" name="正方形/長方形 20"/>
              <p:cNvSpPr/>
              <p:nvPr/>
            </p:nvSpPr>
            <p:spPr>
              <a:xfrm>
                <a:off x="1284761" y="699207"/>
                <a:ext cx="909080" cy="59128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350" dirty="0">
                    <a:solidFill>
                      <a:schemeClr val="tx1"/>
                    </a:solidFill>
                  </a:rPr>
                  <a:t>電動機</a:t>
                </a:r>
              </a:p>
            </p:txBody>
          </p:sp>
          <p:sp>
            <p:nvSpPr>
              <p:cNvPr id="22" name="右矢印 21"/>
              <p:cNvSpPr/>
              <p:nvPr/>
            </p:nvSpPr>
            <p:spPr>
              <a:xfrm>
                <a:off x="0" y="872220"/>
                <a:ext cx="299448" cy="259627"/>
              </a:xfrm>
              <a:prstGeom prst="rightArrow">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23" name="右矢印 22"/>
              <p:cNvSpPr/>
              <p:nvPr/>
            </p:nvSpPr>
            <p:spPr>
              <a:xfrm rot="16200000">
                <a:off x="559961" y="10137"/>
                <a:ext cx="289058" cy="268784"/>
              </a:xfrm>
              <a:prstGeom prst="rightArrow">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grpSp>
            <p:nvGrpSpPr>
              <p:cNvPr id="24" name="グループ化 23"/>
              <p:cNvGrpSpPr/>
              <p:nvPr/>
            </p:nvGrpSpPr>
            <p:grpSpPr>
              <a:xfrm>
                <a:off x="335602" y="347319"/>
                <a:ext cx="556063" cy="1106364"/>
                <a:chOff x="335602" y="347320"/>
                <a:chExt cx="554492" cy="1115786"/>
              </a:xfrm>
            </p:grpSpPr>
            <p:sp>
              <p:nvSpPr>
                <p:cNvPr id="28" name="フリーフォーム 27"/>
                <p:cNvSpPr/>
                <p:nvPr/>
              </p:nvSpPr>
              <p:spPr>
                <a:xfrm>
                  <a:off x="335602" y="354123"/>
                  <a:ext cx="289152" cy="581706"/>
                </a:xfrm>
                <a:custGeom>
                  <a:avLst/>
                  <a:gdLst>
                    <a:gd name="connsiteX0" fmla="*/ 0 w 289152"/>
                    <a:gd name="connsiteY0" fmla="*/ 581706 h 581706"/>
                    <a:gd name="connsiteX1" fmla="*/ 159884 w 289152"/>
                    <a:gd name="connsiteY1" fmla="*/ 581706 h 581706"/>
                    <a:gd name="connsiteX2" fmla="*/ 159884 w 289152"/>
                    <a:gd name="connsiteY2" fmla="*/ 166688 h 581706"/>
                    <a:gd name="connsiteX3" fmla="*/ 289152 w 289152"/>
                    <a:gd name="connsiteY3" fmla="*/ 166688 h 581706"/>
                    <a:gd name="connsiteX4" fmla="*/ 289152 w 289152"/>
                    <a:gd name="connsiteY4" fmla="*/ 0 h 58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52" h="581706">
                      <a:moveTo>
                        <a:pt x="0" y="581706"/>
                      </a:moveTo>
                      <a:lnTo>
                        <a:pt x="159884" y="581706"/>
                      </a:lnTo>
                      <a:lnTo>
                        <a:pt x="159884" y="166688"/>
                      </a:lnTo>
                      <a:lnTo>
                        <a:pt x="289152" y="166688"/>
                      </a:lnTo>
                      <a:lnTo>
                        <a:pt x="289152" y="0"/>
                      </a:lnTo>
                    </a:path>
                  </a:pathLst>
                </a:cu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29" name="フリーフォーム 28"/>
                <p:cNvSpPr/>
                <p:nvPr/>
              </p:nvSpPr>
              <p:spPr>
                <a:xfrm>
                  <a:off x="337767" y="347320"/>
                  <a:ext cx="552327" cy="1115786"/>
                </a:xfrm>
                <a:custGeom>
                  <a:avLst/>
                  <a:gdLst>
                    <a:gd name="connsiteX0" fmla="*/ 432027 w 537483"/>
                    <a:gd name="connsiteY0" fmla="*/ 0 h 1115786"/>
                    <a:gd name="connsiteX1" fmla="*/ 432027 w 537483"/>
                    <a:gd name="connsiteY1" fmla="*/ 170090 h 1115786"/>
                    <a:gd name="connsiteX2" fmla="*/ 537483 w 537483"/>
                    <a:gd name="connsiteY2" fmla="*/ 170090 h 1115786"/>
                    <a:gd name="connsiteX3" fmla="*/ 537483 w 537483"/>
                    <a:gd name="connsiteY3" fmla="*/ 1115786 h 1115786"/>
                    <a:gd name="connsiteX4" fmla="*/ 146277 w 537483"/>
                    <a:gd name="connsiteY4" fmla="*/ 1115786 h 1115786"/>
                    <a:gd name="connsiteX5" fmla="*/ 146277 w 537483"/>
                    <a:gd name="connsiteY5" fmla="*/ 734786 h 1115786"/>
                    <a:gd name="connsiteX6" fmla="*/ 0 w 537483"/>
                    <a:gd name="connsiteY6" fmla="*/ 734786 h 1115786"/>
                    <a:gd name="connsiteX7" fmla="*/ 0 w 537483"/>
                    <a:gd name="connsiteY7" fmla="*/ 744992 h 1115786"/>
                    <a:gd name="connsiteX0" fmla="*/ 432027 w 537483"/>
                    <a:gd name="connsiteY0" fmla="*/ 0 h 1115786"/>
                    <a:gd name="connsiteX1" fmla="*/ 432027 w 537483"/>
                    <a:gd name="connsiteY1" fmla="*/ 170090 h 1115786"/>
                    <a:gd name="connsiteX2" fmla="*/ 537483 w 537483"/>
                    <a:gd name="connsiteY2" fmla="*/ 170090 h 1115786"/>
                    <a:gd name="connsiteX3" fmla="*/ 537483 w 537483"/>
                    <a:gd name="connsiteY3" fmla="*/ 1115786 h 1115786"/>
                    <a:gd name="connsiteX4" fmla="*/ 146277 w 537483"/>
                    <a:gd name="connsiteY4" fmla="*/ 1115786 h 1115786"/>
                    <a:gd name="connsiteX5" fmla="*/ 146277 w 537483"/>
                    <a:gd name="connsiteY5" fmla="*/ 734786 h 1115786"/>
                    <a:gd name="connsiteX6" fmla="*/ 0 w 537483"/>
                    <a:gd name="connsiteY6" fmla="*/ 734786 h 1115786"/>
                    <a:gd name="connsiteX0" fmla="*/ 446922 w 552378"/>
                    <a:gd name="connsiteY0" fmla="*/ 0 h 1115786"/>
                    <a:gd name="connsiteX1" fmla="*/ 446922 w 552378"/>
                    <a:gd name="connsiteY1" fmla="*/ 170090 h 1115786"/>
                    <a:gd name="connsiteX2" fmla="*/ 552378 w 552378"/>
                    <a:gd name="connsiteY2" fmla="*/ 170090 h 1115786"/>
                    <a:gd name="connsiteX3" fmla="*/ 552378 w 552378"/>
                    <a:gd name="connsiteY3" fmla="*/ 1115786 h 1115786"/>
                    <a:gd name="connsiteX4" fmla="*/ 161172 w 552378"/>
                    <a:gd name="connsiteY4" fmla="*/ 1115786 h 1115786"/>
                    <a:gd name="connsiteX5" fmla="*/ 161172 w 552378"/>
                    <a:gd name="connsiteY5" fmla="*/ 734786 h 1115786"/>
                    <a:gd name="connsiteX6" fmla="*/ 0 w 552378"/>
                    <a:gd name="connsiteY6" fmla="*/ 734786 h 111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378" h="1115786">
                      <a:moveTo>
                        <a:pt x="446922" y="0"/>
                      </a:moveTo>
                      <a:lnTo>
                        <a:pt x="446922" y="170090"/>
                      </a:lnTo>
                      <a:lnTo>
                        <a:pt x="552378" y="170090"/>
                      </a:lnTo>
                      <a:lnTo>
                        <a:pt x="552378" y="1115786"/>
                      </a:lnTo>
                      <a:lnTo>
                        <a:pt x="161172" y="1115786"/>
                      </a:lnTo>
                      <a:lnTo>
                        <a:pt x="161172" y="734786"/>
                      </a:lnTo>
                      <a:lnTo>
                        <a:pt x="0" y="734786"/>
                      </a:lnTo>
                    </a:path>
                  </a:pathLst>
                </a:cu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grpSp>
          <p:sp>
            <p:nvSpPr>
              <p:cNvPr id="25" name="正方形/長方形 24"/>
              <p:cNvSpPr/>
              <p:nvPr/>
            </p:nvSpPr>
            <p:spPr>
              <a:xfrm>
                <a:off x="534975" y="944724"/>
                <a:ext cx="750023" cy="1059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26" name="角丸四角形 25"/>
              <p:cNvSpPr/>
              <p:nvPr/>
            </p:nvSpPr>
            <p:spPr>
              <a:xfrm>
                <a:off x="631557" y="616265"/>
                <a:ext cx="148494" cy="743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27" name="フリーフォーム 26"/>
              <p:cNvSpPr/>
              <p:nvPr/>
            </p:nvSpPr>
            <p:spPr>
              <a:xfrm>
                <a:off x="969883" y="879342"/>
                <a:ext cx="157781" cy="250851"/>
              </a:xfrm>
              <a:custGeom>
                <a:avLst/>
                <a:gdLst>
                  <a:gd name="connsiteX0" fmla="*/ 157843 w 157843"/>
                  <a:gd name="connsiteY0" fmla="*/ 174171 h 239486"/>
                  <a:gd name="connsiteX1" fmla="*/ 97971 w 157843"/>
                  <a:gd name="connsiteY1" fmla="*/ 239486 h 239486"/>
                  <a:gd name="connsiteX2" fmla="*/ 38100 w 157843"/>
                  <a:gd name="connsiteY2" fmla="*/ 234043 h 239486"/>
                  <a:gd name="connsiteX3" fmla="*/ 5443 w 157843"/>
                  <a:gd name="connsiteY3" fmla="*/ 163286 h 239486"/>
                  <a:gd name="connsiteX4" fmla="*/ 0 w 157843"/>
                  <a:gd name="connsiteY4" fmla="*/ 76200 h 239486"/>
                  <a:gd name="connsiteX5" fmla="*/ 10886 w 157843"/>
                  <a:gd name="connsiteY5" fmla="*/ 38100 h 239486"/>
                  <a:gd name="connsiteX6" fmla="*/ 48986 w 157843"/>
                  <a:gd name="connsiteY6" fmla="*/ 0 h 239486"/>
                  <a:gd name="connsiteX7" fmla="*/ 59871 w 157843"/>
                  <a:gd name="connsiteY7" fmla="*/ 0 h 239486"/>
                  <a:gd name="connsiteX0" fmla="*/ 157843 w 157843"/>
                  <a:gd name="connsiteY0" fmla="*/ 174171 h 239486"/>
                  <a:gd name="connsiteX1" fmla="*/ 97971 w 157843"/>
                  <a:gd name="connsiteY1" fmla="*/ 239486 h 239486"/>
                  <a:gd name="connsiteX2" fmla="*/ 38100 w 157843"/>
                  <a:gd name="connsiteY2" fmla="*/ 234043 h 239486"/>
                  <a:gd name="connsiteX3" fmla="*/ 5443 w 157843"/>
                  <a:gd name="connsiteY3" fmla="*/ 163286 h 239486"/>
                  <a:gd name="connsiteX4" fmla="*/ 0 w 157843"/>
                  <a:gd name="connsiteY4" fmla="*/ 76200 h 239486"/>
                  <a:gd name="connsiteX5" fmla="*/ 10886 w 157843"/>
                  <a:gd name="connsiteY5" fmla="*/ 38100 h 239486"/>
                  <a:gd name="connsiteX6" fmla="*/ 48986 w 157843"/>
                  <a:gd name="connsiteY6" fmla="*/ 0 h 239486"/>
                  <a:gd name="connsiteX7" fmla="*/ 103167 w 157843"/>
                  <a:gd name="connsiteY7" fmla="*/ 13097 h 239486"/>
                  <a:gd name="connsiteX0" fmla="*/ 161611 w 161611"/>
                  <a:gd name="connsiteY0" fmla="*/ 174171 h 239486"/>
                  <a:gd name="connsiteX1" fmla="*/ 101739 w 161611"/>
                  <a:gd name="connsiteY1" fmla="*/ 239486 h 239486"/>
                  <a:gd name="connsiteX2" fmla="*/ 41868 w 161611"/>
                  <a:gd name="connsiteY2" fmla="*/ 234043 h 239486"/>
                  <a:gd name="connsiteX3" fmla="*/ 9211 w 161611"/>
                  <a:gd name="connsiteY3" fmla="*/ 163286 h 239486"/>
                  <a:gd name="connsiteX4" fmla="*/ 3768 w 161611"/>
                  <a:gd name="connsiteY4" fmla="*/ 76200 h 239486"/>
                  <a:gd name="connsiteX5" fmla="*/ 0 w 161611"/>
                  <a:gd name="connsiteY5" fmla="*/ 41062 h 239486"/>
                  <a:gd name="connsiteX6" fmla="*/ 52754 w 161611"/>
                  <a:gd name="connsiteY6" fmla="*/ 0 h 239486"/>
                  <a:gd name="connsiteX7" fmla="*/ 106935 w 161611"/>
                  <a:gd name="connsiteY7" fmla="*/ 13097 h 239486"/>
                  <a:gd name="connsiteX0" fmla="*/ 169567 w 169567"/>
                  <a:gd name="connsiteY0" fmla="*/ 174171 h 239486"/>
                  <a:gd name="connsiteX1" fmla="*/ 109695 w 169567"/>
                  <a:gd name="connsiteY1" fmla="*/ 239486 h 239486"/>
                  <a:gd name="connsiteX2" fmla="*/ 49824 w 169567"/>
                  <a:gd name="connsiteY2" fmla="*/ 234043 h 239486"/>
                  <a:gd name="connsiteX3" fmla="*/ 17167 w 169567"/>
                  <a:gd name="connsiteY3" fmla="*/ 163286 h 239486"/>
                  <a:gd name="connsiteX4" fmla="*/ 0 w 169567"/>
                  <a:gd name="connsiteY4" fmla="*/ 99895 h 239486"/>
                  <a:gd name="connsiteX5" fmla="*/ 7956 w 169567"/>
                  <a:gd name="connsiteY5" fmla="*/ 41062 h 239486"/>
                  <a:gd name="connsiteX6" fmla="*/ 60710 w 169567"/>
                  <a:gd name="connsiteY6" fmla="*/ 0 h 239486"/>
                  <a:gd name="connsiteX7" fmla="*/ 114891 w 169567"/>
                  <a:gd name="connsiteY7" fmla="*/ 13097 h 239486"/>
                  <a:gd name="connsiteX0" fmla="*/ 169567 w 169567"/>
                  <a:gd name="connsiteY0" fmla="*/ 174171 h 239486"/>
                  <a:gd name="connsiteX1" fmla="*/ 109695 w 169567"/>
                  <a:gd name="connsiteY1" fmla="*/ 239486 h 239486"/>
                  <a:gd name="connsiteX2" fmla="*/ 49824 w 169567"/>
                  <a:gd name="connsiteY2" fmla="*/ 234043 h 239486"/>
                  <a:gd name="connsiteX3" fmla="*/ 5444 w 169567"/>
                  <a:gd name="connsiteY3" fmla="*/ 169209 h 239486"/>
                  <a:gd name="connsiteX4" fmla="*/ 0 w 169567"/>
                  <a:gd name="connsiteY4" fmla="*/ 99895 h 239486"/>
                  <a:gd name="connsiteX5" fmla="*/ 7956 w 169567"/>
                  <a:gd name="connsiteY5" fmla="*/ 41062 h 239486"/>
                  <a:gd name="connsiteX6" fmla="*/ 60710 w 169567"/>
                  <a:gd name="connsiteY6" fmla="*/ 0 h 239486"/>
                  <a:gd name="connsiteX7" fmla="*/ 114891 w 169567"/>
                  <a:gd name="connsiteY7" fmla="*/ 13097 h 239486"/>
                  <a:gd name="connsiteX0" fmla="*/ 169567 w 169567"/>
                  <a:gd name="connsiteY0" fmla="*/ 175882 h 241197"/>
                  <a:gd name="connsiteX1" fmla="*/ 109695 w 169567"/>
                  <a:gd name="connsiteY1" fmla="*/ 241197 h 241197"/>
                  <a:gd name="connsiteX2" fmla="*/ 49824 w 169567"/>
                  <a:gd name="connsiteY2" fmla="*/ 235754 h 241197"/>
                  <a:gd name="connsiteX3" fmla="*/ 5444 w 169567"/>
                  <a:gd name="connsiteY3" fmla="*/ 170920 h 241197"/>
                  <a:gd name="connsiteX4" fmla="*/ 0 w 169567"/>
                  <a:gd name="connsiteY4" fmla="*/ 101606 h 241197"/>
                  <a:gd name="connsiteX5" fmla="*/ 7956 w 169567"/>
                  <a:gd name="connsiteY5" fmla="*/ 42773 h 241197"/>
                  <a:gd name="connsiteX6" fmla="*/ 60710 w 169567"/>
                  <a:gd name="connsiteY6" fmla="*/ 1711 h 241197"/>
                  <a:gd name="connsiteX7" fmla="*/ 126614 w 169567"/>
                  <a:gd name="connsiteY7" fmla="*/ 0 h 241197"/>
                  <a:gd name="connsiteX0" fmla="*/ 182126 w 182126"/>
                  <a:gd name="connsiteY0" fmla="*/ 175882 h 241197"/>
                  <a:gd name="connsiteX1" fmla="*/ 122254 w 182126"/>
                  <a:gd name="connsiteY1" fmla="*/ 241197 h 241197"/>
                  <a:gd name="connsiteX2" fmla="*/ 62383 w 182126"/>
                  <a:gd name="connsiteY2" fmla="*/ 235754 h 241197"/>
                  <a:gd name="connsiteX3" fmla="*/ 18003 w 182126"/>
                  <a:gd name="connsiteY3" fmla="*/ 170920 h 241197"/>
                  <a:gd name="connsiteX4" fmla="*/ 12559 w 182126"/>
                  <a:gd name="connsiteY4" fmla="*/ 101606 h 241197"/>
                  <a:gd name="connsiteX5" fmla="*/ 0 w 182126"/>
                  <a:gd name="connsiteY5" fmla="*/ 10193 h 241197"/>
                  <a:gd name="connsiteX6" fmla="*/ 73269 w 182126"/>
                  <a:gd name="connsiteY6" fmla="*/ 1711 h 241197"/>
                  <a:gd name="connsiteX7" fmla="*/ 139173 w 182126"/>
                  <a:gd name="connsiteY7" fmla="*/ 0 h 241197"/>
                  <a:gd name="connsiteX0" fmla="*/ 187644 w 187644"/>
                  <a:gd name="connsiteY0" fmla="*/ 175882 h 241197"/>
                  <a:gd name="connsiteX1" fmla="*/ 127772 w 187644"/>
                  <a:gd name="connsiteY1" fmla="*/ 241197 h 241197"/>
                  <a:gd name="connsiteX2" fmla="*/ 67901 w 187644"/>
                  <a:gd name="connsiteY2" fmla="*/ 235754 h 241197"/>
                  <a:gd name="connsiteX3" fmla="*/ 23521 w 187644"/>
                  <a:gd name="connsiteY3" fmla="*/ 170920 h 241197"/>
                  <a:gd name="connsiteX4" fmla="*/ 18077 w 187644"/>
                  <a:gd name="connsiteY4" fmla="*/ 101606 h 241197"/>
                  <a:gd name="connsiteX5" fmla="*/ 5518 w 187644"/>
                  <a:gd name="connsiteY5" fmla="*/ 10193 h 241197"/>
                  <a:gd name="connsiteX6" fmla="*/ 78787 w 187644"/>
                  <a:gd name="connsiteY6" fmla="*/ 1711 h 241197"/>
                  <a:gd name="connsiteX7" fmla="*/ 144691 w 187644"/>
                  <a:gd name="connsiteY7" fmla="*/ 0 h 241197"/>
                  <a:gd name="connsiteX0" fmla="*/ 195713 w 195713"/>
                  <a:gd name="connsiteY0" fmla="*/ 175882 h 241197"/>
                  <a:gd name="connsiteX1" fmla="*/ 135841 w 195713"/>
                  <a:gd name="connsiteY1" fmla="*/ 241197 h 241197"/>
                  <a:gd name="connsiteX2" fmla="*/ 75970 w 195713"/>
                  <a:gd name="connsiteY2" fmla="*/ 235754 h 241197"/>
                  <a:gd name="connsiteX3" fmla="*/ 31590 w 195713"/>
                  <a:gd name="connsiteY3" fmla="*/ 170920 h 241197"/>
                  <a:gd name="connsiteX4" fmla="*/ 2700 w 195713"/>
                  <a:gd name="connsiteY4" fmla="*/ 128262 h 241197"/>
                  <a:gd name="connsiteX5" fmla="*/ 13587 w 195713"/>
                  <a:gd name="connsiteY5" fmla="*/ 10193 h 241197"/>
                  <a:gd name="connsiteX6" fmla="*/ 86856 w 195713"/>
                  <a:gd name="connsiteY6" fmla="*/ 1711 h 241197"/>
                  <a:gd name="connsiteX7" fmla="*/ 152760 w 195713"/>
                  <a:gd name="connsiteY7" fmla="*/ 0 h 241197"/>
                  <a:gd name="connsiteX0" fmla="*/ 195713 w 195713"/>
                  <a:gd name="connsiteY0" fmla="*/ 191942 h 257257"/>
                  <a:gd name="connsiteX1" fmla="*/ 135841 w 195713"/>
                  <a:gd name="connsiteY1" fmla="*/ 257257 h 257257"/>
                  <a:gd name="connsiteX2" fmla="*/ 75970 w 195713"/>
                  <a:gd name="connsiteY2" fmla="*/ 251814 h 257257"/>
                  <a:gd name="connsiteX3" fmla="*/ 31590 w 195713"/>
                  <a:gd name="connsiteY3" fmla="*/ 186980 h 257257"/>
                  <a:gd name="connsiteX4" fmla="*/ 2700 w 195713"/>
                  <a:gd name="connsiteY4" fmla="*/ 144322 h 257257"/>
                  <a:gd name="connsiteX5" fmla="*/ 13587 w 195713"/>
                  <a:gd name="connsiteY5" fmla="*/ 26253 h 257257"/>
                  <a:gd name="connsiteX6" fmla="*/ 89787 w 195713"/>
                  <a:gd name="connsiteY6" fmla="*/ 0 h 257257"/>
                  <a:gd name="connsiteX7" fmla="*/ 152760 w 195713"/>
                  <a:gd name="connsiteY7" fmla="*/ 16060 h 257257"/>
                  <a:gd name="connsiteX0" fmla="*/ 195713 w 195713"/>
                  <a:gd name="connsiteY0" fmla="*/ 229195 h 294510"/>
                  <a:gd name="connsiteX1" fmla="*/ 135841 w 195713"/>
                  <a:gd name="connsiteY1" fmla="*/ 294510 h 294510"/>
                  <a:gd name="connsiteX2" fmla="*/ 75970 w 195713"/>
                  <a:gd name="connsiteY2" fmla="*/ 289067 h 294510"/>
                  <a:gd name="connsiteX3" fmla="*/ 31590 w 195713"/>
                  <a:gd name="connsiteY3" fmla="*/ 224233 h 294510"/>
                  <a:gd name="connsiteX4" fmla="*/ 2700 w 195713"/>
                  <a:gd name="connsiteY4" fmla="*/ 181575 h 294510"/>
                  <a:gd name="connsiteX5" fmla="*/ 13587 w 195713"/>
                  <a:gd name="connsiteY5" fmla="*/ 63506 h 294510"/>
                  <a:gd name="connsiteX6" fmla="*/ 89787 w 195713"/>
                  <a:gd name="connsiteY6" fmla="*/ 37253 h 294510"/>
                  <a:gd name="connsiteX7" fmla="*/ 155691 w 195713"/>
                  <a:gd name="connsiteY7" fmla="*/ 0 h 294510"/>
                  <a:gd name="connsiteX0" fmla="*/ 195713 w 195713"/>
                  <a:gd name="connsiteY0" fmla="*/ 191942 h 257257"/>
                  <a:gd name="connsiteX1" fmla="*/ 135841 w 195713"/>
                  <a:gd name="connsiteY1" fmla="*/ 257257 h 257257"/>
                  <a:gd name="connsiteX2" fmla="*/ 75970 w 195713"/>
                  <a:gd name="connsiteY2" fmla="*/ 251814 h 257257"/>
                  <a:gd name="connsiteX3" fmla="*/ 31590 w 195713"/>
                  <a:gd name="connsiteY3" fmla="*/ 186980 h 257257"/>
                  <a:gd name="connsiteX4" fmla="*/ 2700 w 195713"/>
                  <a:gd name="connsiteY4" fmla="*/ 144322 h 257257"/>
                  <a:gd name="connsiteX5" fmla="*/ 13587 w 195713"/>
                  <a:gd name="connsiteY5" fmla="*/ 26253 h 257257"/>
                  <a:gd name="connsiteX6" fmla="*/ 89787 w 195713"/>
                  <a:gd name="connsiteY6" fmla="*/ 0 h 257257"/>
                  <a:gd name="connsiteX7" fmla="*/ 158621 w 195713"/>
                  <a:gd name="connsiteY7" fmla="*/ 4213 h 257257"/>
                  <a:gd name="connsiteX0" fmla="*/ 195713 w 195713"/>
                  <a:gd name="connsiteY0" fmla="*/ 241042 h 306357"/>
                  <a:gd name="connsiteX1" fmla="*/ 135841 w 195713"/>
                  <a:gd name="connsiteY1" fmla="*/ 306357 h 306357"/>
                  <a:gd name="connsiteX2" fmla="*/ 75970 w 195713"/>
                  <a:gd name="connsiteY2" fmla="*/ 300914 h 306357"/>
                  <a:gd name="connsiteX3" fmla="*/ 31590 w 195713"/>
                  <a:gd name="connsiteY3" fmla="*/ 236080 h 306357"/>
                  <a:gd name="connsiteX4" fmla="*/ 2700 w 195713"/>
                  <a:gd name="connsiteY4" fmla="*/ 193422 h 306357"/>
                  <a:gd name="connsiteX5" fmla="*/ 13587 w 195713"/>
                  <a:gd name="connsiteY5" fmla="*/ 75353 h 306357"/>
                  <a:gd name="connsiteX6" fmla="*/ 89787 w 195713"/>
                  <a:gd name="connsiteY6" fmla="*/ 49100 h 306357"/>
                  <a:gd name="connsiteX7" fmla="*/ 158621 w 195713"/>
                  <a:gd name="connsiteY7" fmla="*/ 0 h 306357"/>
                  <a:gd name="connsiteX0" fmla="*/ 193594 w 193594"/>
                  <a:gd name="connsiteY0" fmla="*/ 241042 h 306357"/>
                  <a:gd name="connsiteX1" fmla="*/ 133722 w 193594"/>
                  <a:gd name="connsiteY1" fmla="*/ 306357 h 306357"/>
                  <a:gd name="connsiteX2" fmla="*/ 73851 w 193594"/>
                  <a:gd name="connsiteY2" fmla="*/ 300914 h 306357"/>
                  <a:gd name="connsiteX3" fmla="*/ 29471 w 193594"/>
                  <a:gd name="connsiteY3" fmla="*/ 236080 h 306357"/>
                  <a:gd name="connsiteX4" fmla="*/ 581 w 193594"/>
                  <a:gd name="connsiteY4" fmla="*/ 193422 h 306357"/>
                  <a:gd name="connsiteX5" fmla="*/ 31983 w 193594"/>
                  <a:gd name="connsiteY5" fmla="*/ 93125 h 306357"/>
                  <a:gd name="connsiteX6" fmla="*/ 87668 w 193594"/>
                  <a:gd name="connsiteY6" fmla="*/ 49100 h 306357"/>
                  <a:gd name="connsiteX7" fmla="*/ 156502 w 193594"/>
                  <a:gd name="connsiteY7" fmla="*/ 0 h 306357"/>
                  <a:gd name="connsiteX0" fmla="*/ 170617 w 170617"/>
                  <a:gd name="connsiteY0" fmla="*/ 241042 h 306357"/>
                  <a:gd name="connsiteX1" fmla="*/ 110745 w 170617"/>
                  <a:gd name="connsiteY1" fmla="*/ 306357 h 306357"/>
                  <a:gd name="connsiteX2" fmla="*/ 50874 w 170617"/>
                  <a:gd name="connsiteY2" fmla="*/ 300914 h 306357"/>
                  <a:gd name="connsiteX3" fmla="*/ 6494 w 170617"/>
                  <a:gd name="connsiteY3" fmla="*/ 236080 h 306357"/>
                  <a:gd name="connsiteX4" fmla="*/ 6911 w 170617"/>
                  <a:gd name="connsiteY4" fmla="*/ 196384 h 306357"/>
                  <a:gd name="connsiteX5" fmla="*/ 9006 w 170617"/>
                  <a:gd name="connsiteY5" fmla="*/ 93125 h 306357"/>
                  <a:gd name="connsiteX6" fmla="*/ 64691 w 170617"/>
                  <a:gd name="connsiteY6" fmla="*/ 49100 h 306357"/>
                  <a:gd name="connsiteX7" fmla="*/ 133525 w 170617"/>
                  <a:gd name="connsiteY7" fmla="*/ 0 h 306357"/>
                  <a:gd name="connsiteX0" fmla="*/ 164845 w 164845"/>
                  <a:gd name="connsiteY0" fmla="*/ 241042 h 306357"/>
                  <a:gd name="connsiteX1" fmla="*/ 104973 w 164845"/>
                  <a:gd name="connsiteY1" fmla="*/ 306357 h 306357"/>
                  <a:gd name="connsiteX2" fmla="*/ 45102 w 164845"/>
                  <a:gd name="connsiteY2" fmla="*/ 300914 h 306357"/>
                  <a:gd name="connsiteX3" fmla="*/ 722 w 164845"/>
                  <a:gd name="connsiteY3" fmla="*/ 236080 h 306357"/>
                  <a:gd name="connsiteX4" fmla="*/ 1139 w 164845"/>
                  <a:gd name="connsiteY4" fmla="*/ 196384 h 306357"/>
                  <a:gd name="connsiteX5" fmla="*/ 20819 w 164845"/>
                  <a:gd name="connsiteY5" fmla="*/ 96086 h 306357"/>
                  <a:gd name="connsiteX6" fmla="*/ 58919 w 164845"/>
                  <a:gd name="connsiteY6" fmla="*/ 49100 h 306357"/>
                  <a:gd name="connsiteX7" fmla="*/ 127753 w 164845"/>
                  <a:gd name="connsiteY7" fmla="*/ 0 h 306357"/>
                  <a:gd name="connsiteX0" fmla="*/ 164845 w 164845"/>
                  <a:gd name="connsiteY0" fmla="*/ 241042 h 306357"/>
                  <a:gd name="connsiteX1" fmla="*/ 104973 w 164845"/>
                  <a:gd name="connsiteY1" fmla="*/ 306357 h 306357"/>
                  <a:gd name="connsiteX2" fmla="*/ 45102 w 164845"/>
                  <a:gd name="connsiteY2" fmla="*/ 300914 h 306357"/>
                  <a:gd name="connsiteX3" fmla="*/ 722 w 164845"/>
                  <a:gd name="connsiteY3" fmla="*/ 236080 h 306357"/>
                  <a:gd name="connsiteX4" fmla="*/ 1139 w 164845"/>
                  <a:gd name="connsiteY4" fmla="*/ 196384 h 306357"/>
                  <a:gd name="connsiteX5" fmla="*/ 20819 w 164845"/>
                  <a:gd name="connsiteY5" fmla="*/ 96086 h 306357"/>
                  <a:gd name="connsiteX6" fmla="*/ 67711 w 164845"/>
                  <a:gd name="connsiteY6" fmla="*/ 57985 h 306357"/>
                  <a:gd name="connsiteX7" fmla="*/ 127753 w 164845"/>
                  <a:gd name="connsiteY7" fmla="*/ 0 h 306357"/>
                  <a:gd name="connsiteX0" fmla="*/ 164845 w 164845"/>
                  <a:gd name="connsiteY0" fmla="*/ 220310 h 285625"/>
                  <a:gd name="connsiteX1" fmla="*/ 104973 w 164845"/>
                  <a:gd name="connsiteY1" fmla="*/ 285625 h 285625"/>
                  <a:gd name="connsiteX2" fmla="*/ 45102 w 164845"/>
                  <a:gd name="connsiteY2" fmla="*/ 280182 h 285625"/>
                  <a:gd name="connsiteX3" fmla="*/ 722 w 164845"/>
                  <a:gd name="connsiteY3" fmla="*/ 215348 h 285625"/>
                  <a:gd name="connsiteX4" fmla="*/ 1139 w 164845"/>
                  <a:gd name="connsiteY4" fmla="*/ 175652 h 285625"/>
                  <a:gd name="connsiteX5" fmla="*/ 20819 w 164845"/>
                  <a:gd name="connsiteY5" fmla="*/ 75354 h 285625"/>
                  <a:gd name="connsiteX6" fmla="*/ 67711 w 164845"/>
                  <a:gd name="connsiteY6" fmla="*/ 37253 h 285625"/>
                  <a:gd name="connsiteX7" fmla="*/ 148269 w 164845"/>
                  <a:gd name="connsiteY7" fmla="*/ 0 h 28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845" h="285625">
                    <a:moveTo>
                      <a:pt x="164845" y="220310"/>
                    </a:moveTo>
                    <a:lnTo>
                      <a:pt x="104973" y="285625"/>
                    </a:lnTo>
                    <a:lnTo>
                      <a:pt x="45102" y="280182"/>
                    </a:lnTo>
                    <a:lnTo>
                      <a:pt x="722" y="215348"/>
                    </a:lnTo>
                    <a:lnTo>
                      <a:pt x="1139" y="175652"/>
                    </a:lnTo>
                    <a:cubicBezTo>
                      <a:pt x="-3047" y="145181"/>
                      <a:pt x="4490" y="123596"/>
                      <a:pt x="20819" y="75354"/>
                    </a:cubicBezTo>
                    <a:lnTo>
                      <a:pt x="67711" y="37253"/>
                    </a:lnTo>
                    <a:lnTo>
                      <a:pt x="148269" y="0"/>
                    </a:lnTo>
                  </a:path>
                </a:pathLst>
              </a:custGeom>
              <a:noFill/>
              <a:ln w="19050">
                <a:solidFill>
                  <a:srgbClr val="FF00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grpSp>
        <p:sp>
          <p:nvSpPr>
            <p:cNvPr id="18" name="角丸四角形吹き出し 17"/>
            <p:cNvSpPr/>
            <p:nvPr/>
          </p:nvSpPr>
          <p:spPr>
            <a:xfrm>
              <a:off x="5699973" y="4818272"/>
              <a:ext cx="1572603" cy="408623"/>
            </a:xfrm>
            <a:prstGeom prst="wedgeRoundRectCallout">
              <a:avLst>
                <a:gd name="adj1" fmla="val 62324"/>
                <a:gd name="adj2" fmla="val 49370"/>
                <a:gd name="adj3" fmla="val 16667"/>
              </a:avLst>
            </a:prstGeom>
            <a:solidFill>
              <a:schemeClr val="bg1"/>
            </a:solidFill>
            <a:ln>
              <a:solidFill>
                <a:schemeClr val="tx1"/>
              </a:solidFill>
            </a:ln>
          </p:spPr>
          <p:txBody>
            <a:bodyPr wrap="square" rtlCol="0" anchor="ctr">
              <a:spAutoFit/>
            </a:bodyPr>
            <a:lstStyle/>
            <a:p>
              <a:pPr algn="ctr"/>
              <a:r>
                <a:rPr lang="ja-JP" altLang="en-US" sz="1200" dirty="0">
                  <a:solidFill>
                    <a:schemeClr val="tx1"/>
                  </a:solidFill>
                </a:rPr>
                <a:t>理論水動力</a:t>
              </a:r>
              <a:endParaRPr kumimoji="1" lang="ja-JP" altLang="en-US" sz="1200" dirty="0">
                <a:solidFill>
                  <a:schemeClr val="tx1"/>
                </a:solidFill>
              </a:endParaRPr>
            </a:p>
          </p:txBody>
        </p:sp>
        <p:sp>
          <p:nvSpPr>
            <p:cNvPr id="19" name="角丸四角形吹き出し 18"/>
            <p:cNvSpPr/>
            <p:nvPr/>
          </p:nvSpPr>
          <p:spPr>
            <a:xfrm>
              <a:off x="5604854" y="5417053"/>
              <a:ext cx="1456347" cy="408623"/>
            </a:xfrm>
            <a:prstGeom prst="wedgeRoundRectCallout">
              <a:avLst>
                <a:gd name="adj1" fmla="val 70631"/>
                <a:gd name="adj2" fmla="val 64870"/>
                <a:gd name="adj3" fmla="val 16667"/>
              </a:avLst>
            </a:prstGeom>
            <a:solidFill>
              <a:schemeClr val="bg1"/>
            </a:solidFill>
            <a:ln>
              <a:solidFill>
                <a:schemeClr val="tx1"/>
              </a:solidFill>
            </a:ln>
          </p:spPr>
          <p:txBody>
            <a:bodyPr wrap="square" rtlCol="0" anchor="ctr">
              <a:spAutoFit/>
            </a:bodyPr>
            <a:lstStyle/>
            <a:p>
              <a:pPr algn="ctr"/>
              <a:r>
                <a:rPr lang="ja-JP" altLang="en-US" sz="1200" dirty="0">
                  <a:solidFill>
                    <a:schemeClr val="tx1"/>
                  </a:solidFill>
                </a:rPr>
                <a:t>ポンプの損失</a:t>
              </a:r>
              <a:endParaRPr kumimoji="1" lang="ja-JP" altLang="en-US" sz="1200" dirty="0">
                <a:solidFill>
                  <a:schemeClr val="tx1"/>
                </a:solidFill>
              </a:endParaRPr>
            </a:p>
          </p:txBody>
        </p:sp>
        <p:sp>
          <p:nvSpPr>
            <p:cNvPr id="20" name="角丸四角形吹き出し 19"/>
            <p:cNvSpPr/>
            <p:nvPr/>
          </p:nvSpPr>
          <p:spPr>
            <a:xfrm>
              <a:off x="8283210" y="5005558"/>
              <a:ext cx="1764209" cy="408623"/>
            </a:xfrm>
            <a:prstGeom prst="wedgeRoundRectCallout">
              <a:avLst>
                <a:gd name="adj1" fmla="val -42976"/>
                <a:gd name="adj2" fmla="val 134415"/>
                <a:gd name="adj3" fmla="val 16667"/>
              </a:avLst>
            </a:prstGeom>
            <a:solidFill>
              <a:schemeClr val="bg1"/>
            </a:solidFill>
            <a:ln>
              <a:solidFill>
                <a:schemeClr val="tx1"/>
              </a:solidFill>
            </a:ln>
          </p:spPr>
          <p:txBody>
            <a:bodyPr wrap="square" rtlCol="0" anchor="ctr">
              <a:spAutoFit/>
            </a:bodyPr>
            <a:lstStyle/>
            <a:p>
              <a:pPr algn="ctr"/>
              <a:r>
                <a:rPr lang="ja-JP" altLang="en-US" sz="1200" dirty="0">
                  <a:solidFill>
                    <a:schemeClr val="tx1"/>
                  </a:solidFill>
                </a:rPr>
                <a:t>電動機の</a:t>
              </a:r>
              <a:r>
                <a:rPr kumimoji="1" lang="ja-JP" altLang="en-US" sz="1200" dirty="0">
                  <a:solidFill>
                    <a:schemeClr val="tx1"/>
                  </a:solidFill>
                </a:rPr>
                <a:t>出力</a:t>
              </a:r>
            </a:p>
          </p:txBody>
        </p:sp>
      </p:grpSp>
      <p:grpSp>
        <p:nvGrpSpPr>
          <p:cNvPr id="30" name="グループ化 29"/>
          <p:cNvGrpSpPr/>
          <p:nvPr/>
        </p:nvGrpSpPr>
        <p:grpSpPr>
          <a:xfrm>
            <a:off x="4458199" y="1099668"/>
            <a:ext cx="4545932" cy="2780238"/>
            <a:chOff x="5944264" y="323224"/>
            <a:chExt cx="6061243" cy="3706984"/>
          </a:xfrm>
        </p:grpSpPr>
        <p:pic>
          <p:nvPicPr>
            <p:cNvPr id="31" name="図 30"/>
            <p:cNvPicPr>
              <a:picLocks noChangeAspect="1"/>
            </p:cNvPicPr>
            <p:nvPr/>
          </p:nvPicPr>
          <p:blipFill>
            <a:blip r:embed="rId2"/>
            <a:stretch>
              <a:fillRect/>
            </a:stretch>
          </p:blipFill>
          <p:spPr>
            <a:xfrm>
              <a:off x="5944264" y="323224"/>
              <a:ext cx="6061243" cy="3706984"/>
            </a:xfrm>
            <a:prstGeom prst="rect">
              <a:avLst/>
            </a:prstGeom>
          </p:spPr>
        </p:pic>
        <p:cxnSp>
          <p:nvCxnSpPr>
            <p:cNvPr id="32" name="直線矢印コネクタ 31"/>
            <p:cNvCxnSpPr/>
            <p:nvPr/>
          </p:nvCxnSpPr>
          <p:spPr>
            <a:xfrm>
              <a:off x="7184343" y="3899392"/>
              <a:ext cx="3202410" cy="0"/>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フリーフォーム 32"/>
          <p:cNvSpPr/>
          <p:nvPr/>
        </p:nvSpPr>
        <p:spPr>
          <a:xfrm>
            <a:off x="5268516" y="2153300"/>
            <a:ext cx="2278856" cy="1497157"/>
          </a:xfrm>
          <a:custGeom>
            <a:avLst/>
            <a:gdLst>
              <a:gd name="connsiteX0" fmla="*/ 0 w 3014662"/>
              <a:gd name="connsiteY0" fmla="*/ 1996209 h 1996209"/>
              <a:gd name="connsiteX1" fmla="*/ 342900 w 3014662"/>
              <a:gd name="connsiteY1" fmla="*/ 877022 h 1996209"/>
              <a:gd name="connsiteX2" fmla="*/ 523875 w 3014662"/>
              <a:gd name="connsiteY2" fmla="*/ 567459 h 1996209"/>
              <a:gd name="connsiteX3" fmla="*/ 676275 w 3014662"/>
              <a:gd name="connsiteY3" fmla="*/ 381722 h 1996209"/>
              <a:gd name="connsiteX4" fmla="*/ 828675 w 3014662"/>
              <a:gd name="connsiteY4" fmla="*/ 286472 h 1996209"/>
              <a:gd name="connsiteX5" fmla="*/ 1023937 w 3014662"/>
              <a:gd name="connsiteY5" fmla="*/ 176934 h 1996209"/>
              <a:gd name="connsiteX6" fmla="*/ 1200150 w 3014662"/>
              <a:gd name="connsiteY6" fmla="*/ 100734 h 1996209"/>
              <a:gd name="connsiteX7" fmla="*/ 1404937 w 3014662"/>
              <a:gd name="connsiteY7" fmla="*/ 34059 h 1996209"/>
              <a:gd name="connsiteX8" fmla="*/ 1562100 w 3014662"/>
              <a:gd name="connsiteY8" fmla="*/ 5484 h 1996209"/>
              <a:gd name="connsiteX9" fmla="*/ 1747837 w 3014662"/>
              <a:gd name="connsiteY9" fmla="*/ 722 h 1996209"/>
              <a:gd name="connsiteX10" fmla="*/ 1947862 w 3014662"/>
              <a:gd name="connsiteY10" fmla="*/ 15009 h 1996209"/>
              <a:gd name="connsiteX11" fmla="*/ 2119312 w 3014662"/>
              <a:gd name="connsiteY11" fmla="*/ 62634 h 1996209"/>
              <a:gd name="connsiteX12" fmla="*/ 2276475 w 3014662"/>
              <a:gd name="connsiteY12" fmla="*/ 119784 h 1996209"/>
              <a:gd name="connsiteX13" fmla="*/ 2471737 w 3014662"/>
              <a:gd name="connsiteY13" fmla="*/ 229322 h 1996209"/>
              <a:gd name="connsiteX14" fmla="*/ 2609850 w 3014662"/>
              <a:gd name="connsiteY14" fmla="*/ 324572 h 1996209"/>
              <a:gd name="connsiteX15" fmla="*/ 2757487 w 3014662"/>
              <a:gd name="connsiteY15" fmla="*/ 448397 h 1996209"/>
              <a:gd name="connsiteX16" fmla="*/ 2876550 w 3014662"/>
              <a:gd name="connsiteY16" fmla="*/ 572222 h 1996209"/>
              <a:gd name="connsiteX17" fmla="*/ 2957512 w 3014662"/>
              <a:gd name="connsiteY17" fmla="*/ 653184 h 1996209"/>
              <a:gd name="connsiteX18" fmla="*/ 3014662 w 3014662"/>
              <a:gd name="connsiteY18" fmla="*/ 729384 h 1996209"/>
              <a:gd name="connsiteX0" fmla="*/ 0 w 3038474"/>
              <a:gd name="connsiteY0" fmla="*/ 1996209 h 1996209"/>
              <a:gd name="connsiteX1" fmla="*/ 342900 w 3038474"/>
              <a:gd name="connsiteY1" fmla="*/ 877022 h 1996209"/>
              <a:gd name="connsiteX2" fmla="*/ 523875 w 3038474"/>
              <a:gd name="connsiteY2" fmla="*/ 567459 h 1996209"/>
              <a:gd name="connsiteX3" fmla="*/ 676275 w 3038474"/>
              <a:gd name="connsiteY3" fmla="*/ 381722 h 1996209"/>
              <a:gd name="connsiteX4" fmla="*/ 828675 w 3038474"/>
              <a:gd name="connsiteY4" fmla="*/ 286472 h 1996209"/>
              <a:gd name="connsiteX5" fmla="*/ 1023937 w 3038474"/>
              <a:gd name="connsiteY5" fmla="*/ 176934 h 1996209"/>
              <a:gd name="connsiteX6" fmla="*/ 1200150 w 3038474"/>
              <a:gd name="connsiteY6" fmla="*/ 100734 h 1996209"/>
              <a:gd name="connsiteX7" fmla="*/ 1404937 w 3038474"/>
              <a:gd name="connsiteY7" fmla="*/ 34059 h 1996209"/>
              <a:gd name="connsiteX8" fmla="*/ 1562100 w 3038474"/>
              <a:gd name="connsiteY8" fmla="*/ 5484 h 1996209"/>
              <a:gd name="connsiteX9" fmla="*/ 1747837 w 3038474"/>
              <a:gd name="connsiteY9" fmla="*/ 722 h 1996209"/>
              <a:gd name="connsiteX10" fmla="*/ 1947862 w 3038474"/>
              <a:gd name="connsiteY10" fmla="*/ 15009 h 1996209"/>
              <a:gd name="connsiteX11" fmla="*/ 2119312 w 3038474"/>
              <a:gd name="connsiteY11" fmla="*/ 62634 h 1996209"/>
              <a:gd name="connsiteX12" fmla="*/ 2276475 w 3038474"/>
              <a:gd name="connsiteY12" fmla="*/ 119784 h 1996209"/>
              <a:gd name="connsiteX13" fmla="*/ 2471737 w 3038474"/>
              <a:gd name="connsiteY13" fmla="*/ 229322 h 1996209"/>
              <a:gd name="connsiteX14" fmla="*/ 2609850 w 3038474"/>
              <a:gd name="connsiteY14" fmla="*/ 324572 h 1996209"/>
              <a:gd name="connsiteX15" fmla="*/ 2757487 w 3038474"/>
              <a:gd name="connsiteY15" fmla="*/ 448397 h 1996209"/>
              <a:gd name="connsiteX16" fmla="*/ 2876550 w 3038474"/>
              <a:gd name="connsiteY16" fmla="*/ 572222 h 1996209"/>
              <a:gd name="connsiteX17" fmla="*/ 2957512 w 3038474"/>
              <a:gd name="connsiteY17" fmla="*/ 653184 h 1996209"/>
              <a:gd name="connsiteX18" fmla="*/ 3038474 w 3038474"/>
              <a:gd name="connsiteY18" fmla="*/ 748434 h 1996209"/>
              <a:gd name="connsiteX0" fmla="*/ 0 w 3038474"/>
              <a:gd name="connsiteY0" fmla="*/ 1996209 h 1996209"/>
              <a:gd name="connsiteX1" fmla="*/ 342900 w 3038474"/>
              <a:gd name="connsiteY1" fmla="*/ 877022 h 1996209"/>
              <a:gd name="connsiteX2" fmla="*/ 523875 w 3038474"/>
              <a:gd name="connsiteY2" fmla="*/ 567459 h 1996209"/>
              <a:gd name="connsiteX3" fmla="*/ 676275 w 3038474"/>
              <a:gd name="connsiteY3" fmla="*/ 381722 h 1996209"/>
              <a:gd name="connsiteX4" fmla="*/ 828675 w 3038474"/>
              <a:gd name="connsiteY4" fmla="*/ 286472 h 1996209"/>
              <a:gd name="connsiteX5" fmla="*/ 1023937 w 3038474"/>
              <a:gd name="connsiteY5" fmla="*/ 176934 h 1996209"/>
              <a:gd name="connsiteX6" fmla="*/ 1200150 w 3038474"/>
              <a:gd name="connsiteY6" fmla="*/ 100734 h 1996209"/>
              <a:gd name="connsiteX7" fmla="*/ 1404937 w 3038474"/>
              <a:gd name="connsiteY7" fmla="*/ 34059 h 1996209"/>
              <a:gd name="connsiteX8" fmla="*/ 1562100 w 3038474"/>
              <a:gd name="connsiteY8" fmla="*/ 5484 h 1996209"/>
              <a:gd name="connsiteX9" fmla="*/ 1747837 w 3038474"/>
              <a:gd name="connsiteY9" fmla="*/ 722 h 1996209"/>
              <a:gd name="connsiteX10" fmla="*/ 1947862 w 3038474"/>
              <a:gd name="connsiteY10" fmla="*/ 15009 h 1996209"/>
              <a:gd name="connsiteX11" fmla="*/ 2119312 w 3038474"/>
              <a:gd name="connsiteY11" fmla="*/ 62634 h 1996209"/>
              <a:gd name="connsiteX12" fmla="*/ 2276475 w 3038474"/>
              <a:gd name="connsiteY12" fmla="*/ 119784 h 1996209"/>
              <a:gd name="connsiteX13" fmla="*/ 2471737 w 3038474"/>
              <a:gd name="connsiteY13" fmla="*/ 229322 h 1996209"/>
              <a:gd name="connsiteX14" fmla="*/ 2609850 w 3038474"/>
              <a:gd name="connsiteY14" fmla="*/ 324572 h 1996209"/>
              <a:gd name="connsiteX15" fmla="*/ 2757487 w 3038474"/>
              <a:gd name="connsiteY15" fmla="*/ 448397 h 1996209"/>
              <a:gd name="connsiteX16" fmla="*/ 2881313 w 3038474"/>
              <a:gd name="connsiteY16" fmla="*/ 565078 h 1996209"/>
              <a:gd name="connsiteX17" fmla="*/ 2957512 w 3038474"/>
              <a:gd name="connsiteY17" fmla="*/ 653184 h 1996209"/>
              <a:gd name="connsiteX18" fmla="*/ 3038474 w 3038474"/>
              <a:gd name="connsiteY18" fmla="*/ 748434 h 1996209"/>
              <a:gd name="connsiteX0" fmla="*/ 0 w 3038474"/>
              <a:gd name="connsiteY0" fmla="*/ 1996209 h 1996209"/>
              <a:gd name="connsiteX1" fmla="*/ 342900 w 3038474"/>
              <a:gd name="connsiteY1" fmla="*/ 877022 h 1996209"/>
              <a:gd name="connsiteX2" fmla="*/ 523875 w 3038474"/>
              <a:gd name="connsiteY2" fmla="*/ 567459 h 1996209"/>
              <a:gd name="connsiteX3" fmla="*/ 676275 w 3038474"/>
              <a:gd name="connsiteY3" fmla="*/ 381722 h 1996209"/>
              <a:gd name="connsiteX4" fmla="*/ 828675 w 3038474"/>
              <a:gd name="connsiteY4" fmla="*/ 286472 h 1996209"/>
              <a:gd name="connsiteX5" fmla="*/ 1023937 w 3038474"/>
              <a:gd name="connsiteY5" fmla="*/ 176934 h 1996209"/>
              <a:gd name="connsiteX6" fmla="*/ 1200150 w 3038474"/>
              <a:gd name="connsiteY6" fmla="*/ 100734 h 1996209"/>
              <a:gd name="connsiteX7" fmla="*/ 1404937 w 3038474"/>
              <a:gd name="connsiteY7" fmla="*/ 34059 h 1996209"/>
              <a:gd name="connsiteX8" fmla="*/ 1562100 w 3038474"/>
              <a:gd name="connsiteY8" fmla="*/ 5484 h 1996209"/>
              <a:gd name="connsiteX9" fmla="*/ 1747837 w 3038474"/>
              <a:gd name="connsiteY9" fmla="*/ 722 h 1996209"/>
              <a:gd name="connsiteX10" fmla="*/ 1947862 w 3038474"/>
              <a:gd name="connsiteY10" fmla="*/ 15009 h 1996209"/>
              <a:gd name="connsiteX11" fmla="*/ 2119312 w 3038474"/>
              <a:gd name="connsiteY11" fmla="*/ 62634 h 1996209"/>
              <a:gd name="connsiteX12" fmla="*/ 2276475 w 3038474"/>
              <a:gd name="connsiteY12" fmla="*/ 119784 h 1996209"/>
              <a:gd name="connsiteX13" fmla="*/ 2471737 w 3038474"/>
              <a:gd name="connsiteY13" fmla="*/ 229322 h 1996209"/>
              <a:gd name="connsiteX14" fmla="*/ 2609850 w 3038474"/>
              <a:gd name="connsiteY14" fmla="*/ 324572 h 1996209"/>
              <a:gd name="connsiteX15" fmla="*/ 2757487 w 3038474"/>
              <a:gd name="connsiteY15" fmla="*/ 448397 h 1996209"/>
              <a:gd name="connsiteX16" fmla="*/ 2881313 w 3038474"/>
              <a:gd name="connsiteY16" fmla="*/ 565078 h 1996209"/>
              <a:gd name="connsiteX17" fmla="*/ 2957512 w 3038474"/>
              <a:gd name="connsiteY17" fmla="*/ 653184 h 1996209"/>
              <a:gd name="connsiteX18" fmla="*/ 3038474 w 3038474"/>
              <a:gd name="connsiteY18" fmla="*/ 748434 h 1996209"/>
              <a:gd name="connsiteX0" fmla="*/ 0 w 3038474"/>
              <a:gd name="connsiteY0" fmla="*/ 1996209 h 1996209"/>
              <a:gd name="connsiteX1" fmla="*/ 342900 w 3038474"/>
              <a:gd name="connsiteY1" fmla="*/ 877022 h 1996209"/>
              <a:gd name="connsiteX2" fmla="*/ 523875 w 3038474"/>
              <a:gd name="connsiteY2" fmla="*/ 567459 h 1996209"/>
              <a:gd name="connsiteX3" fmla="*/ 676275 w 3038474"/>
              <a:gd name="connsiteY3" fmla="*/ 381722 h 1996209"/>
              <a:gd name="connsiteX4" fmla="*/ 828675 w 3038474"/>
              <a:gd name="connsiteY4" fmla="*/ 286472 h 1996209"/>
              <a:gd name="connsiteX5" fmla="*/ 1023937 w 3038474"/>
              <a:gd name="connsiteY5" fmla="*/ 176934 h 1996209"/>
              <a:gd name="connsiteX6" fmla="*/ 1200150 w 3038474"/>
              <a:gd name="connsiteY6" fmla="*/ 100734 h 1996209"/>
              <a:gd name="connsiteX7" fmla="*/ 1404937 w 3038474"/>
              <a:gd name="connsiteY7" fmla="*/ 34059 h 1996209"/>
              <a:gd name="connsiteX8" fmla="*/ 1562100 w 3038474"/>
              <a:gd name="connsiteY8" fmla="*/ 5484 h 1996209"/>
              <a:gd name="connsiteX9" fmla="*/ 1747837 w 3038474"/>
              <a:gd name="connsiteY9" fmla="*/ 722 h 1996209"/>
              <a:gd name="connsiteX10" fmla="*/ 1947862 w 3038474"/>
              <a:gd name="connsiteY10" fmla="*/ 15009 h 1996209"/>
              <a:gd name="connsiteX11" fmla="*/ 2119312 w 3038474"/>
              <a:gd name="connsiteY11" fmla="*/ 62634 h 1996209"/>
              <a:gd name="connsiteX12" fmla="*/ 2276475 w 3038474"/>
              <a:gd name="connsiteY12" fmla="*/ 119784 h 1996209"/>
              <a:gd name="connsiteX13" fmla="*/ 2471737 w 3038474"/>
              <a:gd name="connsiteY13" fmla="*/ 229322 h 1996209"/>
              <a:gd name="connsiteX14" fmla="*/ 2609850 w 3038474"/>
              <a:gd name="connsiteY14" fmla="*/ 324572 h 1996209"/>
              <a:gd name="connsiteX15" fmla="*/ 2757487 w 3038474"/>
              <a:gd name="connsiteY15" fmla="*/ 448397 h 1996209"/>
              <a:gd name="connsiteX16" fmla="*/ 2881313 w 3038474"/>
              <a:gd name="connsiteY16" fmla="*/ 565078 h 1996209"/>
              <a:gd name="connsiteX17" fmla="*/ 2957512 w 3038474"/>
              <a:gd name="connsiteY17" fmla="*/ 653184 h 1996209"/>
              <a:gd name="connsiteX18" fmla="*/ 3038474 w 3038474"/>
              <a:gd name="connsiteY18" fmla="*/ 748434 h 1996209"/>
              <a:gd name="connsiteX0" fmla="*/ 0 w 3038474"/>
              <a:gd name="connsiteY0" fmla="*/ 1996209 h 1996209"/>
              <a:gd name="connsiteX1" fmla="*/ 342900 w 3038474"/>
              <a:gd name="connsiteY1" fmla="*/ 877022 h 1996209"/>
              <a:gd name="connsiteX2" fmla="*/ 523875 w 3038474"/>
              <a:gd name="connsiteY2" fmla="*/ 567459 h 1996209"/>
              <a:gd name="connsiteX3" fmla="*/ 676275 w 3038474"/>
              <a:gd name="connsiteY3" fmla="*/ 381722 h 1996209"/>
              <a:gd name="connsiteX4" fmla="*/ 828675 w 3038474"/>
              <a:gd name="connsiteY4" fmla="*/ 286472 h 1996209"/>
              <a:gd name="connsiteX5" fmla="*/ 1023937 w 3038474"/>
              <a:gd name="connsiteY5" fmla="*/ 176934 h 1996209"/>
              <a:gd name="connsiteX6" fmla="*/ 1200150 w 3038474"/>
              <a:gd name="connsiteY6" fmla="*/ 100734 h 1996209"/>
              <a:gd name="connsiteX7" fmla="*/ 1404937 w 3038474"/>
              <a:gd name="connsiteY7" fmla="*/ 34059 h 1996209"/>
              <a:gd name="connsiteX8" fmla="*/ 1562100 w 3038474"/>
              <a:gd name="connsiteY8" fmla="*/ 5484 h 1996209"/>
              <a:gd name="connsiteX9" fmla="*/ 1747837 w 3038474"/>
              <a:gd name="connsiteY9" fmla="*/ 722 h 1996209"/>
              <a:gd name="connsiteX10" fmla="*/ 1947862 w 3038474"/>
              <a:gd name="connsiteY10" fmla="*/ 15009 h 1996209"/>
              <a:gd name="connsiteX11" fmla="*/ 2119312 w 3038474"/>
              <a:gd name="connsiteY11" fmla="*/ 62634 h 1996209"/>
              <a:gd name="connsiteX12" fmla="*/ 2276475 w 3038474"/>
              <a:gd name="connsiteY12" fmla="*/ 119784 h 1996209"/>
              <a:gd name="connsiteX13" fmla="*/ 2471737 w 3038474"/>
              <a:gd name="connsiteY13" fmla="*/ 229322 h 1996209"/>
              <a:gd name="connsiteX14" fmla="*/ 2609850 w 3038474"/>
              <a:gd name="connsiteY14" fmla="*/ 324572 h 1996209"/>
              <a:gd name="connsiteX15" fmla="*/ 2757487 w 3038474"/>
              <a:gd name="connsiteY15" fmla="*/ 448397 h 1996209"/>
              <a:gd name="connsiteX16" fmla="*/ 2881313 w 3038474"/>
              <a:gd name="connsiteY16" fmla="*/ 565078 h 1996209"/>
              <a:gd name="connsiteX17" fmla="*/ 2957512 w 3038474"/>
              <a:gd name="connsiteY17" fmla="*/ 653184 h 1996209"/>
              <a:gd name="connsiteX18" fmla="*/ 3038474 w 3038474"/>
              <a:gd name="connsiteY18" fmla="*/ 748434 h 199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38474" h="1996209">
                <a:moveTo>
                  <a:pt x="0" y="1996209"/>
                </a:moveTo>
                <a:cubicBezTo>
                  <a:pt x="127793" y="1555678"/>
                  <a:pt x="255587" y="1115147"/>
                  <a:pt x="342900" y="877022"/>
                </a:cubicBezTo>
                <a:cubicBezTo>
                  <a:pt x="430213" y="638897"/>
                  <a:pt x="470694" y="654771"/>
                  <a:pt x="523875" y="567459"/>
                </a:cubicBezTo>
                <a:cubicBezTo>
                  <a:pt x="577056" y="480147"/>
                  <a:pt x="625475" y="428553"/>
                  <a:pt x="676275" y="381722"/>
                </a:cubicBezTo>
                <a:cubicBezTo>
                  <a:pt x="727075" y="334891"/>
                  <a:pt x="770731" y="320603"/>
                  <a:pt x="828675" y="286472"/>
                </a:cubicBezTo>
                <a:cubicBezTo>
                  <a:pt x="886619" y="252341"/>
                  <a:pt x="962025" y="207890"/>
                  <a:pt x="1023937" y="176934"/>
                </a:cubicBezTo>
                <a:cubicBezTo>
                  <a:pt x="1085849" y="145978"/>
                  <a:pt x="1136650" y="124546"/>
                  <a:pt x="1200150" y="100734"/>
                </a:cubicBezTo>
                <a:cubicBezTo>
                  <a:pt x="1263650" y="76922"/>
                  <a:pt x="1344612" y="49934"/>
                  <a:pt x="1404937" y="34059"/>
                </a:cubicBezTo>
                <a:cubicBezTo>
                  <a:pt x="1465262" y="18184"/>
                  <a:pt x="1504950" y="11040"/>
                  <a:pt x="1562100" y="5484"/>
                </a:cubicBezTo>
                <a:cubicBezTo>
                  <a:pt x="1619250" y="-72"/>
                  <a:pt x="1683543" y="-865"/>
                  <a:pt x="1747837" y="722"/>
                </a:cubicBezTo>
                <a:cubicBezTo>
                  <a:pt x="1812131" y="2309"/>
                  <a:pt x="1885950" y="4690"/>
                  <a:pt x="1947862" y="15009"/>
                </a:cubicBezTo>
                <a:cubicBezTo>
                  <a:pt x="2009774" y="25328"/>
                  <a:pt x="2064543" y="45172"/>
                  <a:pt x="2119312" y="62634"/>
                </a:cubicBezTo>
                <a:cubicBezTo>
                  <a:pt x="2174081" y="80096"/>
                  <a:pt x="2217738" y="92003"/>
                  <a:pt x="2276475" y="119784"/>
                </a:cubicBezTo>
                <a:cubicBezTo>
                  <a:pt x="2335212" y="147565"/>
                  <a:pt x="2416175" y="195191"/>
                  <a:pt x="2471737" y="229322"/>
                </a:cubicBezTo>
                <a:cubicBezTo>
                  <a:pt x="2527299" y="263453"/>
                  <a:pt x="2562225" y="288059"/>
                  <a:pt x="2609850" y="324572"/>
                </a:cubicBezTo>
                <a:cubicBezTo>
                  <a:pt x="2657475" y="361084"/>
                  <a:pt x="2712243" y="408313"/>
                  <a:pt x="2757487" y="448397"/>
                </a:cubicBezTo>
                <a:cubicBezTo>
                  <a:pt x="2802731" y="488481"/>
                  <a:pt x="2850358" y="530947"/>
                  <a:pt x="2881313" y="565078"/>
                </a:cubicBezTo>
                <a:cubicBezTo>
                  <a:pt x="2912268" y="599209"/>
                  <a:pt x="2931319" y="622625"/>
                  <a:pt x="2957512" y="653184"/>
                </a:cubicBezTo>
                <a:cubicBezTo>
                  <a:pt x="2983705" y="683743"/>
                  <a:pt x="3021408" y="723431"/>
                  <a:pt x="3038474" y="748434"/>
                </a:cubicBezTo>
              </a:path>
            </a:pathLst>
          </a:custGeom>
          <a:noFill/>
          <a:ln w="50800">
            <a:solidFill>
              <a:srgbClr val="FF6600"/>
            </a:solidFill>
          </a:ln>
        </p:spPr>
        <p:txBody>
          <a:bodyPr rtlCol="0" anchor="ctr"/>
          <a:lstStyle/>
          <a:p>
            <a:pPr algn="ctr"/>
            <a:endParaRPr kumimoji="1" lang="ja-JP" altLang="en-US"/>
          </a:p>
        </p:txBody>
      </p:sp>
    </p:spTree>
    <p:extLst>
      <p:ext uri="{BB962C8B-B14F-4D97-AF65-F5344CB8AC3E}">
        <p14:creationId xmlns:p14="http://schemas.microsoft.com/office/powerpoint/2010/main" val="5552501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57</a:t>
            </a:fld>
            <a:endParaRPr lang="en-US" altLang="ja-JP"/>
          </a:p>
        </p:txBody>
      </p:sp>
      <p:sp>
        <p:nvSpPr>
          <p:cNvPr id="5" name="Rectangle 12"/>
          <p:cNvSpPr>
            <a:spLocks noChangeArrowheads="1"/>
          </p:cNvSpPr>
          <p:nvPr/>
        </p:nvSpPr>
        <p:spPr bwMode="auto">
          <a:xfrm>
            <a:off x="7020272" y="1484784"/>
            <a:ext cx="745282" cy="1655480"/>
          </a:xfrm>
          <a:prstGeom prst="rect">
            <a:avLst/>
          </a:prstGeom>
          <a:solidFill>
            <a:srgbClr val="FF66FF">
              <a:alpha val="70000"/>
            </a:srgbClr>
          </a:solidFill>
          <a:ln w="9525" algn="ctr">
            <a:solidFill>
              <a:srgbClr val="FF0000"/>
            </a:solidFill>
            <a:miter lim="800000"/>
            <a:headEnd/>
            <a:tailEnd/>
          </a:ln>
          <a:effectLs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350">
              <a:solidFill>
                <a:srgbClr val="FF0000"/>
              </a:solidFill>
            </a:endParaRPr>
          </a:p>
        </p:txBody>
      </p:sp>
      <p:sp>
        <p:nvSpPr>
          <p:cNvPr id="6" name="Text Box 16"/>
          <p:cNvSpPr txBox="1">
            <a:spLocks noChangeArrowheads="1"/>
          </p:cNvSpPr>
          <p:nvPr/>
        </p:nvSpPr>
        <p:spPr bwMode="auto">
          <a:xfrm>
            <a:off x="7000497" y="1335142"/>
            <a:ext cx="738664" cy="192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p>
            <a:pPr lvl="1">
              <a:defRPr/>
            </a:pPr>
            <a:r>
              <a:rPr lang="ja-JP" altLang="en-US" dirty="0">
                <a:effectLst>
                  <a:outerShdw blurRad="38100" dist="38100" dir="2700000" algn="tl">
                    <a:srgbClr val="C0C0C0"/>
                  </a:outerShdw>
                </a:effectLst>
                <a:latin typeface="Tahoma" pitchFamily="34" charset="0"/>
                <a:ea typeface="HG丸ｺﾞｼｯｸM-PRO" pitchFamily="50" charset="-128"/>
              </a:rPr>
              <a:t>入力</a:t>
            </a:r>
            <a:endParaRPr lang="en-US" altLang="ja-JP" dirty="0">
              <a:effectLst>
                <a:outerShdw blurRad="38100" dist="38100" dir="2700000" algn="tl">
                  <a:srgbClr val="C0C0C0"/>
                </a:outerShdw>
              </a:effectLst>
              <a:latin typeface="Tahoma" pitchFamily="34" charset="0"/>
              <a:ea typeface="HG丸ｺﾞｼｯｸM-PRO" pitchFamily="50" charset="-128"/>
            </a:endParaRPr>
          </a:p>
          <a:p>
            <a:pPr lvl="1">
              <a:defRPr/>
            </a:pPr>
            <a:r>
              <a:rPr lang="ja-JP" altLang="en-US" dirty="0">
                <a:effectLst>
                  <a:outerShdw blurRad="38100" dist="38100" dir="2700000" algn="tl">
                    <a:srgbClr val="C0C0C0"/>
                  </a:outerShdw>
                </a:effectLst>
                <a:latin typeface="Tahoma" pitchFamily="34" charset="0"/>
                <a:ea typeface="HG丸ｺﾞｼｯｸM-PRO" pitchFamily="50" charset="-128"/>
              </a:rPr>
              <a:t>（消費電力）</a:t>
            </a:r>
          </a:p>
        </p:txBody>
      </p:sp>
      <p:grpSp>
        <p:nvGrpSpPr>
          <p:cNvPr id="7" name="グループ化 6"/>
          <p:cNvGrpSpPr/>
          <p:nvPr/>
        </p:nvGrpSpPr>
        <p:grpSpPr>
          <a:xfrm>
            <a:off x="4238954" y="1072091"/>
            <a:ext cx="1924667" cy="2061458"/>
            <a:chOff x="246979" y="6316661"/>
            <a:chExt cx="2558546" cy="2748610"/>
          </a:xfrm>
        </p:grpSpPr>
        <p:sp>
          <p:nvSpPr>
            <p:cNvPr id="8" name="Rectangle 13"/>
            <p:cNvSpPr>
              <a:spLocks noChangeArrowheads="1"/>
            </p:cNvSpPr>
            <p:nvPr/>
          </p:nvSpPr>
          <p:spPr bwMode="auto">
            <a:xfrm>
              <a:off x="246979" y="7278238"/>
              <a:ext cx="732746" cy="1787033"/>
            </a:xfrm>
            <a:prstGeom prst="rect">
              <a:avLst/>
            </a:prstGeom>
            <a:solidFill>
              <a:srgbClr val="CCFFCC"/>
            </a:solidFill>
            <a:ln w="9525"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350">
                <a:solidFill>
                  <a:srgbClr val="FF0000"/>
                </a:solidFill>
              </a:endParaRPr>
            </a:p>
          </p:txBody>
        </p:sp>
        <p:sp>
          <p:nvSpPr>
            <p:cNvPr id="9" name="Rectangle 15" descr="右下がり対角線 (太)"/>
            <p:cNvSpPr>
              <a:spLocks noChangeArrowheads="1"/>
            </p:cNvSpPr>
            <p:nvPr/>
          </p:nvSpPr>
          <p:spPr bwMode="auto">
            <a:xfrm>
              <a:off x="246979" y="6875000"/>
              <a:ext cx="732746" cy="400274"/>
            </a:xfrm>
            <a:prstGeom prst="rect">
              <a:avLst/>
            </a:prstGeom>
            <a:pattFill prst="wdDnDiag">
              <a:fgClr>
                <a:srgbClr val="00FF00"/>
              </a:fgClr>
              <a:bgClr>
                <a:schemeClr val="bg1"/>
              </a:bgClr>
            </a:pattFill>
            <a:ln w="9525"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350">
                <a:solidFill>
                  <a:srgbClr val="FF0000"/>
                </a:solidFill>
              </a:endParaRPr>
            </a:p>
          </p:txBody>
        </p:sp>
        <p:sp>
          <p:nvSpPr>
            <p:cNvPr id="10" name="Text Box 17"/>
            <p:cNvSpPr txBox="1">
              <a:spLocks noChangeArrowheads="1"/>
            </p:cNvSpPr>
            <p:nvPr/>
          </p:nvSpPr>
          <p:spPr bwMode="auto">
            <a:xfrm>
              <a:off x="286853" y="7644786"/>
              <a:ext cx="613712"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eaLnBrk="1" hangingPunct="1">
                <a:defRPr/>
              </a:pPr>
              <a:r>
                <a:rPr lang="ja-JP" altLang="en-US" dirty="0">
                  <a:effectLst>
                    <a:outerShdw blurRad="38100" dist="38100" dir="2700000" algn="tl">
                      <a:srgbClr val="C0C0C0"/>
                    </a:outerShdw>
                  </a:effectLst>
                  <a:latin typeface="Tahoma" pitchFamily="34" charset="0"/>
                  <a:ea typeface="HG丸ｺﾞｼｯｸM-PRO" pitchFamily="50" charset="-128"/>
                </a:rPr>
                <a:t>軸動力</a:t>
              </a:r>
            </a:p>
          </p:txBody>
        </p:sp>
        <p:sp>
          <p:nvSpPr>
            <p:cNvPr id="11" name="Text Box 19"/>
            <p:cNvSpPr txBox="1">
              <a:spLocks noChangeArrowheads="1"/>
            </p:cNvSpPr>
            <p:nvPr/>
          </p:nvSpPr>
          <p:spPr bwMode="auto">
            <a:xfrm>
              <a:off x="1025761" y="6316661"/>
              <a:ext cx="177976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ja-JP" altLang="en-US" sz="1500" dirty="0">
                  <a:effectLst>
                    <a:outerShdw blurRad="38100" dist="38100" dir="2700000" algn="tl">
                      <a:srgbClr val="C0C0C0"/>
                    </a:outerShdw>
                  </a:effectLst>
                  <a:latin typeface="Tahoma" pitchFamily="34" charset="0"/>
                  <a:ea typeface="HG丸ｺﾞｼｯｸM-PRO" pitchFamily="50" charset="-128"/>
                </a:rPr>
                <a:t>モータの損失</a:t>
              </a:r>
            </a:p>
          </p:txBody>
        </p:sp>
        <p:sp>
          <p:nvSpPr>
            <p:cNvPr id="12" name="Line 21"/>
            <p:cNvSpPr>
              <a:spLocks noChangeShapeType="1"/>
            </p:cNvSpPr>
            <p:nvPr/>
          </p:nvSpPr>
          <p:spPr bwMode="auto">
            <a:xfrm flipV="1">
              <a:off x="702034" y="6606231"/>
              <a:ext cx="341912" cy="470388"/>
            </a:xfrm>
            <a:prstGeom prst="line">
              <a:avLst/>
            </a:prstGeom>
            <a:noFill/>
            <a:ln w="2540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3" name="グループ化 12"/>
          <p:cNvGrpSpPr/>
          <p:nvPr/>
        </p:nvGrpSpPr>
        <p:grpSpPr>
          <a:xfrm>
            <a:off x="1310772" y="1435542"/>
            <a:ext cx="1843253" cy="1729665"/>
            <a:chOff x="3464614" y="6800965"/>
            <a:chExt cx="2450319" cy="2306219"/>
          </a:xfrm>
        </p:grpSpPr>
        <p:sp>
          <p:nvSpPr>
            <p:cNvPr id="14" name="Rectangle 2" descr="右下がり対角線 (太)"/>
            <p:cNvSpPr>
              <a:spLocks noChangeArrowheads="1"/>
            </p:cNvSpPr>
            <p:nvPr/>
          </p:nvSpPr>
          <p:spPr bwMode="auto">
            <a:xfrm>
              <a:off x="3464614" y="7278239"/>
              <a:ext cx="732746" cy="418064"/>
            </a:xfrm>
            <a:prstGeom prst="rect">
              <a:avLst/>
            </a:prstGeom>
            <a:pattFill prst="wdDnDiag">
              <a:fgClr>
                <a:srgbClr val="00CCFF"/>
              </a:fgClr>
              <a:bgClr>
                <a:schemeClr val="bg1"/>
              </a:bgClr>
            </a:pattFill>
            <a:ln w="9525" algn="ctr">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350">
                <a:solidFill>
                  <a:srgbClr val="FF0000"/>
                </a:solidFill>
              </a:endParaRPr>
            </a:p>
          </p:txBody>
        </p:sp>
        <p:sp>
          <p:nvSpPr>
            <p:cNvPr id="15" name="Rectangle 14"/>
            <p:cNvSpPr>
              <a:spLocks noChangeArrowheads="1"/>
            </p:cNvSpPr>
            <p:nvPr/>
          </p:nvSpPr>
          <p:spPr bwMode="auto">
            <a:xfrm>
              <a:off x="3464614" y="7696302"/>
              <a:ext cx="732746" cy="1368673"/>
            </a:xfrm>
            <a:prstGeom prst="rect">
              <a:avLst/>
            </a:prstGeom>
            <a:solidFill>
              <a:srgbClr val="CCFFFF"/>
            </a:solidFill>
            <a:ln w="9525" algn="ctr">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350">
                <a:solidFill>
                  <a:srgbClr val="FF0000"/>
                </a:solidFill>
              </a:endParaRPr>
            </a:p>
          </p:txBody>
        </p:sp>
        <p:sp>
          <p:nvSpPr>
            <p:cNvPr id="16" name="Text Box 18"/>
            <p:cNvSpPr txBox="1">
              <a:spLocks noChangeArrowheads="1"/>
            </p:cNvSpPr>
            <p:nvPr/>
          </p:nvSpPr>
          <p:spPr bwMode="auto">
            <a:xfrm>
              <a:off x="3500996" y="7752967"/>
              <a:ext cx="613712"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eaLnBrk="1" hangingPunct="1">
                <a:defRPr/>
              </a:pPr>
              <a:r>
                <a:rPr lang="ja-JP" altLang="en-US" dirty="0">
                  <a:effectLst>
                    <a:outerShdw blurRad="38100" dist="38100" dir="2700000" algn="tl">
                      <a:srgbClr val="C0C0C0"/>
                    </a:outerShdw>
                  </a:effectLst>
                  <a:latin typeface="Tahoma" pitchFamily="34" charset="0"/>
                  <a:ea typeface="HG丸ｺﾞｼｯｸM-PRO" pitchFamily="50" charset="-128"/>
                </a:rPr>
                <a:t>理論動力</a:t>
              </a:r>
            </a:p>
          </p:txBody>
        </p:sp>
        <p:sp>
          <p:nvSpPr>
            <p:cNvPr id="17" name="Text Box 20"/>
            <p:cNvSpPr txBox="1">
              <a:spLocks noChangeArrowheads="1"/>
            </p:cNvSpPr>
            <p:nvPr/>
          </p:nvSpPr>
          <p:spPr bwMode="auto">
            <a:xfrm>
              <a:off x="4135169" y="6800965"/>
              <a:ext cx="1779764" cy="430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ja-JP" altLang="en-US" sz="1500" dirty="0">
                  <a:effectLst>
                    <a:outerShdw blurRad="38100" dist="38100" dir="2700000" algn="tl">
                      <a:srgbClr val="C0C0C0"/>
                    </a:outerShdw>
                  </a:effectLst>
                  <a:latin typeface="Tahoma" pitchFamily="34" charset="0"/>
                  <a:ea typeface="HG丸ｺﾞｼｯｸM-PRO" pitchFamily="50" charset="-128"/>
                </a:rPr>
                <a:t>ポンプの損失</a:t>
              </a:r>
            </a:p>
          </p:txBody>
        </p:sp>
        <p:sp>
          <p:nvSpPr>
            <p:cNvPr id="18" name="Line 22"/>
            <p:cNvSpPr>
              <a:spLocks noChangeShapeType="1"/>
            </p:cNvSpPr>
            <p:nvPr/>
          </p:nvSpPr>
          <p:spPr bwMode="auto">
            <a:xfrm flipV="1">
              <a:off x="3847115" y="7047474"/>
              <a:ext cx="299191" cy="421363"/>
            </a:xfrm>
            <a:prstGeom prst="line">
              <a:avLst/>
            </a:prstGeom>
            <a:noFill/>
            <a:ln w="25400">
              <a:solidFill>
                <a:schemeClr val="tx1"/>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9" name="Line 23"/>
          <p:cNvSpPr>
            <a:spLocks noChangeShapeType="1"/>
          </p:cNvSpPr>
          <p:nvPr/>
        </p:nvSpPr>
        <p:spPr bwMode="auto">
          <a:xfrm>
            <a:off x="4790162" y="1491069"/>
            <a:ext cx="2202339"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24"/>
          <p:cNvSpPr>
            <a:spLocks noChangeShapeType="1"/>
          </p:cNvSpPr>
          <p:nvPr/>
        </p:nvSpPr>
        <p:spPr bwMode="auto">
          <a:xfrm>
            <a:off x="4790163" y="3136906"/>
            <a:ext cx="2235887"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25"/>
          <p:cNvSpPr>
            <a:spLocks noChangeShapeType="1"/>
          </p:cNvSpPr>
          <p:nvPr/>
        </p:nvSpPr>
        <p:spPr bwMode="auto">
          <a:xfrm>
            <a:off x="1903277" y="1791274"/>
            <a:ext cx="2335678"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Line 26"/>
          <p:cNvSpPr>
            <a:spLocks noChangeShapeType="1"/>
          </p:cNvSpPr>
          <p:nvPr/>
        </p:nvSpPr>
        <p:spPr bwMode="auto">
          <a:xfrm>
            <a:off x="1867393" y="3133549"/>
            <a:ext cx="2392907"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 name="Rectangle 27"/>
          <p:cNvSpPr>
            <a:spLocks noChangeArrowheads="1"/>
          </p:cNvSpPr>
          <p:nvPr/>
        </p:nvSpPr>
        <p:spPr bwMode="auto">
          <a:xfrm>
            <a:off x="5261592" y="2224418"/>
            <a:ext cx="15604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ja-JP" altLang="en-US" sz="1200">
                <a:solidFill>
                  <a:schemeClr val="hlink"/>
                </a:solidFill>
                <a:effectLst>
                  <a:outerShdw blurRad="38100" dist="38100" dir="2700000" algn="tl">
                    <a:srgbClr val="C0C0C0"/>
                  </a:outerShdw>
                </a:effectLst>
                <a:latin typeface="HG丸ｺﾞｼｯｸM-PRO" pitchFamily="50" charset="-128"/>
                <a:ea typeface="HG丸ｺﾞｼｯｸM-PRO" pitchFamily="50" charset="-128"/>
              </a:rPr>
              <a:t>＝出力／入力</a:t>
            </a:r>
            <a:r>
              <a:rPr lang="en-US" altLang="ja-JP" sz="1200">
                <a:solidFill>
                  <a:schemeClr val="hlink"/>
                </a:solidFill>
                <a:effectLst>
                  <a:outerShdw blurRad="38100" dist="38100" dir="2700000" algn="tl">
                    <a:srgbClr val="C0C0C0"/>
                  </a:outerShdw>
                </a:effectLst>
                <a:latin typeface="HG丸ｺﾞｼｯｸM-PRO" pitchFamily="50" charset="-128"/>
                <a:ea typeface="HG丸ｺﾞｼｯｸM-PRO" pitchFamily="50" charset="-128"/>
              </a:rPr>
              <a:t>×100</a:t>
            </a:r>
          </a:p>
        </p:txBody>
      </p:sp>
      <p:sp>
        <p:nvSpPr>
          <p:cNvPr id="24" name="Rectangle 28"/>
          <p:cNvSpPr>
            <a:spLocks noChangeArrowheads="1"/>
          </p:cNvSpPr>
          <p:nvPr/>
        </p:nvSpPr>
        <p:spPr bwMode="auto">
          <a:xfrm>
            <a:off x="2053544" y="2605845"/>
            <a:ext cx="224891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ja-JP" altLang="en-US" sz="1200" dirty="0">
                <a:effectLst>
                  <a:outerShdw blurRad="38100" dist="38100" dir="2700000" algn="tl">
                    <a:srgbClr val="C0C0C0"/>
                  </a:outerShdw>
                </a:effectLst>
                <a:latin typeface="HG丸ｺﾞｼｯｸM-PRO" pitchFamily="50" charset="-128"/>
                <a:ea typeface="HG丸ｺﾞｼｯｸM-PRO" pitchFamily="50" charset="-128"/>
              </a:rPr>
              <a:t>＝理論動力／軸動力</a:t>
            </a:r>
            <a:r>
              <a:rPr lang="en-US" altLang="ja-JP" sz="1200" dirty="0">
                <a:effectLst>
                  <a:outerShdw blurRad="38100" dist="38100" dir="2700000" algn="tl">
                    <a:srgbClr val="C0C0C0"/>
                  </a:outerShdw>
                </a:effectLst>
                <a:latin typeface="HG丸ｺﾞｼｯｸM-PRO" pitchFamily="50" charset="-128"/>
                <a:ea typeface="HG丸ｺﾞｼｯｸM-PRO" pitchFamily="50" charset="-128"/>
              </a:rPr>
              <a:t>×100</a:t>
            </a:r>
          </a:p>
        </p:txBody>
      </p:sp>
      <p:grpSp>
        <p:nvGrpSpPr>
          <p:cNvPr id="25" name="グループ化 24"/>
          <p:cNvGrpSpPr/>
          <p:nvPr/>
        </p:nvGrpSpPr>
        <p:grpSpPr>
          <a:xfrm>
            <a:off x="4750107" y="1779490"/>
            <a:ext cx="2287244" cy="422440"/>
            <a:chOff x="-142593" y="7820592"/>
            <a:chExt cx="2843200" cy="471434"/>
          </a:xfrm>
        </p:grpSpPr>
        <p:sp>
          <p:nvSpPr>
            <p:cNvPr id="26" name="AutoShape 29"/>
            <p:cNvSpPr>
              <a:spLocks noChangeArrowheads="1"/>
            </p:cNvSpPr>
            <p:nvPr/>
          </p:nvSpPr>
          <p:spPr bwMode="auto">
            <a:xfrm>
              <a:off x="-142593" y="7955500"/>
              <a:ext cx="2843200" cy="268331"/>
            </a:xfrm>
            <a:prstGeom prst="leftRightArrow">
              <a:avLst>
                <a:gd name="adj1" fmla="val 43648"/>
                <a:gd name="adj2" fmla="val 89831"/>
              </a:avLst>
            </a:prstGeom>
            <a:solidFill>
              <a:schemeClr val="bg1"/>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350">
                <a:solidFill>
                  <a:srgbClr val="FF0000"/>
                </a:solidFill>
              </a:endParaRPr>
            </a:p>
          </p:txBody>
        </p:sp>
        <p:sp>
          <p:nvSpPr>
            <p:cNvPr id="27" name="AutoShape 30"/>
            <p:cNvSpPr>
              <a:spLocks noChangeArrowheads="1"/>
            </p:cNvSpPr>
            <p:nvPr/>
          </p:nvSpPr>
          <p:spPr bwMode="auto">
            <a:xfrm>
              <a:off x="415094" y="7820592"/>
              <a:ext cx="1830457" cy="471434"/>
            </a:xfrm>
            <a:prstGeom prst="roundRect">
              <a:avLst>
                <a:gd name="adj" fmla="val 16667"/>
              </a:avLst>
            </a:prstGeom>
            <a:solidFill>
              <a:schemeClr val="bg1"/>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ja-JP" altLang="en-US" sz="1500" dirty="0">
                  <a:solidFill>
                    <a:schemeClr val="hlink"/>
                  </a:solidFill>
                  <a:effectLst>
                    <a:outerShdw blurRad="38100" dist="38100" dir="2700000" algn="tl">
                      <a:srgbClr val="C0C0C0"/>
                    </a:outerShdw>
                  </a:effectLst>
                  <a:latin typeface="Tahoma" pitchFamily="34" charset="0"/>
                  <a:ea typeface="HG丸ｺﾞｼｯｸM-PRO" pitchFamily="50" charset="-128"/>
                </a:rPr>
                <a:t>電動機効率％</a:t>
              </a:r>
              <a:endParaRPr lang="ja-JP" altLang="en-US" sz="1050" dirty="0">
                <a:solidFill>
                  <a:schemeClr val="hlink"/>
                </a:solidFill>
                <a:effectLst>
                  <a:outerShdw blurRad="38100" dist="38100" dir="2700000" algn="tl">
                    <a:srgbClr val="C0C0C0"/>
                  </a:outerShdw>
                </a:effectLst>
                <a:latin typeface="Tahoma" pitchFamily="34" charset="0"/>
                <a:ea typeface="HG丸ｺﾞｼｯｸM-PRO" pitchFamily="50" charset="-128"/>
              </a:endParaRPr>
            </a:p>
          </p:txBody>
        </p:sp>
      </p:grpSp>
      <p:grpSp>
        <p:nvGrpSpPr>
          <p:cNvPr id="28" name="グループ化 27"/>
          <p:cNvGrpSpPr/>
          <p:nvPr/>
        </p:nvGrpSpPr>
        <p:grpSpPr>
          <a:xfrm>
            <a:off x="1762604" y="2258454"/>
            <a:ext cx="2537323" cy="353576"/>
            <a:chOff x="3144912" y="8028883"/>
            <a:chExt cx="2843201" cy="471434"/>
          </a:xfrm>
        </p:grpSpPr>
        <p:sp>
          <p:nvSpPr>
            <p:cNvPr id="29" name="AutoShape 31"/>
            <p:cNvSpPr>
              <a:spLocks noChangeArrowheads="1"/>
            </p:cNvSpPr>
            <p:nvPr/>
          </p:nvSpPr>
          <p:spPr bwMode="auto">
            <a:xfrm>
              <a:off x="3144912" y="8151190"/>
              <a:ext cx="2843201" cy="268332"/>
            </a:xfrm>
            <a:prstGeom prst="leftRightArrow">
              <a:avLst>
                <a:gd name="adj1" fmla="val 43648"/>
                <a:gd name="adj2" fmla="val 89831"/>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350">
                <a:solidFill>
                  <a:srgbClr val="FF0000"/>
                </a:solidFill>
              </a:endParaRPr>
            </a:p>
          </p:txBody>
        </p:sp>
        <p:sp>
          <p:nvSpPr>
            <p:cNvPr id="30" name="AutoShape 32"/>
            <p:cNvSpPr>
              <a:spLocks noChangeArrowheads="1"/>
            </p:cNvSpPr>
            <p:nvPr/>
          </p:nvSpPr>
          <p:spPr bwMode="auto">
            <a:xfrm>
              <a:off x="3591907" y="8028883"/>
              <a:ext cx="1949213" cy="471434"/>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ja-JP" altLang="en-US" sz="1500">
                  <a:effectLst>
                    <a:outerShdw blurRad="38100" dist="38100" dir="2700000" algn="tl">
                      <a:srgbClr val="C0C0C0"/>
                    </a:outerShdw>
                  </a:effectLst>
                  <a:latin typeface="Tahoma" pitchFamily="34" charset="0"/>
                  <a:ea typeface="HG丸ｺﾞｼｯｸM-PRO" pitchFamily="50" charset="-128"/>
                </a:rPr>
                <a:t>ポンプ効率％</a:t>
              </a:r>
              <a:endParaRPr lang="ja-JP" altLang="en-US" sz="1050">
                <a:effectLst>
                  <a:outerShdw blurRad="38100" dist="38100" dir="2700000" algn="tl">
                    <a:srgbClr val="C0C0C0"/>
                  </a:outerShdw>
                </a:effectLst>
                <a:latin typeface="Tahoma" pitchFamily="34" charset="0"/>
                <a:ea typeface="HG丸ｺﾞｼｯｸM-PRO" pitchFamily="50" charset="-128"/>
              </a:endParaRPr>
            </a:p>
          </p:txBody>
        </p:sp>
      </p:grpSp>
      <p:sp>
        <p:nvSpPr>
          <p:cNvPr id="31" name="AutoShape 33"/>
          <p:cNvSpPr>
            <a:spLocks noChangeArrowheads="1"/>
          </p:cNvSpPr>
          <p:nvPr/>
        </p:nvSpPr>
        <p:spPr bwMode="auto">
          <a:xfrm>
            <a:off x="1782457" y="3260310"/>
            <a:ext cx="5371364" cy="201249"/>
          </a:xfrm>
          <a:prstGeom prst="leftRightArrow">
            <a:avLst>
              <a:gd name="adj1" fmla="val 43648"/>
              <a:gd name="adj2" fmla="val 195115"/>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350">
              <a:solidFill>
                <a:srgbClr val="FF0000"/>
              </a:solidFill>
            </a:endParaRPr>
          </a:p>
        </p:txBody>
      </p:sp>
      <p:sp>
        <p:nvSpPr>
          <p:cNvPr id="32" name="AutoShape 34"/>
          <p:cNvSpPr>
            <a:spLocks noChangeArrowheads="1"/>
          </p:cNvSpPr>
          <p:nvPr/>
        </p:nvSpPr>
        <p:spPr bwMode="auto">
          <a:xfrm>
            <a:off x="3847537" y="3198977"/>
            <a:ext cx="1466296" cy="353576"/>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ja-JP" altLang="en-US" sz="1500" dirty="0">
                <a:effectLst>
                  <a:outerShdw blurRad="38100" dist="38100" dir="2700000" algn="tl">
                    <a:srgbClr val="C0C0C0"/>
                  </a:outerShdw>
                </a:effectLst>
                <a:latin typeface="Tahoma" pitchFamily="34" charset="0"/>
                <a:ea typeface="HG丸ｺﾞｼｯｸM-PRO" pitchFamily="50" charset="-128"/>
              </a:rPr>
              <a:t>総合効率％</a:t>
            </a:r>
            <a:endParaRPr lang="ja-JP" altLang="en-US" sz="1050" dirty="0">
              <a:effectLst>
                <a:outerShdw blurRad="38100" dist="38100" dir="2700000" algn="tl">
                  <a:srgbClr val="C0C0C0"/>
                </a:outerShdw>
              </a:effectLst>
              <a:latin typeface="Tahoma" pitchFamily="34" charset="0"/>
              <a:ea typeface="HG丸ｺﾞｼｯｸM-PRO" pitchFamily="50" charset="-128"/>
            </a:endParaRPr>
          </a:p>
        </p:txBody>
      </p:sp>
      <p:sp>
        <p:nvSpPr>
          <p:cNvPr id="33" name="Rectangle 36"/>
          <p:cNvSpPr>
            <a:spLocks noChangeArrowheads="1"/>
          </p:cNvSpPr>
          <p:nvPr/>
        </p:nvSpPr>
        <p:spPr bwMode="auto">
          <a:xfrm>
            <a:off x="5733159" y="3498248"/>
            <a:ext cx="248515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en-US" altLang="ja-JP" sz="900" dirty="0">
                <a:effectLst>
                  <a:outerShdw blurRad="38100" dist="38100" dir="2700000" algn="tl">
                    <a:srgbClr val="C0C0C0"/>
                  </a:outerShdw>
                </a:effectLst>
                <a:latin typeface="HG丸ｺﾞｼｯｸM-PRO" pitchFamily="50" charset="-128"/>
                <a:ea typeface="HG丸ｺﾞｼｯｸM-PRO" pitchFamily="50" charset="-128"/>
              </a:rPr>
              <a:t>※</a:t>
            </a:r>
            <a:r>
              <a:rPr lang="ja-JP" altLang="en-US" sz="900" dirty="0">
                <a:effectLst>
                  <a:outerShdw blurRad="38100" dist="38100" dir="2700000" algn="tl">
                    <a:srgbClr val="C0C0C0"/>
                  </a:outerShdw>
                </a:effectLst>
                <a:latin typeface="HG丸ｺﾞｼｯｸM-PRO" pitchFamily="50" charset="-128"/>
                <a:ea typeface="HG丸ｺﾞｼｯｸM-PRO" pitchFamily="50" charset="-128"/>
              </a:rPr>
              <a:t>インバータ等機器損失を含む場合あり</a:t>
            </a:r>
          </a:p>
        </p:txBody>
      </p:sp>
      <p:grpSp>
        <p:nvGrpSpPr>
          <p:cNvPr id="34" name="グループ化 33"/>
          <p:cNvGrpSpPr/>
          <p:nvPr/>
        </p:nvGrpSpPr>
        <p:grpSpPr>
          <a:xfrm>
            <a:off x="2291740" y="4272485"/>
            <a:ext cx="4330759" cy="1604787"/>
            <a:chOff x="5604854" y="4603433"/>
            <a:chExt cx="5774345" cy="2139716"/>
          </a:xfrm>
        </p:grpSpPr>
        <p:grpSp>
          <p:nvGrpSpPr>
            <p:cNvPr id="35" name="グループ化 34"/>
            <p:cNvGrpSpPr/>
            <p:nvPr/>
          </p:nvGrpSpPr>
          <p:grpSpPr>
            <a:xfrm>
              <a:off x="5604854" y="4603433"/>
              <a:ext cx="4442565" cy="2139716"/>
              <a:chOff x="5604854" y="4603433"/>
              <a:chExt cx="4442565" cy="2139716"/>
            </a:xfrm>
          </p:grpSpPr>
          <p:grpSp>
            <p:nvGrpSpPr>
              <p:cNvPr id="37" name="グループ化 36"/>
              <p:cNvGrpSpPr/>
              <p:nvPr/>
            </p:nvGrpSpPr>
            <p:grpSpPr>
              <a:xfrm>
                <a:off x="6583809" y="4603433"/>
                <a:ext cx="2963821" cy="2139716"/>
                <a:chOff x="0" y="0"/>
                <a:chExt cx="2193841" cy="1453683"/>
              </a:xfrm>
            </p:grpSpPr>
            <p:sp>
              <p:nvSpPr>
                <p:cNvPr id="41" name="正方形/長方形 40"/>
                <p:cNvSpPr/>
                <p:nvPr/>
              </p:nvSpPr>
              <p:spPr>
                <a:xfrm>
                  <a:off x="1284761" y="699207"/>
                  <a:ext cx="909080" cy="59128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350" dirty="0">
                      <a:solidFill>
                        <a:schemeClr val="tx1"/>
                      </a:solidFill>
                    </a:rPr>
                    <a:t>電動機</a:t>
                  </a:r>
                </a:p>
              </p:txBody>
            </p:sp>
            <p:sp>
              <p:nvSpPr>
                <p:cNvPr id="42" name="右矢印 41"/>
                <p:cNvSpPr/>
                <p:nvPr/>
              </p:nvSpPr>
              <p:spPr>
                <a:xfrm>
                  <a:off x="0" y="872220"/>
                  <a:ext cx="299448" cy="259627"/>
                </a:xfrm>
                <a:prstGeom prst="rightArrow">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43" name="右矢印 42"/>
                <p:cNvSpPr/>
                <p:nvPr/>
              </p:nvSpPr>
              <p:spPr>
                <a:xfrm rot="16200000">
                  <a:off x="559961" y="10137"/>
                  <a:ext cx="289058" cy="268784"/>
                </a:xfrm>
                <a:prstGeom prst="rightArrow">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grpSp>
              <p:nvGrpSpPr>
                <p:cNvPr id="44" name="グループ化 43"/>
                <p:cNvGrpSpPr/>
                <p:nvPr/>
              </p:nvGrpSpPr>
              <p:grpSpPr>
                <a:xfrm>
                  <a:off x="335602" y="347319"/>
                  <a:ext cx="556063" cy="1106364"/>
                  <a:chOff x="335602" y="347320"/>
                  <a:chExt cx="554492" cy="1115786"/>
                </a:xfrm>
              </p:grpSpPr>
              <p:sp>
                <p:nvSpPr>
                  <p:cNvPr id="48" name="フリーフォーム 47"/>
                  <p:cNvSpPr/>
                  <p:nvPr/>
                </p:nvSpPr>
                <p:spPr>
                  <a:xfrm>
                    <a:off x="335602" y="354123"/>
                    <a:ext cx="289152" cy="581706"/>
                  </a:xfrm>
                  <a:custGeom>
                    <a:avLst/>
                    <a:gdLst>
                      <a:gd name="connsiteX0" fmla="*/ 0 w 289152"/>
                      <a:gd name="connsiteY0" fmla="*/ 581706 h 581706"/>
                      <a:gd name="connsiteX1" fmla="*/ 159884 w 289152"/>
                      <a:gd name="connsiteY1" fmla="*/ 581706 h 581706"/>
                      <a:gd name="connsiteX2" fmla="*/ 159884 w 289152"/>
                      <a:gd name="connsiteY2" fmla="*/ 166688 h 581706"/>
                      <a:gd name="connsiteX3" fmla="*/ 289152 w 289152"/>
                      <a:gd name="connsiteY3" fmla="*/ 166688 h 581706"/>
                      <a:gd name="connsiteX4" fmla="*/ 289152 w 289152"/>
                      <a:gd name="connsiteY4" fmla="*/ 0 h 581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52" h="581706">
                        <a:moveTo>
                          <a:pt x="0" y="581706"/>
                        </a:moveTo>
                        <a:lnTo>
                          <a:pt x="159884" y="581706"/>
                        </a:lnTo>
                        <a:lnTo>
                          <a:pt x="159884" y="166688"/>
                        </a:lnTo>
                        <a:lnTo>
                          <a:pt x="289152" y="166688"/>
                        </a:lnTo>
                        <a:lnTo>
                          <a:pt x="289152" y="0"/>
                        </a:lnTo>
                      </a:path>
                    </a:pathLst>
                  </a:cu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49" name="フリーフォーム 48"/>
                  <p:cNvSpPr/>
                  <p:nvPr/>
                </p:nvSpPr>
                <p:spPr>
                  <a:xfrm>
                    <a:off x="337767" y="347320"/>
                    <a:ext cx="552327" cy="1115786"/>
                  </a:xfrm>
                  <a:custGeom>
                    <a:avLst/>
                    <a:gdLst>
                      <a:gd name="connsiteX0" fmla="*/ 432027 w 537483"/>
                      <a:gd name="connsiteY0" fmla="*/ 0 h 1115786"/>
                      <a:gd name="connsiteX1" fmla="*/ 432027 w 537483"/>
                      <a:gd name="connsiteY1" fmla="*/ 170090 h 1115786"/>
                      <a:gd name="connsiteX2" fmla="*/ 537483 w 537483"/>
                      <a:gd name="connsiteY2" fmla="*/ 170090 h 1115786"/>
                      <a:gd name="connsiteX3" fmla="*/ 537483 w 537483"/>
                      <a:gd name="connsiteY3" fmla="*/ 1115786 h 1115786"/>
                      <a:gd name="connsiteX4" fmla="*/ 146277 w 537483"/>
                      <a:gd name="connsiteY4" fmla="*/ 1115786 h 1115786"/>
                      <a:gd name="connsiteX5" fmla="*/ 146277 w 537483"/>
                      <a:gd name="connsiteY5" fmla="*/ 734786 h 1115786"/>
                      <a:gd name="connsiteX6" fmla="*/ 0 w 537483"/>
                      <a:gd name="connsiteY6" fmla="*/ 734786 h 1115786"/>
                      <a:gd name="connsiteX7" fmla="*/ 0 w 537483"/>
                      <a:gd name="connsiteY7" fmla="*/ 744992 h 1115786"/>
                      <a:gd name="connsiteX0" fmla="*/ 432027 w 537483"/>
                      <a:gd name="connsiteY0" fmla="*/ 0 h 1115786"/>
                      <a:gd name="connsiteX1" fmla="*/ 432027 w 537483"/>
                      <a:gd name="connsiteY1" fmla="*/ 170090 h 1115786"/>
                      <a:gd name="connsiteX2" fmla="*/ 537483 w 537483"/>
                      <a:gd name="connsiteY2" fmla="*/ 170090 h 1115786"/>
                      <a:gd name="connsiteX3" fmla="*/ 537483 w 537483"/>
                      <a:gd name="connsiteY3" fmla="*/ 1115786 h 1115786"/>
                      <a:gd name="connsiteX4" fmla="*/ 146277 w 537483"/>
                      <a:gd name="connsiteY4" fmla="*/ 1115786 h 1115786"/>
                      <a:gd name="connsiteX5" fmla="*/ 146277 w 537483"/>
                      <a:gd name="connsiteY5" fmla="*/ 734786 h 1115786"/>
                      <a:gd name="connsiteX6" fmla="*/ 0 w 537483"/>
                      <a:gd name="connsiteY6" fmla="*/ 734786 h 1115786"/>
                      <a:gd name="connsiteX0" fmla="*/ 446922 w 552378"/>
                      <a:gd name="connsiteY0" fmla="*/ 0 h 1115786"/>
                      <a:gd name="connsiteX1" fmla="*/ 446922 w 552378"/>
                      <a:gd name="connsiteY1" fmla="*/ 170090 h 1115786"/>
                      <a:gd name="connsiteX2" fmla="*/ 552378 w 552378"/>
                      <a:gd name="connsiteY2" fmla="*/ 170090 h 1115786"/>
                      <a:gd name="connsiteX3" fmla="*/ 552378 w 552378"/>
                      <a:gd name="connsiteY3" fmla="*/ 1115786 h 1115786"/>
                      <a:gd name="connsiteX4" fmla="*/ 161172 w 552378"/>
                      <a:gd name="connsiteY4" fmla="*/ 1115786 h 1115786"/>
                      <a:gd name="connsiteX5" fmla="*/ 161172 w 552378"/>
                      <a:gd name="connsiteY5" fmla="*/ 734786 h 1115786"/>
                      <a:gd name="connsiteX6" fmla="*/ 0 w 552378"/>
                      <a:gd name="connsiteY6" fmla="*/ 734786 h 111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378" h="1115786">
                        <a:moveTo>
                          <a:pt x="446922" y="0"/>
                        </a:moveTo>
                        <a:lnTo>
                          <a:pt x="446922" y="170090"/>
                        </a:lnTo>
                        <a:lnTo>
                          <a:pt x="552378" y="170090"/>
                        </a:lnTo>
                        <a:lnTo>
                          <a:pt x="552378" y="1115786"/>
                        </a:lnTo>
                        <a:lnTo>
                          <a:pt x="161172" y="1115786"/>
                        </a:lnTo>
                        <a:lnTo>
                          <a:pt x="161172" y="734786"/>
                        </a:lnTo>
                        <a:lnTo>
                          <a:pt x="0" y="734786"/>
                        </a:lnTo>
                      </a:path>
                    </a:pathLst>
                  </a:cu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grpSp>
            <p:sp>
              <p:nvSpPr>
                <p:cNvPr id="45" name="正方形/長方形 44"/>
                <p:cNvSpPr/>
                <p:nvPr/>
              </p:nvSpPr>
              <p:spPr>
                <a:xfrm>
                  <a:off x="534975" y="944724"/>
                  <a:ext cx="750023" cy="1059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46" name="角丸四角形 45"/>
                <p:cNvSpPr/>
                <p:nvPr/>
              </p:nvSpPr>
              <p:spPr>
                <a:xfrm>
                  <a:off x="631557" y="616265"/>
                  <a:ext cx="148494" cy="7432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47" name="フリーフォーム 46"/>
                <p:cNvSpPr/>
                <p:nvPr/>
              </p:nvSpPr>
              <p:spPr>
                <a:xfrm>
                  <a:off x="969883" y="879342"/>
                  <a:ext cx="157781" cy="250851"/>
                </a:xfrm>
                <a:custGeom>
                  <a:avLst/>
                  <a:gdLst>
                    <a:gd name="connsiteX0" fmla="*/ 157843 w 157843"/>
                    <a:gd name="connsiteY0" fmla="*/ 174171 h 239486"/>
                    <a:gd name="connsiteX1" fmla="*/ 97971 w 157843"/>
                    <a:gd name="connsiteY1" fmla="*/ 239486 h 239486"/>
                    <a:gd name="connsiteX2" fmla="*/ 38100 w 157843"/>
                    <a:gd name="connsiteY2" fmla="*/ 234043 h 239486"/>
                    <a:gd name="connsiteX3" fmla="*/ 5443 w 157843"/>
                    <a:gd name="connsiteY3" fmla="*/ 163286 h 239486"/>
                    <a:gd name="connsiteX4" fmla="*/ 0 w 157843"/>
                    <a:gd name="connsiteY4" fmla="*/ 76200 h 239486"/>
                    <a:gd name="connsiteX5" fmla="*/ 10886 w 157843"/>
                    <a:gd name="connsiteY5" fmla="*/ 38100 h 239486"/>
                    <a:gd name="connsiteX6" fmla="*/ 48986 w 157843"/>
                    <a:gd name="connsiteY6" fmla="*/ 0 h 239486"/>
                    <a:gd name="connsiteX7" fmla="*/ 59871 w 157843"/>
                    <a:gd name="connsiteY7" fmla="*/ 0 h 239486"/>
                    <a:gd name="connsiteX0" fmla="*/ 157843 w 157843"/>
                    <a:gd name="connsiteY0" fmla="*/ 174171 h 239486"/>
                    <a:gd name="connsiteX1" fmla="*/ 97971 w 157843"/>
                    <a:gd name="connsiteY1" fmla="*/ 239486 h 239486"/>
                    <a:gd name="connsiteX2" fmla="*/ 38100 w 157843"/>
                    <a:gd name="connsiteY2" fmla="*/ 234043 h 239486"/>
                    <a:gd name="connsiteX3" fmla="*/ 5443 w 157843"/>
                    <a:gd name="connsiteY3" fmla="*/ 163286 h 239486"/>
                    <a:gd name="connsiteX4" fmla="*/ 0 w 157843"/>
                    <a:gd name="connsiteY4" fmla="*/ 76200 h 239486"/>
                    <a:gd name="connsiteX5" fmla="*/ 10886 w 157843"/>
                    <a:gd name="connsiteY5" fmla="*/ 38100 h 239486"/>
                    <a:gd name="connsiteX6" fmla="*/ 48986 w 157843"/>
                    <a:gd name="connsiteY6" fmla="*/ 0 h 239486"/>
                    <a:gd name="connsiteX7" fmla="*/ 103167 w 157843"/>
                    <a:gd name="connsiteY7" fmla="*/ 13097 h 239486"/>
                    <a:gd name="connsiteX0" fmla="*/ 161611 w 161611"/>
                    <a:gd name="connsiteY0" fmla="*/ 174171 h 239486"/>
                    <a:gd name="connsiteX1" fmla="*/ 101739 w 161611"/>
                    <a:gd name="connsiteY1" fmla="*/ 239486 h 239486"/>
                    <a:gd name="connsiteX2" fmla="*/ 41868 w 161611"/>
                    <a:gd name="connsiteY2" fmla="*/ 234043 h 239486"/>
                    <a:gd name="connsiteX3" fmla="*/ 9211 w 161611"/>
                    <a:gd name="connsiteY3" fmla="*/ 163286 h 239486"/>
                    <a:gd name="connsiteX4" fmla="*/ 3768 w 161611"/>
                    <a:gd name="connsiteY4" fmla="*/ 76200 h 239486"/>
                    <a:gd name="connsiteX5" fmla="*/ 0 w 161611"/>
                    <a:gd name="connsiteY5" fmla="*/ 41062 h 239486"/>
                    <a:gd name="connsiteX6" fmla="*/ 52754 w 161611"/>
                    <a:gd name="connsiteY6" fmla="*/ 0 h 239486"/>
                    <a:gd name="connsiteX7" fmla="*/ 106935 w 161611"/>
                    <a:gd name="connsiteY7" fmla="*/ 13097 h 239486"/>
                    <a:gd name="connsiteX0" fmla="*/ 169567 w 169567"/>
                    <a:gd name="connsiteY0" fmla="*/ 174171 h 239486"/>
                    <a:gd name="connsiteX1" fmla="*/ 109695 w 169567"/>
                    <a:gd name="connsiteY1" fmla="*/ 239486 h 239486"/>
                    <a:gd name="connsiteX2" fmla="*/ 49824 w 169567"/>
                    <a:gd name="connsiteY2" fmla="*/ 234043 h 239486"/>
                    <a:gd name="connsiteX3" fmla="*/ 17167 w 169567"/>
                    <a:gd name="connsiteY3" fmla="*/ 163286 h 239486"/>
                    <a:gd name="connsiteX4" fmla="*/ 0 w 169567"/>
                    <a:gd name="connsiteY4" fmla="*/ 99895 h 239486"/>
                    <a:gd name="connsiteX5" fmla="*/ 7956 w 169567"/>
                    <a:gd name="connsiteY5" fmla="*/ 41062 h 239486"/>
                    <a:gd name="connsiteX6" fmla="*/ 60710 w 169567"/>
                    <a:gd name="connsiteY6" fmla="*/ 0 h 239486"/>
                    <a:gd name="connsiteX7" fmla="*/ 114891 w 169567"/>
                    <a:gd name="connsiteY7" fmla="*/ 13097 h 239486"/>
                    <a:gd name="connsiteX0" fmla="*/ 169567 w 169567"/>
                    <a:gd name="connsiteY0" fmla="*/ 174171 h 239486"/>
                    <a:gd name="connsiteX1" fmla="*/ 109695 w 169567"/>
                    <a:gd name="connsiteY1" fmla="*/ 239486 h 239486"/>
                    <a:gd name="connsiteX2" fmla="*/ 49824 w 169567"/>
                    <a:gd name="connsiteY2" fmla="*/ 234043 h 239486"/>
                    <a:gd name="connsiteX3" fmla="*/ 5444 w 169567"/>
                    <a:gd name="connsiteY3" fmla="*/ 169209 h 239486"/>
                    <a:gd name="connsiteX4" fmla="*/ 0 w 169567"/>
                    <a:gd name="connsiteY4" fmla="*/ 99895 h 239486"/>
                    <a:gd name="connsiteX5" fmla="*/ 7956 w 169567"/>
                    <a:gd name="connsiteY5" fmla="*/ 41062 h 239486"/>
                    <a:gd name="connsiteX6" fmla="*/ 60710 w 169567"/>
                    <a:gd name="connsiteY6" fmla="*/ 0 h 239486"/>
                    <a:gd name="connsiteX7" fmla="*/ 114891 w 169567"/>
                    <a:gd name="connsiteY7" fmla="*/ 13097 h 239486"/>
                    <a:gd name="connsiteX0" fmla="*/ 169567 w 169567"/>
                    <a:gd name="connsiteY0" fmla="*/ 175882 h 241197"/>
                    <a:gd name="connsiteX1" fmla="*/ 109695 w 169567"/>
                    <a:gd name="connsiteY1" fmla="*/ 241197 h 241197"/>
                    <a:gd name="connsiteX2" fmla="*/ 49824 w 169567"/>
                    <a:gd name="connsiteY2" fmla="*/ 235754 h 241197"/>
                    <a:gd name="connsiteX3" fmla="*/ 5444 w 169567"/>
                    <a:gd name="connsiteY3" fmla="*/ 170920 h 241197"/>
                    <a:gd name="connsiteX4" fmla="*/ 0 w 169567"/>
                    <a:gd name="connsiteY4" fmla="*/ 101606 h 241197"/>
                    <a:gd name="connsiteX5" fmla="*/ 7956 w 169567"/>
                    <a:gd name="connsiteY5" fmla="*/ 42773 h 241197"/>
                    <a:gd name="connsiteX6" fmla="*/ 60710 w 169567"/>
                    <a:gd name="connsiteY6" fmla="*/ 1711 h 241197"/>
                    <a:gd name="connsiteX7" fmla="*/ 126614 w 169567"/>
                    <a:gd name="connsiteY7" fmla="*/ 0 h 241197"/>
                    <a:gd name="connsiteX0" fmla="*/ 182126 w 182126"/>
                    <a:gd name="connsiteY0" fmla="*/ 175882 h 241197"/>
                    <a:gd name="connsiteX1" fmla="*/ 122254 w 182126"/>
                    <a:gd name="connsiteY1" fmla="*/ 241197 h 241197"/>
                    <a:gd name="connsiteX2" fmla="*/ 62383 w 182126"/>
                    <a:gd name="connsiteY2" fmla="*/ 235754 h 241197"/>
                    <a:gd name="connsiteX3" fmla="*/ 18003 w 182126"/>
                    <a:gd name="connsiteY3" fmla="*/ 170920 h 241197"/>
                    <a:gd name="connsiteX4" fmla="*/ 12559 w 182126"/>
                    <a:gd name="connsiteY4" fmla="*/ 101606 h 241197"/>
                    <a:gd name="connsiteX5" fmla="*/ 0 w 182126"/>
                    <a:gd name="connsiteY5" fmla="*/ 10193 h 241197"/>
                    <a:gd name="connsiteX6" fmla="*/ 73269 w 182126"/>
                    <a:gd name="connsiteY6" fmla="*/ 1711 h 241197"/>
                    <a:gd name="connsiteX7" fmla="*/ 139173 w 182126"/>
                    <a:gd name="connsiteY7" fmla="*/ 0 h 241197"/>
                    <a:gd name="connsiteX0" fmla="*/ 187644 w 187644"/>
                    <a:gd name="connsiteY0" fmla="*/ 175882 h 241197"/>
                    <a:gd name="connsiteX1" fmla="*/ 127772 w 187644"/>
                    <a:gd name="connsiteY1" fmla="*/ 241197 h 241197"/>
                    <a:gd name="connsiteX2" fmla="*/ 67901 w 187644"/>
                    <a:gd name="connsiteY2" fmla="*/ 235754 h 241197"/>
                    <a:gd name="connsiteX3" fmla="*/ 23521 w 187644"/>
                    <a:gd name="connsiteY3" fmla="*/ 170920 h 241197"/>
                    <a:gd name="connsiteX4" fmla="*/ 18077 w 187644"/>
                    <a:gd name="connsiteY4" fmla="*/ 101606 h 241197"/>
                    <a:gd name="connsiteX5" fmla="*/ 5518 w 187644"/>
                    <a:gd name="connsiteY5" fmla="*/ 10193 h 241197"/>
                    <a:gd name="connsiteX6" fmla="*/ 78787 w 187644"/>
                    <a:gd name="connsiteY6" fmla="*/ 1711 h 241197"/>
                    <a:gd name="connsiteX7" fmla="*/ 144691 w 187644"/>
                    <a:gd name="connsiteY7" fmla="*/ 0 h 241197"/>
                    <a:gd name="connsiteX0" fmla="*/ 195713 w 195713"/>
                    <a:gd name="connsiteY0" fmla="*/ 175882 h 241197"/>
                    <a:gd name="connsiteX1" fmla="*/ 135841 w 195713"/>
                    <a:gd name="connsiteY1" fmla="*/ 241197 h 241197"/>
                    <a:gd name="connsiteX2" fmla="*/ 75970 w 195713"/>
                    <a:gd name="connsiteY2" fmla="*/ 235754 h 241197"/>
                    <a:gd name="connsiteX3" fmla="*/ 31590 w 195713"/>
                    <a:gd name="connsiteY3" fmla="*/ 170920 h 241197"/>
                    <a:gd name="connsiteX4" fmla="*/ 2700 w 195713"/>
                    <a:gd name="connsiteY4" fmla="*/ 128262 h 241197"/>
                    <a:gd name="connsiteX5" fmla="*/ 13587 w 195713"/>
                    <a:gd name="connsiteY5" fmla="*/ 10193 h 241197"/>
                    <a:gd name="connsiteX6" fmla="*/ 86856 w 195713"/>
                    <a:gd name="connsiteY6" fmla="*/ 1711 h 241197"/>
                    <a:gd name="connsiteX7" fmla="*/ 152760 w 195713"/>
                    <a:gd name="connsiteY7" fmla="*/ 0 h 241197"/>
                    <a:gd name="connsiteX0" fmla="*/ 195713 w 195713"/>
                    <a:gd name="connsiteY0" fmla="*/ 191942 h 257257"/>
                    <a:gd name="connsiteX1" fmla="*/ 135841 w 195713"/>
                    <a:gd name="connsiteY1" fmla="*/ 257257 h 257257"/>
                    <a:gd name="connsiteX2" fmla="*/ 75970 w 195713"/>
                    <a:gd name="connsiteY2" fmla="*/ 251814 h 257257"/>
                    <a:gd name="connsiteX3" fmla="*/ 31590 w 195713"/>
                    <a:gd name="connsiteY3" fmla="*/ 186980 h 257257"/>
                    <a:gd name="connsiteX4" fmla="*/ 2700 w 195713"/>
                    <a:gd name="connsiteY4" fmla="*/ 144322 h 257257"/>
                    <a:gd name="connsiteX5" fmla="*/ 13587 w 195713"/>
                    <a:gd name="connsiteY5" fmla="*/ 26253 h 257257"/>
                    <a:gd name="connsiteX6" fmla="*/ 89787 w 195713"/>
                    <a:gd name="connsiteY6" fmla="*/ 0 h 257257"/>
                    <a:gd name="connsiteX7" fmla="*/ 152760 w 195713"/>
                    <a:gd name="connsiteY7" fmla="*/ 16060 h 257257"/>
                    <a:gd name="connsiteX0" fmla="*/ 195713 w 195713"/>
                    <a:gd name="connsiteY0" fmla="*/ 229195 h 294510"/>
                    <a:gd name="connsiteX1" fmla="*/ 135841 w 195713"/>
                    <a:gd name="connsiteY1" fmla="*/ 294510 h 294510"/>
                    <a:gd name="connsiteX2" fmla="*/ 75970 w 195713"/>
                    <a:gd name="connsiteY2" fmla="*/ 289067 h 294510"/>
                    <a:gd name="connsiteX3" fmla="*/ 31590 w 195713"/>
                    <a:gd name="connsiteY3" fmla="*/ 224233 h 294510"/>
                    <a:gd name="connsiteX4" fmla="*/ 2700 w 195713"/>
                    <a:gd name="connsiteY4" fmla="*/ 181575 h 294510"/>
                    <a:gd name="connsiteX5" fmla="*/ 13587 w 195713"/>
                    <a:gd name="connsiteY5" fmla="*/ 63506 h 294510"/>
                    <a:gd name="connsiteX6" fmla="*/ 89787 w 195713"/>
                    <a:gd name="connsiteY6" fmla="*/ 37253 h 294510"/>
                    <a:gd name="connsiteX7" fmla="*/ 155691 w 195713"/>
                    <a:gd name="connsiteY7" fmla="*/ 0 h 294510"/>
                    <a:gd name="connsiteX0" fmla="*/ 195713 w 195713"/>
                    <a:gd name="connsiteY0" fmla="*/ 191942 h 257257"/>
                    <a:gd name="connsiteX1" fmla="*/ 135841 w 195713"/>
                    <a:gd name="connsiteY1" fmla="*/ 257257 h 257257"/>
                    <a:gd name="connsiteX2" fmla="*/ 75970 w 195713"/>
                    <a:gd name="connsiteY2" fmla="*/ 251814 h 257257"/>
                    <a:gd name="connsiteX3" fmla="*/ 31590 w 195713"/>
                    <a:gd name="connsiteY3" fmla="*/ 186980 h 257257"/>
                    <a:gd name="connsiteX4" fmla="*/ 2700 w 195713"/>
                    <a:gd name="connsiteY4" fmla="*/ 144322 h 257257"/>
                    <a:gd name="connsiteX5" fmla="*/ 13587 w 195713"/>
                    <a:gd name="connsiteY5" fmla="*/ 26253 h 257257"/>
                    <a:gd name="connsiteX6" fmla="*/ 89787 w 195713"/>
                    <a:gd name="connsiteY6" fmla="*/ 0 h 257257"/>
                    <a:gd name="connsiteX7" fmla="*/ 158621 w 195713"/>
                    <a:gd name="connsiteY7" fmla="*/ 4213 h 257257"/>
                    <a:gd name="connsiteX0" fmla="*/ 195713 w 195713"/>
                    <a:gd name="connsiteY0" fmla="*/ 241042 h 306357"/>
                    <a:gd name="connsiteX1" fmla="*/ 135841 w 195713"/>
                    <a:gd name="connsiteY1" fmla="*/ 306357 h 306357"/>
                    <a:gd name="connsiteX2" fmla="*/ 75970 w 195713"/>
                    <a:gd name="connsiteY2" fmla="*/ 300914 h 306357"/>
                    <a:gd name="connsiteX3" fmla="*/ 31590 w 195713"/>
                    <a:gd name="connsiteY3" fmla="*/ 236080 h 306357"/>
                    <a:gd name="connsiteX4" fmla="*/ 2700 w 195713"/>
                    <a:gd name="connsiteY4" fmla="*/ 193422 h 306357"/>
                    <a:gd name="connsiteX5" fmla="*/ 13587 w 195713"/>
                    <a:gd name="connsiteY5" fmla="*/ 75353 h 306357"/>
                    <a:gd name="connsiteX6" fmla="*/ 89787 w 195713"/>
                    <a:gd name="connsiteY6" fmla="*/ 49100 h 306357"/>
                    <a:gd name="connsiteX7" fmla="*/ 158621 w 195713"/>
                    <a:gd name="connsiteY7" fmla="*/ 0 h 306357"/>
                    <a:gd name="connsiteX0" fmla="*/ 193594 w 193594"/>
                    <a:gd name="connsiteY0" fmla="*/ 241042 h 306357"/>
                    <a:gd name="connsiteX1" fmla="*/ 133722 w 193594"/>
                    <a:gd name="connsiteY1" fmla="*/ 306357 h 306357"/>
                    <a:gd name="connsiteX2" fmla="*/ 73851 w 193594"/>
                    <a:gd name="connsiteY2" fmla="*/ 300914 h 306357"/>
                    <a:gd name="connsiteX3" fmla="*/ 29471 w 193594"/>
                    <a:gd name="connsiteY3" fmla="*/ 236080 h 306357"/>
                    <a:gd name="connsiteX4" fmla="*/ 581 w 193594"/>
                    <a:gd name="connsiteY4" fmla="*/ 193422 h 306357"/>
                    <a:gd name="connsiteX5" fmla="*/ 31983 w 193594"/>
                    <a:gd name="connsiteY5" fmla="*/ 93125 h 306357"/>
                    <a:gd name="connsiteX6" fmla="*/ 87668 w 193594"/>
                    <a:gd name="connsiteY6" fmla="*/ 49100 h 306357"/>
                    <a:gd name="connsiteX7" fmla="*/ 156502 w 193594"/>
                    <a:gd name="connsiteY7" fmla="*/ 0 h 306357"/>
                    <a:gd name="connsiteX0" fmla="*/ 170617 w 170617"/>
                    <a:gd name="connsiteY0" fmla="*/ 241042 h 306357"/>
                    <a:gd name="connsiteX1" fmla="*/ 110745 w 170617"/>
                    <a:gd name="connsiteY1" fmla="*/ 306357 h 306357"/>
                    <a:gd name="connsiteX2" fmla="*/ 50874 w 170617"/>
                    <a:gd name="connsiteY2" fmla="*/ 300914 h 306357"/>
                    <a:gd name="connsiteX3" fmla="*/ 6494 w 170617"/>
                    <a:gd name="connsiteY3" fmla="*/ 236080 h 306357"/>
                    <a:gd name="connsiteX4" fmla="*/ 6911 w 170617"/>
                    <a:gd name="connsiteY4" fmla="*/ 196384 h 306357"/>
                    <a:gd name="connsiteX5" fmla="*/ 9006 w 170617"/>
                    <a:gd name="connsiteY5" fmla="*/ 93125 h 306357"/>
                    <a:gd name="connsiteX6" fmla="*/ 64691 w 170617"/>
                    <a:gd name="connsiteY6" fmla="*/ 49100 h 306357"/>
                    <a:gd name="connsiteX7" fmla="*/ 133525 w 170617"/>
                    <a:gd name="connsiteY7" fmla="*/ 0 h 306357"/>
                    <a:gd name="connsiteX0" fmla="*/ 164845 w 164845"/>
                    <a:gd name="connsiteY0" fmla="*/ 241042 h 306357"/>
                    <a:gd name="connsiteX1" fmla="*/ 104973 w 164845"/>
                    <a:gd name="connsiteY1" fmla="*/ 306357 h 306357"/>
                    <a:gd name="connsiteX2" fmla="*/ 45102 w 164845"/>
                    <a:gd name="connsiteY2" fmla="*/ 300914 h 306357"/>
                    <a:gd name="connsiteX3" fmla="*/ 722 w 164845"/>
                    <a:gd name="connsiteY3" fmla="*/ 236080 h 306357"/>
                    <a:gd name="connsiteX4" fmla="*/ 1139 w 164845"/>
                    <a:gd name="connsiteY4" fmla="*/ 196384 h 306357"/>
                    <a:gd name="connsiteX5" fmla="*/ 20819 w 164845"/>
                    <a:gd name="connsiteY5" fmla="*/ 96086 h 306357"/>
                    <a:gd name="connsiteX6" fmla="*/ 58919 w 164845"/>
                    <a:gd name="connsiteY6" fmla="*/ 49100 h 306357"/>
                    <a:gd name="connsiteX7" fmla="*/ 127753 w 164845"/>
                    <a:gd name="connsiteY7" fmla="*/ 0 h 306357"/>
                    <a:gd name="connsiteX0" fmla="*/ 164845 w 164845"/>
                    <a:gd name="connsiteY0" fmla="*/ 241042 h 306357"/>
                    <a:gd name="connsiteX1" fmla="*/ 104973 w 164845"/>
                    <a:gd name="connsiteY1" fmla="*/ 306357 h 306357"/>
                    <a:gd name="connsiteX2" fmla="*/ 45102 w 164845"/>
                    <a:gd name="connsiteY2" fmla="*/ 300914 h 306357"/>
                    <a:gd name="connsiteX3" fmla="*/ 722 w 164845"/>
                    <a:gd name="connsiteY3" fmla="*/ 236080 h 306357"/>
                    <a:gd name="connsiteX4" fmla="*/ 1139 w 164845"/>
                    <a:gd name="connsiteY4" fmla="*/ 196384 h 306357"/>
                    <a:gd name="connsiteX5" fmla="*/ 20819 w 164845"/>
                    <a:gd name="connsiteY5" fmla="*/ 96086 h 306357"/>
                    <a:gd name="connsiteX6" fmla="*/ 67711 w 164845"/>
                    <a:gd name="connsiteY6" fmla="*/ 57985 h 306357"/>
                    <a:gd name="connsiteX7" fmla="*/ 127753 w 164845"/>
                    <a:gd name="connsiteY7" fmla="*/ 0 h 306357"/>
                    <a:gd name="connsiteX0" fmla="*/ 164845 w 164845"/>
                    <a:gd name="connsiteY0" fmla="*/ 220310 h 285625"/>
                    <a:gd name="connsiteX1" fmla="*/ 104973 w 164845"/>
                    <a:gd name="connsiteY1" fmla="*/ 285625 h 285625"/>
                    <a:gd name="connsiteX2" fmla="*/ 45102 w 164845"/>
                    <a:gd name="connsiteY2" fmla="*/ 280182 h 285625"/>
                    <a:gd name="connsiteX3" fmla="*/ 722 w 164845"/>
                    <a:gd name="connsiteY3" fmla="*/ 215348 h 285625"/>
                    <a:gd name="connsiteX4" fmla="*/ 1139 w 164845"/>
                    <a:gd name="connsiteY4" fmla="*/ 175652 h 285625"/>
                    <a:gd name="connsiteX5" fmla="*/ 20819 w 164845"/>
                    <a:gd name="connsiteY5" fmla="*/ 75354 h 285625"/>
                    <a:gd name="connsiteX6" fmla="*/ 67711 w 164845"/>
                    <a:gd name="connsiteY6" fmla="*/ 37253 h 285625"/>
                    <a:gd name="connsiteX7" fmla="*/ 148269 w 164845"/>
                    <a:gd name="connsiteY7" fmla="*/ 0 h 28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845" h="285625">
                      <a:moveTo>
                        <a:pt x="164845" y="220310"/>
                      </a:moveTo>
                      <a:lnTo>
                        <a:pt x="104973" y="285625"/>
                      </a:lnTo>
                      <a:lnTo>
                        <a:pt x="45102" y="280182"/>
                      </a:lnTo>
                      <a:lnTo>
                        <a:pt x="722" y="215348"/>
                      </a:lnTo>
                      <a:lnTo>
                        <a:pt x="1139" y="175652"/>
                      </a:lnTo>
                      <a:cubicBezTo>
                        <a:pt x="-3047" y="145181"/>
                        <a:pt x="4490" y="123596"/>
                        <a:pt x="20819" y="75354"/>
                      </a:cubicBezTo>
                      <a:lnTo>
                        <a:pt x="67711" y="37253"/>
                      </a:lnTo>
                      <a:lnTo>
                        <a:pt x="148269" y="0"/>
                      </a:lnTo>
                    </a:path>
                  </a:pathLst>
                </a:custGeom>
                <a:noFill/>
                <a:ln w="19050">
                  <a:solidFill>
                    <a:srgbClr val="FF0000"/>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grpSp>
          <p:sp>
            <p:nvSpPr>
              <p:cNvPr id="38" name="角丸四角形吹き出し 37"/>
              <p:cNvSpPr/>
              <p:nvPr/>
            </p:nvSpPr>
            <p:spPr>
              <a:xfrm>
                <a:off x="5699973" y="4818272"/>
                <a:ext cx="1572603" cy="408623"/>
              </a:xfrm>
              <a:prstGeom prst="wedgeRoundRectCallout">
                <a:avLst>
                  <a:gd name="adj1" fmla="val 62324"/>
                  <a:gd name="adj2" fmla="val 49370"/>
                  <a:gd name="adj3" fmla="val 16667"/>
                </a:avLst>
              </a:prstGeom>
              <a:solidFill>
                <a:srgbClr val="CCFFFF"/>
              </a:solidFill>
              <a:ln>
                <a:solidFill>
                  <a:schemeClr val="tx1"/>
                </a:solidFill>
              </a:ln>
            </p:spPr>
            <p:txBody>
              <a:bodyPr wrap="square" rtlCol="0" anchor="ctr">
                <a:spAutoFit/>
              </a:bodyPr>
              <a:lstStyle/>
              <a:p>
                <a:pPr algn="ctr"/>
                <a:r>
                  <a:rPr lang="ja-JP" altLang="en-US" sz="1200" dirty="0"/>
                  <a:t>理論水動力</a:t>
                </a:r>
                <a:endParaRPr kumimoji="1" lang="ja-JP" altLang="en-US" sz="1200" dirty="0">
                  <a:solidFill>
                    <a:schemeClr val="tx1"/>
                  </a:solidFill>
                </a:endParaRPr>
              </a:p>
            </p:txBody>
          </p:sp>
          <p:sp>
            <p:nvSpPr>
              <p:cNvPr id="39" name="角丸四角形吹き出し 38"/>
              <p:cNvSpPr/>
              <p:nvPr/>
            </p:nvSpPr>
            <p:spPr>
              <a:xfrm>
                <a:off x="5604854" y="5417053"/>
                <a:ext cx="1456347" cy="408623"/>
              </a:xfrm>
              <a:prstGeom prst="wedgeRoundRectCallout">
                <a:avLst>
                  <a:gd name="adj1" fmla="val 70631"/>
                  <a:gd name="adj2" fmla="val 64870"/>
                  <a:gd name="adj3" fmla="val 16667"/>
                </a:avLst>
              </a:prstGeom>
              <a:solidFill>
                <a:schemeClr val="bg1"/>
              </a:solidFill>
              <a:ln>
                <a:solidFill>
                  <a:schemeClr val="tx1"/>
                </a:solidFill>
              </a:ln>
            </p:spPr>
            <p:txBody>
              <a:bodyPr wrap="square" rtlCol="0" anchor="ctr">
                <a:spAutoFit/>
              </a:bodyPr>
              <a:lstStyle/>
              <a:p>
                <a:pPr algn="ctr"/>
                <a:r>
                  <a:rPr lang="ja-JP" altLang="en-US" sz="1200" dirty="0"/>
                  <a:t>ポンプの損失</a:t>
                </a:r>
                <a:endParaRPr kumimoji="1" lang="ja-JP" altLang="en-US" sz="1200" dirty="0"/>
              </a:p>
            </p:txBody>
          </p:sp>
          <p:sp>
            <p:nvSpPr>
              <p:cNvPr id="40" name="角丸四角形吹き出し 39"/>
              <p:cNvSpPr/>
              <p:nvPr/>
            </p:nvSpPr>
            <p:spPr>
              <a:xfrm>
                <a:off x="8283210" y="5005558"/>
                <a:ext cx="1764209" cy="408623"/>
              </a:xfrm>
              <a:prstGeom prst="wedgeRoundRectCallout">
                <a:avLst>
                  <a:gd name="adj1" fmla="val -42976"/>
                  <a:gd name="adj2" fmla="val 134415"/>
                  <a:gd name="adj3" fmla="val 16667"/>
                </a:avLst>
              </a:prstGeom>
              <a:solidFill>
                <a:srgbClr val="CCFFCC"/>
              </a:solidFill>
              <a:ln>
                <a:solidFill>
                  <a:schemeClr val="tx1"/>
                </a:solidFill>
              </a:ln>
            </p:spPr>
            <p:txBody>
              <a:bodyPr wrap="square" rtlCol="0" anchor="ctr">
                <a:spAutoFit/>
              </a:bodyPr>
              <a:lstStyle/>
              <a:p>
                <a:pPr algn="ctr"/>
                <a:r>
                  <a:rPr lang="ja-JP" altLang="en-US" sz="1200" dirty="0"/>
                  <a:t>電動機の</a:t>
                </a:r>
                <a:r>
                  <a:rPr kumimoji="1" lang="ja-JP" altLang="en-US" sz="1200" dirty="0">
                    <a:solidFill>
                      <a:schemeClr val="tx1"/>
                    </a:solidFill>
                  </a:rPr>
                  <a:t>出力</a:t>
                </a:r>
              </a:p>
            </p:txBody>
          </p:sp>
        </p:grpSp>
        <p:sp>
          <p:nvSpPr>
            <p:cNvPr id="36" name="角丸四角形吹き出し 35"/>
            <p:cNvSpPr/>
            <p:nvPr/>
          </p:nvSpPr>
          <p:spPr>
            <a:xfrm>
              <a:off x="9655456" y="5530076"/>
              <a:ext cx="1723743" cy="408623"/>
            </a:xfrm>
            <a:prstGeom prst="wedgeRoundRectCallout">
              <a:avLst>
                <a:gd name="adj1" fmla="val -64910"/>
                <a:gd name="adj2" fmla="val 18370"/>
                <a:gd name="adj3" fmla="val 16667"/>
              </a:avLst>
            </a:prstGeom>
            <a:solidFill>
              <a:schemeClr val="bg1"/>
            </a:solidFill>
            <a:ln>
              <a:solidFill>
                <a:schemeClr val="tx1"/>
              </a:solidFill>
            </a:ln>
          </p:spPr>
          <p:txBody>
            <a:bodyPr wrap="square" rtlCol="0" anchor="ctr">
              <a:spAutoFit/>
            </a:bodyPr>
            <a:lstStyle/>
            <a:p>
              <a:pPr algn="ctr"/>
              <a:r>
                <a:rPr lang="ja-JP" altLang="en-US" sz="1200" dirty="0"/>
                <a:t>電動機の損失</a:t>
              </a:r>
              <a:endParaRPr kumimoji="1" lang="ja-JP" altLang="en-US" sz="1200" dirty="0"/>
            </a:p>
          </p:txBody>
        </p:sp>
      </p:grpSp>
      <p:sp>
        <p:nvSpPr>
          <p:cNvPr id="50" name="V 字形矢印 49"/>
          <p:cNvSpPr/>
          <p:nvPr/>
        </p:nvSpPr>
        <p:spPr>
          <a:xfrm flipH="1">
            <a:off x="6867642" y="4864314"/>
            <a:ext cx="1950176" cy="832802"/>
          </a:xfrm>
          <a:prstGeom prst="notchedRightArrow">
            <a:avLst/>
          </a:prstGeom>
          <a:gradFill flip="none" rotWithShape="1">
            <a:gsLst>
              <a:gs pos="0">
                <a:srgbClr val="FF33CC"/>
              </a:gs>
              <a:gs pos="25000">
                <a:srgbClr val="FF99FF"/>
              </a:gs>
              <a:gs pos="100000">
                <a:schemeClr val="accent5">
                  <a:tint val="15000"/>
                  <a:satMod val="350000"/>
                </a:schemeClr>
              </a:gs>
            </a:gsLst>
            <a:lin ang="10800000" scaled="1"/>
            <a:tileRect/>
          </a:gradFill>
        </p:spPr>
        <p:txBody>
          <a:bodyPr wrap="square" rtlCol="0" anchor="ctr">
            <a:spAutoFit/>
          </a:bodyPr>
          <a:lstStyle/>
          <a:p>
            <a:pPr algn="ctr"/>
            <a:endParaRPr kumimoji="1" lang="ja-JP" altLang="en-US" dirty="0" smtClean="0">
              <a:solidFill>
                <a:schemeClr val="tx1"/>
              </a:solidFill>
            </a:endParaRPr>
          </a:p>
        </p:txBody>
      </p:sp>
      <p:sp>
        <p:nvSpPr>
          <p:cNvPr id="51" name="テキスト ボックス 50"/>
          <p:cNvSpPr txBox="1"/>
          <p:nvPr/>
        </p:nvSpPr>
        <p:spPr>
          <a:xfrm>
            <a:off x="7248158" y="5086038"/>
            <a:ext cx="1569660" cy="369332"/>
          </a:xfrm>
          <a:prstGeom prst="rect">
            <a:avLst/>
          </a:prstGeom>
          <a:noFill/>
        </p:spPr>
        <p:txBody>
          <a:bodyPr wrap="none" rtlCol="0">
            <a:spAutoFit/>
          </a:bodyPr>
          <a:lstStyle/>
          <a:p>
            <a:r>
              <a:rPr kumimoji="1" lang="ja-JP" altLang="en-US" dirty="0" smtClean="0">
                <a:solidFill>
                  <a:schemeClr val="tx1"/>
                </a:solidFill>
              </a:rPr>
              <a:t>入力（消費電）</a:t>
            </a:r>
          </a:p>
        </p:txBody>
      </p:sp>
      <p:sp>
        <p:nvSpPr>
          <p:cNvPr id="52" name="タイトル 2"/>
          <p:cNvSpPr>
            <a:spLocks noGrp="1"/>
          </p:cNvSpPr>
          <p:nvPr>
            <p:ph type="title"/>
          </p:nvPr>
        </p:nvSpPr>
        <p:spPr>
          <a:xfrm>
            <a:off x="144016" y="32814"/>
            <a:ext cx="9108504" cy="587874"/>
          </a:xfrm>
        </p:spPr>
        <p:txBody>
          <a:bodyPr/>
          <a:lstStyle/>
          <a:p>
            <a:r>
              <a:rPr lang="en-US" altLang="ja-JP" dirty="0">
                <a:solidFill>
                  <a:srgbClr val="000000"/>
                </a:solidFill>
              </a:rPr>
              <a:t>Ⅳ.</a:t>
            </a:r>
            <a:r>
              <a:rPr lang="ja-JP" altLang="en-US" dirty="0" smtClean="0">
                <a:solidFill>
                  <a:schemeClr val="tx1"/>
                </a:solidFill>
              </a:rPr>
              <a:t>ポンプ</a:t>
            </a:r>
            <a:r>
              <a:rPr lang="ja-JP" altLang="en-US" dirty="0" smtClean="0">
                <a:solidFill>
                  <a:schemeClr val="tx1"/>
                </a:solidFill>
              </a:rPr>
              <a:t>の特性　</a:t>
            </a:r>
            <a:r>
              <a:rPr lang="ja-JP" altLang="en-US" dirty="0" smtClean="0">
                <a:solidFill>
                  <a:srgbClr val="0033CC"/>
                </a:solidFill>
              </a:rPr>
              <a:t>入力（消費電力）と総合効率</a:t>
            </a:r>
            <a:endParaRPr lang="zh-TW" altLang="en-US" dirty="0">
              <a:solidFill>
                <a:srgbClr val="0033CC"/>
              </a:solidFill>
            </a:endParaRPr>
          </a:p>
        </p:txBody>
      </p:sp>
    </p:spTree>
    <p:extLst>
      <p:ext uri="{BB962C8B-B14F-4D97-AF65-F5344CB8AC3E}">
        <p14:creationId xmlns:p14="http://schemas.microsoft.com/office/powerpoint/2010/main" val="31962262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58</a:t>
            </a:fld>
            <a:endParaRPr lang="en-US" altLang="ja-JP"/>
          </a:p>
        </p:txBody>
      </p:sp>
      <p:sp>
        <p:nvSpPr>
          <p:cNvPr id="3" name="タイトル 2"/>
          <p:cNvSpPr>
            <a:spLocks noGrp="1"/>
          </p:cNvSpPr>
          <p:nvPr>
            <p:ph type="title"/>
          </p:nvPr>
        </p:nvSpPr>
        <p:spPr>
          <a:xfrm>
            <a:off x="144016" y="32814"/>
            <a:ext cx="9108504" cy="587874"/>
          </a:xfrm>
        </p:spPr>
        <p:txBody>
          <a:bodyPr/>
          <a:lstStyle/>
          <a:p>
            <a:r>
              <a:rPr lang="en-US" altLang="ja-JP" dirty="0">
                <a:solidFill>
                  <a:srgbClr val="000000"/>
                </a:solidFill>
              </a:rPr>
              <a:t>Ⅳ.</a:t>
            </a:r>
            <a:r>
              <a:rPr lang="ja-JP" altLang="en-US" dirty="0" smtClean="0">
                <a:solidFill>
                  <a:schemeClr val="tx1"/>
                </a:solidFill>
              </a:rPr>
              <a:t>ポンプ</a:t>
            </a:r>
            <a:r>
              <a:rPr lang="ja-JP" altLang="en-US" dirty="0" smtClean="0">
                <a:solidFill>
                  <a:schemeClr val="tx1"/>
                </a:solidFill>
              </a:rPr>
              <a:t>の特性　性能の変化</a:t>
            </a:r>
            <a:endParaRPr lang="zh-TW" altLang="en-US" dirty="0">
              <a:solidFill>
                <a:srgbClr val="0033CC"/>
              </a:solidFill>
            </a:endParaRPr>
          </a:p>
        </p:txBody>
      </p:sp>
      <p:graphicFrame>
        <p:nvGraphicFramePr>
          <p:cNvPr id="5" name="表 4"/>
          <p:cNvGraphicFramePr>
            <a:graphicFrameLocks noGrp="1"/>
          </p:cNvGraphicFramePr>
          <p:nvPr>
            <p:extLst>
              <p:ext uri="{D42A27DB-BD31-4B8C-83A1-F6EECF244321}">
                <p14:modId xmlns:p14="http://schemas.microsoft.com/office/powerpoint/2010/main" val="457739975"/>
              </p:ext>
            </p:extLst>
          </p:nvPr>
        </p:nvGraphicFramePr>
        <p:xfrm>
          <a:off x="539552" y="1052736"/>
          <a:ext cx="8352928" cy="5040561"/>
        </p:xfrm>
        <a:graphic>
          <a:graphicData uri="http://schemas.openxmlformats.org/drawingml/2006/table">
            <a:tbl>
              <a:tblPr firstRow="1" bandRow="1">
                <a:tableStyleId>{5C22544A-7EE6-4342-B048-85BDC9FD1C3A}</a:tableStyleId>
              </a:tblPr>
              <a:tblGrid>
                <a:gridCol w="4018017"/>
                <a:gridCol w="4334911"/>
              </a:tblGrid>
              <a:tr h="3624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800" b="1" dirty="0" smtClean="0">
                          <a:solidFill>
                            <a:schemeClr val="tx1"/>
                          </a:solidFill>
                          <a:latin typeface="Tahoma" pitchFamily="34" charset="0"/>
                        </a:rPr>
                        <a:t>①</a:t>
                      </a:r>
                      <a:r>
                        <a:rPr lang="ja-JP" altLang="en-US" sz="1800" b="1" dirty="0" smtClean="0">
                          <a:solidFill>
                            <a:srgbClr val="FF0000"/>
                          </a:solidFill>
                          <a:latin typeface="Tahoma" pitchFamily="34" charset="0"/>
                        </a:rPr>
                        <a:t>インペラ外形</a:t>
                      </a:r>
                      <a:r>
                        <a:rPr lang="ja-JP" altLang="en-US" sz="1800" b="1" dirty="0" smtClean="0">
                          <a:solidFill>
                            <a:schemeClr val="tx1"/>
                          </a:solidFill>
                          <a:latin typeface="Tahoma" pitchFamily="34" charset="0"/>
                        </a:rPr>
                        <a:t>による変化</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800" b="1" dirty="0" smtClean="0">
                          <a:solidFill>
                            <a:schemeClr val="tx1"/>
                          </a:solidFill>
                          <a:latin typeface="Tahoma" pitchFamily="34" charset="0"/>
                        </a:rPr>
                        <a:t>②</a:t>
                      </a:r>
                      <a:r>
                        <a:rPr lang="ja-JP" altLang="en-US" sz="1800" b="1" dirty="0" smtClean="0">
                          <a:solidFill>
                            <a:srgbClr val="FF0000"/>
                          </a:solidFill>
                          <a:latin typeface="Tahoma" pitchFamily="34" charset="0"/>
                        </a:rPr>
                        <a:t>回転数</a:t>
                      </a:r>
                      <a:r>
                        <a:rPr lang="ja-JP" altLang="en-US" sz="1800" b="1" dirty="0" smtClean="0">
                          <a:solidFill>
                            <a:schemeClr val="tx1"/>
                          </a:solidFill>
                          <a:latin typeface="Tahoma" pitchFamily="34" charset="0"/>
                        </a:rPr>
                        <a:t>による変化</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r>
              <a:tr h="2178827">
                <a:tc>
                  <a:txBody>
                    <a:bodyPr/>
                    <a:lstStyle/>
                    <a:p>
                      <a:endParaRPr kumimoji="1" lang="ja-JP"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44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800" b="1" dirty="0" smtClean="0">
                          <a:solidFill>
                            <a:schemeClr val="tx1"/>
                          </a:solidFill>
                          <a:latin typeface="Tahoma" pitchFamily="34" charset="0"/>
                        </a:rPr>
                        <a:t>③</a:t>
                      </a:r>
                      <a:r>
                        <a:rPr lang="ja-JP" altLang="en-US" sz="1800" b="1" dirty="0" smtClean="0">
                          <a:solidFill>
                            <a:srgbClr val="FF0000"/>
                          </a:solidFill>
                          <a:latin typeface="Tahoma" pitchFamily="34" charset="0"/>
                        </a:rPr>
                        <a:t>インペラ枚数</a:t>
                      </a:r>
                      <a:r>
                        <a:rPr lang="ja-JP" altLang="en-US" sz="1800" b="1" dirty="0" smtClean="0">
                          <a:solidFill>
                            <a:schemeClr val="tx1"/>
                          </a:solidFill>
                          <a:latin typeface="Tahoma" pitchFamily="34" charset="0"/>
                        </a:rPr>
                        <a:t>による変化</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800" b="1" dirty="0" smtClean="0">
                          <a:solidFill>
                            <a:schemeClr val="tx1"/>
                          </a:solidFill>
                          <a:latin typeface="Tahoma" pitchFamily="34" charset="0"/>
                        </a:rPr>
                        <a:t>④</a:t>
                      </a:r>
                      <a:r>
                        <a:rPr lang="ja-JP" altLang="en-US" sz="1800" b="1" dirty="0" smtClean="0">
                          <a:solidFill>
                            <a:srgbClr val="FF0000"/>
                          </a:solidFill>
                          <a:latin typeface="Tahoma" pitchFamily="34" charset="0"/>
                        </a:rPr>
                        <a:t>運転台数</a:t>
                      </a:r>
                      <a:r>
                        <a:rPr lang="ja-JP" altLang="en-US" sz="1800" b="1" dirty="0" smtClean="0">
                          <a:solidFill>
                            <a:schemeClr val="tx1"/>
                          </a:solidFill>
                          <a:latin typeface="Tahoma" pitchFamily="34" charset="0"/>
                        </a:rPr>
                        <a:t>による変化</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tr>
              <a:tr h="2114744">
                <a:tc>
                  <a:txBody>
                    <a:bodyPr/>
                    <a:lstStyle/>
                    <a:p>
                      <a:endParaRPr kumimoji="1" lang="ja-JP"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Text Box 5"/>
          <p:cNvSpPr txBox="1">
            <a:spLocks noChangeArrowheads="1"/>
          </p:cNvSpPr>
          <p:nvPr/>
        </p:nvSpPr>
        <p:spPr bwMode="auto">
          <a:xfrm>
            <a:off x="809183" y="1543099"/>
            <a:ext cx="2944939" cy="99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latin typeface="Tahoma" pitchFamily="34" charset="0"/>
              </a:rPr>
              <a:t>吐出量　∝　外径 </a:t>
            </a:r>
            <a:r>
              <a:rPr lang="ja-JP" altLang="en-US" sz="1600" b="1" baseline="30000" dirty="0">
                <a:latin typeface="ＭＳ Ｐゴシック" pitchFamily="50" charset="-128"/>
              </a:rPr>
              <a:t>２</a:t>
            </a:r>
            <a:endParaRPr lang="en-US" altLang="ja-JP" sz="1600" b="1" baseline="30000" dirty="0">
              <a:latin typeface="ＭＳ Ｐゴシック" pitchFamily="50" charset="-128"/>
            </a:endParaRPr>
          </a:p>
          <a:p>
            <a:pPr eaLnBrk="1" hangingPunct="1">
              <a:spcBef>
                <a:spcPct val="0"/>
              </a:spcBef>
              <a:buNone/>
            </a:pPr>
            <a:r>
              <a:rPr lang="ja-JP" altLang="en-US" sz="1600" b="1" dirty="0">
                <a:latin typeface="Tahoma" pitchFamily="34" charset="0"/>
              </a:rPr>
              <a:t>揚程　   ∝　外径 </a:t>
            </a:r>
            <a:r>
              <a:rPr lang="ja-JP" altLang="en-US" sz="1600" b="1" baseline="30000" dirty="0">
                <a:latin typeface="Tahoma" pitchFamily="34" charset="0"/>
              </a:rPr>
              <a:t>２</a:t>
            </a:r>
            <a:endParaRPr lang="en-US" altLang="ja-JP" sz="1600" b="1" baseline="30000" dirty="0">
              <a:latin typeface="Tahoma" pitchFamily="34" charset="0"/>
            </a:endParaRPr>
          </a:p>
          <a:p>
            <a:pPr eaLnBrk="1" hangingPunct="1">
              <a:spcBef>
                <a:spcPct val="0"/>
              </a:spcBef>
              <a:buNone/>
            </a:pPr>
            <a:r>
              <a:rPr lang="ja-JP" altLang="en-US" sz="1600" b="1" dirty="0">
                <a:latin typeface="Tahoma" pitchFamily="34" charset="0"/>
              </a:rPr>
              <a:t>軸動力　∝　外径 </a:t>
            </a:r>
            <a:r>
              <a:rPr lang="ja-JP" altLang="en-US" sz="1600" b="1" baseline="30000" dirty="0">
                <a:latin typeface="Tahoma" pitchFamily="34" charset="0"/>
              </a:rPr>
              <a:t>４</a:t>
            </a:r>
          </a:p>
          <a:p>
            <a:pPr eaLnBrk="1" hangingPunct="1">
              <a:spcBef>
                <a:spcPct val="0"/>
              </a:spcBef>
              <a:buFontTx/>
              <a:buNone/>
            </a:pPr>
            <a:endParaRPr lang="en-US" altLang="ja-JP" sz="1600" b="1" baseline="30000" dirty="0">
              <a:latin typeface="ＭＳ Ｐゴシック" pitchFamily="50" charset="-128"/>
            </a:endParaRPr>
          </a:p>
        </p:txBody>
      </p:sp>
      <p:sp>
        <p:nvSpPr>
          <p:cNvPr id="7" name="Text Box 11"/>
          <p:cNvSpPr txBox="1">
            <a:spLocks noChangeArrowheads="1"/>
          </p:cNvSpPr>
          <p:nvPr/>
        </p:nvSpPr>
        <p:spPr bwMode="auto">
          <a:xfrm>
            <a:off x="4698268" y="1513196"/>
            <a:ext cx="2944938" cy="1159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latin typeface="Tahoma" pitchFamily="34" charset="0"/>
              </a:rPr>
              <a:t>吐出量　∝　回転数</a:t>
            </a:r>
            <a:endParaRPr lang="en-US" altLang="ja-JP" sz="1600" b="1" dirty="0">
              <a:latin typeface="Tahoma" pitchFamily="34" charset="0"/>
            </a:endParaRPr>
          </a:p>
          <a:p>
            <a:pPr eaLnBrk="1" hangingPunct="1">
              <a:spcBef>
                <a:spcPct val="0"/>
              </a:spcBef>
              <a:buNone/>
            </a:pPr>
            <a:r>
              <a:rPr lang="ja-JP" altLang="en-US" sz="1600" b="1" dirty="0">
                <a:latin typeface="Tahoma" pitchFamily="34" charset="0"/>
              </a:rPr>
              <a:t>揚程     ∝　回転数 </a:t>
            </a:r>
            <a:r>
              <a:rPr lang="ja-JP" altLang="en-US" sz="1600" b="1" baseline="30000" dirty="0">
                <a:latin typeface="Tahoma" pitchFamily="34" charset="0"/>
              </a:rPr>
              <a:t>２</a:t>
            </a:r>
            <a:endParaRPr lang="en-US" altLang="ja-JP" sz="1600" b="1" baseline="30000" dirty="0">
              <a:latin typeface="Tahoma" pitchFamily="34" charset="0"/>
            </a:endParaRPr>
          </a:p>
          <a:p>
            <a:pPr eaLnBrk="1" hangingPunct="1">
              <a:spcBef>
                <a:spcPct val="0"/>
              </a:spcBef>
              <a:buNone/>
            </a:pPr>
            <a:r>
              <a:rPr lang="ja-JP" altLang="en-US" sz="1600" b="1" dirty="0">
                <a:latin typeface="Tahoma" pitchFamily="34" charset="0"/>
              </a:rPr>
              <a:t>軸動力　∝　回転数 </a:t>
            </a:r>
            <a:r>
              <a:rPr lang="ja-JP" altLang="en-US" sz="1600" b="1" baseline="30000" dirty="0">
                <a:latin typeface="Tahoma" pitchFamily="34" charset="0"/>
              </a:rPr>
              <a:t>３</a:t>
            </a:r>
          </a:p>
          <a:p>
            <a:pPr eaLnBrk="1" hangingPunct="1">
              <a:spcBef>
                <a:spcPct val="0"/>
              </a:spcBef>
              <a:buNone/>
            </a:pPr>
            <a:endParaRPr lang="ja-JP" altLang="en-US" sz="1600" b="1" baseline="30000" dirty="0">
              <a:latin typeface="Tahoma" pitchFamily="34" charset="0"/>
            </a:endParaRPr>
          </a:p>
          <a:p>
            <a:pPr eaLnBrk="1" hangingPunct="1">
              <a:spcBef>
                <a:spcPct val="0"/>
              </a:spcBef>
              <a:buFontTx/>
              <a:buNone/>
            </a:pPr>
            <a:endParaRPr lang="ja-JP" altLang="en-US" sz="1600" b="1" baseline="30000" dirty="0">
              <a:latin typeface="Tahoma" pitchFamily="34" charset="0"/>
            </a:endParaRPr>
          </a:p>
        </p:txBody>
      </p:sp>
      <p:grpSp>
        <p:nvGrpSpPr>
          <p:cNvPr id="8" name="グループ化 7"/>
          <p:cNvGrpSpPr/>
          <p:nvPr/>
        </p:nvGrpSpPr>
        <p:grpSpPr>
          <a:xfrm>
            <a:off x="6755108" y="4134535"/>
            <a:ext cx="1577493" cy="1085021"/>
            <a:chOff x="6923856" y="4442048"/>
            <a:chExt cx="1752600" cy="1219200"/>
          </a:xfrm>
        </p:grpSpPr>
        <p:sp>
          <p:nvSpPr>
            <p:cNvPr id="9" name="Line 13"/>
            <p:cNvSpPr>
              <a:spLocks noChangeShapeType="1"/>
            </p:cNvSpPr>
            <p:nvPr/>
          </p:nvSpPr>
          <p:spPr bwMode="auto">
            <a:xfrm>
              <a:off x="7228656" y="4823048"/>
              <a:ext cx="0" cy="228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0" name="Line 14"/>
            <p:cNvSpPr>
              <a:spLocks noChangeShapeType="1"/>
            </p:cNvSpPr>
            <p:nvPr/>
          </p:nvSpPr>
          <p:spPr bwMode="auto">
            <a:xfrm>
              <a:off x="8371656" y="4823048"/>
              <a:ext cx="0" cy="22860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1" name="Line 15"/>
            <p:cNvSpPr>
              <a:spLocks noChangeShapeType="1"/>
            </p:cNvSpPr>
            <p:nvPr/>
          </p:nvSpPr>
          <p:spPr bwMode="auto">
            <a:xfrm>
              <a:off x="7228656" y="4823048"/>
              <a:ext cx="1143000"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nvGrpSpPr>
            <p:cNvPr id="12" name="グループ化 11"/>
            <p:cNvGrpSpPr/>
            <p:nvPr/>
          </p:nvGrpSpPr>
          <p:grpSpPr>
            <a:xfrm>
              <a:off x="6923856" y="4442048"/>
              <a:ext cx="1752600" cy="1219200"/>
              <a:chOff x="6923856" y="4442048"/>
              <a:chExt cx="1752600" cy="1219200"/>
            </a:xfrm>
          </p:grpSpPr>
          <p:sp>
            <p:nvSpPr>
              <p:cNvPr id="13" name="Oval 11"/>
              <p:cNvSpPr>
                <a:spLocks noChangeArrowheads="1"/>
              </p:cNvSpPr>
              <p:nvPr/>
            </p:nvSpPr>
            <p:spPr bwMode="auto">
              <a:xfrm>
                <a:off x="6923856" y="5051648"/>
                <a:ext cx="609600" cy="609600"/>
              </a:xfrm>
              <a:prstGeom prst="ellipse">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350">
                    <a:latin typeface="Tahoma" pitchFamily="34" charset="0"/>
                  </a:rPr>
                  <a:t>Ｐ</a:t>
                </a:r>
              </a:p>
            </p:txBody>
          </p:sp>
          <p:sp>
            <p:nvSpPr>
              <p:cNvPr id="14" name="Oval 12"/>
              <p:cNvSpPr>
                <a:spLocks noChangeArrowheads="1"/>
              </p:cNvSpPr>
              <p:nvPr/>
            </p:nvSpPr>
            <p:spPr bwMode="auto">
              <a:xfrm>
                <a:off x="8066856" y="5051648"/>
                <a:ext cx="609600" cy="609600"/>
              </a:xfrm>
              <a:prstGeom prst="ellipse">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350">
                    <a:latin typeface="Tahoma" pitchFamily="34" charset="0"/>
                  </a:rPr>
                  <a:t>Ｐ</a:t>
                </a:r>
              </a:p>
            </p:txBody>
          </p:sp>
          <p:sp>
            <p:nvSpPr>
              <p:cNvPr id="15" name="Line 16"/>
              <p:cNvSpPr>
                <a:spLocks noChangeShapeType="1"/>
              </p:cNvSpPr>
              <p:nvPr/>
            </p:nvSpPr>
            <p:spPr bwMode="auto">
              <a:xfrm flipV="1">
                <a:off x="7838256" y="4442048"/>
                <a:ext cx="0" cy="381000"/>
              </a:xfrm>
              <a:prstGeom prst="line">
                <a:avLst/>
              </a:prstGeom>
              <a:noFill/>
              <a:ln w="9525">
                <a:solidFill>
                  <a:schemeClr val="tx1"/>
                </a:solidFill>
                <a:miter lim="800000"/>
                <a:headEnd type="none" w="med" len="me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sp>
        <p:nvSpPr>
          <p:cNvPr id="16" name="Rectangle 20"/>
          <p:cNvSpPr>
            <a:spLocks noChangeArrowheads="1"/>
          </p:cNvSpPr>
          <p:nvPr/>
        </p:nvSpPr>
        <p:spPr bwMode="auto">
          <a:xfrm>
            <a:off x="4850152" y="4291046"/>
            <a:ext cx="9602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600" b="1" dirty="0">
                <a:solidFill>
                  <a:srgbClr val="0066FF"/>
                </a:solidFill>
                <a:latin typeface="+mj-ea"/>
                <a:ea typeface="+mj-ea"/>
              </a:rPr>
              <a:t>【</a:t>
            </a:r>
            <a:r>
              <a:rPr lang="ja-JP" altLang="en-US" sz="1600" b="1" dirty="0">
                <a:solidFill>
                  <a:srgbClr val="0066FF"/>
                </a:solidFill>
                <a:latin typeface="+mj-ea"/>
                <a:ea typeface="+mj-ea"/>
              </a:rPr>
              <a:t>並列</a:t>
            </a:r>
            <a:r>
              <a:rPr lang="en-US" altLang="ja-JP" sz="1600" b="1" dirty="0">
                <a:solidFill>
                  <a:srgbClr val="0066FF"/>
                </a:solidFill>
                <a:latin typeface="+mj-ea"/>
                <a:ea typeface="+mj-ea"/>
              </a:rPr>
              <a:t>】</a:t>
            </a:r>
          </a:p>
        </p:txBody>
      </p:sp>
      <p:sp>
        <p:nvSpPr>
          <p:cNvPr id="17" name="Text Box 22"/>
          <p:cNvSpPr txBox="1">
            <a:spLocks noChangeArrowheads="1"/>
          </p:cNvSpPr>
          <p:nvPr/>
        </p:nvSpPr>
        <p:spPr bwMode="auto">
          <a:xfrm>
            <a:off x="4991324" y="4618884"/>
            <a:ext cx="25377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66FF"/>
                </a:solidFill>
                <a:latin typeface="+mj-ea"/>
                <a:ea typeface="+mj-ea"/>
              </a:rPr>
              <a:t>吐出量</a:t>
            </a:r>
            <a:r>
              <a:rPr lang="ja-JP" altLang="en-US" sz="1600" b="1" dirty="0">
                <a:latin typeface="+mj-ea"/>
                <a:ea typeface="+mj-ea"/>
              </a:rPr>
              <a:t>∝台数</a:t>
            </a:r>
            <a:endParaRPr lang="ja-JP" altLang="en-US" sz="1600" b="1" baseline="30000" dirty="0">
              <a:latin typeface="+mj-ea"/>
              <a:ea typeface="+mj-ea"/>
            </a:endParaRPr>
          </a:p>
        </p:txBody>
      </p:sp>
      <p:sp>
        <p:nvSpPr>
          <p:cNvPr id="18" name="Line 17"/>
          <p:cNvSpPr>
            <a:spLocks noChangeShapeType="1"/>
          </p:cNvSpPr>
          <p:nvPr/>
        </p:nvSpPr>
        <p:spPr bwMode="auto">
          <a:xfrm>
            <a:off x="6590418" y="5689279"/>
            <a:ext cx="2057599" cy="0"/>
          </a:xfrm>
          <a:prstGeom prst="line">
            <a:avLst/>
          </a:prstGeom>
          <a:noFill/>
          <a:ln w="9525">
            <a:solidFill>
              <a:schemeClr val="tx1"/>
            </a:solidFill>
            <a:miter lim="800000"/>
            <a:headEnd type="none" w="med" len="me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9" name="Oval 18"/>
          <p:cNvSpPr>
            <a:spLocks noChangeArrowheads="1"/>
          </p:cNvSpPr>
          <p:nvPr/>
        </p:nvSpPr>
        <p:spPr bwMode="auto">
          <a:xfrm>
            <a:off x="7623707" y="5418024"/>
            <a:ext cx="548693" cy="542510"/>
          </a:xfrm>
          <a:prstGeom prst="ellipse">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350" dirty="0">
                <a:latin typeface="Tahoma" pitchFamily="34" charset="0"/>
              </a:rPr>
              <a:t>Ｐ</a:t>
            </a:r>
          </a:p>
        </p:txBody>
      </p:sp>
      <p:sp>
        <p:nvSpPr>
          <p:cNvPr id="20" name="Rectangle 21"/>
          <p:cNvSpPr>
            <a:spLocks noChangeArrowheads="1"/>
          </p:cNvSpPr>
          <p:nvPr/>
        </p:nvSpPr>
        <p:spPr bwMode="auto">
          <a:xfrm>
            <a:off x="4850152" y="5172502"/>
            <a:ext cx="9602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1600" b="1" dirty="0">
                <a:solidFill>
                  <a:srgbClr val="00CC99"/>
                </a:solidFill>
                <a:latin typeface="+mj-ea"/>
                <a:ea typeface="+mj-ea"/>
              </a:rPr>
              <a:t>【</a:t>
            </a:r>
            <a:r>
              <a:rPr lang="ja-JP" altLang="en-US" sz="1600" b="1" dirty="0">
                <a:solidFill>
                  <a:srgbClr val="00CC99"/>
                </a:solidFill>
                <a:latin typeface="+mj-ea"/>
                <a:ea typeface="+mj-ea"/>
              </a:rPr>
              <a:t>直列</a:t>
            </a:r>
            <a:r>
              <a:rPr lang="en-US" altLang="ja-JP" sz="1600" b="1" dirty="0">
                <a:solidFill>
                  <a:srgbClr val="00CC99"/>
                </a:solidFill>
                <a:latin typeface="+mj-ea"/>
                <a:ea typeface="+mj-ea"/>
              </a:rPr>
              <a:t>】</a:t>
            </a:r>
          </a:p>
        </p:txBody>
      </p:sp>
      <p:sp>
        <p:nvSpPr>
          <p:cNvPr id="21" name="Text Box 23"/>
          <p:cNvSpPr txBox="1">
            <a:spLocks noChangeArrowheads="1"/>
          </p:cNvSpPr>
          <p:nvPr/>
        </p:nvSpPr>
        <p:spPr bwMode="auto">
          <a:xfrm>
            <a:off x="5058668" y="5453644"/>
            <a:ext cx="253770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solidFill>
                  <a:srgbClr val="00CC99"/>
                </a:solidFill>
                <a:latin typeface="+mj-ea"/>
                <a:ea typeface="+mj-ea"/>
              </a:rPr>
              <a:t>揚程</a:t>
            </a:r>
            <a:r>
              <a:rPr lang="ja-JP" altLang="en-US" sz="1600" b="1" dirty="0">
                <a:latin typeface="+mj-ea"/>
                <a:ea typeface="+mj-ea"/>
              </a:rPr>
              <a:t>∝台数</a:t>
            </a:r>
            <a:endParaRPr lang="ja-JP" altLang="en-US" sz="1600" b="1" baseline="30000" dirty="0">
              <a:latin typeface="+mj-ea"/>
              <a:ea typeface="+mj-ea"/>
            </a:endParaRPr>
          </a:p>
        </p:txBody>
      </p:sp>
      <p:sp>
        <p:nvSpPr>
          <p:cNvPr id="22" name="Oval 18"/>
          <p:cNvSpPr>
            <a:spLocks noChangeArrowheads="1"/>
          </p:cNvSpPr>
          <p:nvPr/>
        </p:nvSpPr>
        <p:spPr bwMode="auto">
          <a:xfrm>
            <a:off x="6871232" y="5418024"/>
            <a:ext cx="548693" cy="542510"/>
          </a:xfrm>
          <a:prstGeom prst="ellipse">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pPr>
            <a:r>
              <a:rPr lang="ja-JP" altLang="en-US" sz="1350" dirty="0">
                <a:latin typeface="Tahoma" pitchFamily="34" charset="0"/>
              </a:rPr>
              <a:t>Ｐ</a:t>
            </a:r>
          </a:p>
        </p:txBody>
      </p:sp>
      <p:grpSp>
        <p:nvGrpSpPr>
          <p:cNvPr id="23" name="グループ化 22"/>
          <p:cNvGrpSpPr/>
          <p:nvPr/>
        </p:nvGrpSpPr>
        <p:grpSpPr>
          <a:xfrm>
            <a:off x="742095" y="2436204"/>
            <a:ext cx="1913255" cy="962798"/>
            <a:chOff x="448451" y="2427287"/>
            <a:chExt cx="2227157" cy="1219200"/>
          </a:xfrm>
        </p:grpSpPr>
        <p:pic>
          <p:nvPicPr>
            <p:cNvPr id="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451" y="2606675"/>
              <a:ext cx="9144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697" y="2887663"/>
              <a:ext cx="53340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358" y="2427287"/>
              <a:ext cx="85725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0906" y="1785641"/>
            <a:ext cx="1810567" cy="1444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7390" y="2387466"/>
            <a:ext cx="667446" cy="1001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0632" y="1630209"/>
            <a:ext cx="1935906" cy="1577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2976" y="4090764"/>
            <a:ext cx="2961005" cy="1869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 Box 9"/>
          <p:cNvSpPr txBox="1">
            <a:spLocks noChangeArrowheads="1"/>
          </p:cNvSpPr>
          <p:nvPr/>
        </p:nvSpPr>
        <p:spPr bwMode="auto">
          <a:xfrm>
            <a:off x="697849" y="4551327"/>
            <a:ext cx="24071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1600" b="1" dirty="0">
                <a:latin typeface="Tahoma" pitchFamily="34" charset="0"/>
              </a:rPr>
              <a:t>揚程　∝　羽根車枚数</a:t>
            </a:r>
            <a:endParaRPr lang="ja-JP" altLang="en-US" sz="1600" b="1" baseline="30000" dirty="0">
              <a:latin typeface="Tahoma" pitchFamily="34" charset="0"/>
            </a:endParaRPr>
          </a:p>
        </p:txBody>
      </p:sp>
    </p:spTree>
    <p:extLst>
      <p:ext uri="{BB962C8B-B14F-4D97-AF65-F5344CB8AC3E}">
        <p14:creationId xmlns:p14="http://schemas.microsoft.com/office/powerpoint/2010/main" val="219564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17" grpId="0" autoUpdateAnimBg="0"/>
      <p:bldP spid="21" grpId="0" autoUpdateAnimBg="0"/>
      <p:bldP spid="31"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59</a:t>
            </a:fld>
            <a:endParaRPr lang="en-US" altLang="ja-JP"/>
          </a:p>
        </p:txBody>
      </p:sp>
      <p:sp>
        <p:nvSpPr>
          <p:cNvPr id="3" name="タイトル 2"/>
          <p:cNvSpPr>
            <a:spLocks noGrp="1"/>
          </p:cNvSpPr>
          <p:nvPr>
            <p:ph type="title"/>
          </p:nvPr>
        </p:nvSpPr>
        <p:spPr>
          <a:xfrm>
            <a:off x="144016" y="32814"/>
            <a:ext cx="9108504" cy="587874"/>
          </a:xfrm>
        </p:spPr>
        <p:txBody>
          <a:bodyPr/>
          <a:lstStyle/>
          <a:p>
            <a:r>
              <a:rPr lang="en-US" altLang="ja-JP" dirty="0">
                <a:solidFill>
                  <a:srgbClr val="000000"/>
                </a:solidFill>
              </a:rPr>
              <a:t>Ⅳ.</a:t>
            </a:r>
            <a:r>
              <a:rPr lang="ja-JP" altLang="en-US" dirty="0" smtClean="0">
                <a:solidFill>
                  <a:schemeClr val="tx1"/>
                </a:solidFill>
              </a:rPr>
              <a:t>ポンプ</a:t>
            </a:r>
            <a:r>
              <a:rPr lang="ja-JP" altLang="en-US" dirty="0" smtClean="0">
                <a:solidFill>
                  <a:schemeClr val="tx1"/>
                </a:solidFill>
              </a:rPr>
              <a:t>の特性　性能の変化</a:t>
            </a:r>
            <a:endParaRPr lang="zh-TW" altLang="en-US" dirty="0">
              <a:solidFill>
                <a:srgbClr val="0033CC"/>
              </a:solidFill>
            </a:endParaRPr>
          </a:p>
        </p:txBody>
      </p:sp>
      <p:pic>
        <p:nvPicPr>
          <p:cNvPr id="5" name="図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1" y="1368820"/>
            <a:ext cx="8051798" cy="499912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712891" y="2245555"/>
            <a:ext cx="415498" cy="669414"/>
          </a:xfrm>
          <a:prstGeom prst="rect">
            <a:avLst/>
          </a:prstGeom>
          <a:solidFill>
            <a:schemeClr val="bg1"/>
          </a:solidFill>
        </p:spPr>
        <p:txBody>
          <a:bodyPr vert="eaVert" wrap="none" rtlCol="0">
            <a:spAutoFit/>
          </a:bodyPr>
          <a:lstStyle/>
          <a:p>
            <a:r>
              <a:rPr kumimoji="1" lang="ja-JP" altLang="en-US" sz="1500" dirty="0">
                <a:solidFill>
                  <a:schemeClr val="tx1"/>
                </a:solidFill>
              </a:rPr>
              <a:t>全揚程</a:t>
            </a:r>
          </a:p>
        </p:txBody>
      </p:sp>
      <p:sp>
        <p:nvSpPr>
          <p:cNvPr id="7" name="テキスト ボックス 6"/>
          <p:cNvSpPr txBox="1"/>
          <p:nvPr/>
        </p:nvSpPr>
        <p:spPr>
          <a:xfrm>
            <a:off x="712891" y="4509120"/>
            <a:ext cx="415498" cy="669414"/>
          </a:xfrm>
          <a:prstGeom prst="rect">
            <a:avLst/>
          </a:prstGeom>
          <a:solidFill>
            <a:schemeClr val="bg1"/>
          </a:solidFill>
        </p:spPr>
        <p:txBody>
          <a:bodyPr vert="eaVert" wrap="none" rtlCol="0">
            <a:spAutoFit/>
          </a:bodyPr>
          <a:lstStyle/>
          <a:p>
            <a:r>
              <a:rPr lang="ja-JP" altLang="en-US" sz="1500" dirty="0"/>
              <a:t>軸動力</a:t>
            </a:r>
            <a:endParaRPr kumimoji="1" lang="ja-JP" altLang="en-US" sz="1500" dirty="0">
              <a:solidFill>
                <a:schemeClr val="tx1"/>
              </a:solidFill>
            </a:endParaRPr>
          </a:p>
        </p:txBody>
      </p:sp>
      <p:sp>
        <p:nvSpPr>
          <p:cNvPr id="8" name="テキスト ボックス 7"/>
          <p:cNvSpPr txBox="1"/>
          <p:nvPr/>
        </p:nvSpPr>
        <p:spPr>
          <a:xfrm>
            <a:off x="467544" y="999488"/>
            <a:ext cx="4833215" cy="369332"/>
          </a:xfrm>
          <a:prstGeom prst="rect">
            <a:avLst/>
          </a:prstGeom>
          <a:noFill/>
        </p:spPr>
        <p:txBody>
          <a:bodyPr wrap="square" rtlCol="0">
            <a:spAutoFit/>
          </a:bodyPr>
          <a:lstStyle/>
          <a:p>
            <a:r>
              <a:rPr kumimoji="1" lang="ja-JP" altLang="en-US" dirty="0" smtClean="0">
                <a:solidFill>
                  <a:srgbClr val="FF0000"/>
                </a:solidFill>
              </a:rPr>
              <a:t>例</a:t>
            </a:r>
            <a:r>
              <a:rPr kumimoji="1" lang="en-US" altLang="ja-JP" dirty="0" smtClean="0">
                <a:solidFill>
                  <a:srgbClr val="FF0000"/>
                </a:solidFill>
              </a:rPr>
              <a:t>1</a:t>
            </a:r>
            <a:r>
              <a:rPr kumimoji="1" lang="ja-JP" altLang="en-US" dirty="0" smtClean="0">
                <a:solidFill>
                  <a:srgbClr val="FF0000"/>
                </a:solidFill>
              </a:rPr>
              <a:t>）インペラ外径</a:t>
            </a:r>
            <a:r>
              <a:rPr kumimoji="1" lang="en-US" altLang="ja-JP" dirty="0" smtClean="0">
                <a:solidFill>
                  <a:srgbClr val="FF0000"/>
                </a:solidFill>
              </a:rPr>
              <a:t>80</a:t>
            </a:r>
            <a:r>
              <a:rPr kumimoji="1" lang="ja-JP" altLang="en-US" dirty="0" smtClean="0">
                <a:solidFill>
                  <a:srgbClr val="FF0000"/>
                </a:solidFill>
              </a:rPr>
              <a:t>％</a:t>
            </a:r>
            <a:r>
              <a:rPr kumimoji="1" lang="ja-JP" altLang="en-US" dirty="0"/>
              <a:t>　</a:t>
            </a:r>
            <a:r>
              <a:rPr kumimoji="1" lang="ja-JP" altLang="en-US" dirty="0" smtClean="0"/>
              <a:t>　　　</a:t>
            </a:r>
            <a:r>
              <a:rPr lang="ja-JP" altLang="en-US" dirty="0" smtClean="0">
                <a:solidFill>
                  <a:srgbClr val="0066FF"/>
                </a:solidFill>
              </a:rPr>
              <a:t>例</a:t>
            </a:r>
            <a:r>
              <a:rPr lang="en-US" altLang="ja-JP" dirty="0" smtClean="0">
                <a:solidFill>
                  <a:srgbClr val="0066FF"/>
                </a:solidFill>
              </a:rPr>
              <a:t>2</a:t>
            </a:r>
            <a:r>
              <a:rPr lang="ja-JP" altLang="en-US" dirty="0" smtClean="0">
                <a:solidFill>
                  <a:srgbClr val="0066FF"/>
                </a:solidFill>
              </a:rPr>
              <a:t>）回転数</a:t>
            </a:r>
            <a:r>
              <a:rPr lang="en-US" altLang="ja-JP" dirty="0" smtClean="0">
                <a:solidFill>
                  <a:srgbClr val="0066FF"/>
                </a:solidFill>
              </a:rPr>
              <a:t>80</a:t>
            </a:r>
            <a:r>
              <a:rPr lang="ja-JP" altLang="en-US" dirty="0" smtClean="0">
                <a:solidFill>
                  <a:srgbClr val="0066FF"/>
                </a:solidFill>
              </a:rPr>
              <a:t>％</a:t>
            </a:r>
            <a:endParaRPr kumimoji="1" lang="ja-JP" altLang="en-US" dirty="0" smtClean="0">
              <a:solidFill>
                <a:srgbClr val="0066FF"/>
              </a:solidFill>
            </a:endParaRPr>
          </a:p>
        </p:txBody>
      </p:sp>
    </p:spTree>
    <p:extLst>
      <p:ext uri="{BB962C8B-B14F-4D97-AF65-F5344CB8AC3E}">
        <p14:creationId xmlns:p14="http://schemas.microsoft.com/office/powerpoint/2010/main" val="6263483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23D2C56F-E455-4505-A0A1-E0612E4656AE}" type="slidenum">
              <a:rPr lang="en-US" altLang="ja-JP" smtClean="0"/>
              <a:pPr>
                <a:defRPr/>
              </a:pPr>
              <a:t>6</a:t>
            </a:fld>
            <a:endParaRPr lang="en-US" altLang="ja-JP"/>
          </a:p>
        </p:txBody>
      </p:sp>
      <p:pic>
        <p:nvPicPr>
          <p:cNvPr id="5" name="図 4"/>
          <p:cNvPicPr>
            <a:picLocks noChangeAspect="1"/>
          </p:cNvPicPr>
          <p:nvPr/>
        </p:nvPicPr>
        <p:blipFill>
          <a:blip r:embed="rId2"/>
          <a:stretch>
            <a:fillRect/>
          </a:stretch>
        </p:blipFill>
        <p:spPr>
          <a:xfrm>
            <a:off x="300743" y="2745249"/>
            <a:ext cx="4395435" cy="3479122"/>
          </a:xfrm>
          <a:prstGeom prst="rect">
            <a:avLst/>
          </a:prstGeom>
        </p:spPr>
      </p:pic>
      <p:sp>
        <p:nvSpPr>
          <p:cNvPr id="6" name="テキスト ボックス 5"/>
          <p:cNvSpPr txBox="1"/>
          <p:nvPr/>
        </p:nvSpPr>
        <p:spPr>
          <a:xfrm>
            <a:off x="6157945" y="1229851"/>
            <a:ext cx="2446503" cy="830997"/>
          </a:xfrm>
          <a:prstGeom prst="rect">
            <a:avLst/>
          </a:prstGeom>
          <a:noFill/>
        </p:spPr>
        <p:txBody>
          <a:bodyPr wrap="none" rtlCol="0">
            <a:spAutoFit/>
          </a:bodyPr>
          <a:lstStyle/>
          <a:p>
            <a:r>
              <a:rPr kumimoji="1" lang="en-US" altLang="ja-JP" sz="4800" u="sng" dirty="0" smtClean="0">
                <a:solidFill>
                  <a:schemeClr val="tx1"/>
                </a:solidFill>
              </a:rPr>
              <a:t>10.33 m</a:t>
            </a:r>
          </a:p>
        </p:txBody>
      </p:sp>
      <p:sp>
        <p:nvSpPr>
          <p:cNvPr id="7" name="テキスト ボックス 6"/>
          <p:cNvSpPr txBox="1"/>
          <p:nvPr/>
        </p:nvSpPr>
        <p:spPr>
          <a:xfrm>
            <a:off x="144016" y="1404710"/>
            <a:ext cx="6189515" cy="523220"/>
          </a:xfrm>
          <a:prstGeom prst="rect">
            <a:avLst/>
          </a:prstGeom>
          <a:noFill/>
        </p:spPr>
        <p:txBody>
          <a:bodyPr wrap="none" rtlCol="0">
            <a:spAutoFit/>
          </a:bodyPr>
          <a:lstStyle/>
          <a:p>
            <a:r>
              <a:rPr kumimoji="1" lang="ja-JP" altLang="en-US" sz="2800" dirty="0" smtClean="0">
                <a:solidFill>
                  <a:schemeClr val="tx1"/>
                </a:solidFill>
              </a:rPr>
              <a:t>ポンプが水を吸い上げる高さの限界は、</a:t>
            </a:r>
            <a:endParaRPr kumimoji="1" lang="en-US" altLang="ja-JP" sz="2800" dirty="0" smtClean="0">
              <a:solidFill>
                <a:schemeClr val="tx1"/>
              </a:solidFill>
            </a:endParaRPr>
          </a:p>
        </p:txBody>
      </p:sp>
      <p:sp>
        <p:nvSpPr>
          <p:cNvPr id="8" name="テキスト ボックス 7"/>
          <p:cNvSpPr txBox="1"/>
          <p:nvPr/>
        </p:nvSpPr>
        <p:spPr>
          <a:xfrm>
            <a:off x="251520" y="2013424"/>
            <a:ext cx="7814960" cy="646331"/>
          </a:xfrm>
          <a:prstGeom prst="rect">
            <a:avLst/>
          </a:prstGeom>
          <a:noFill/>
        </p:spPr>
        <p:txBody>
          <a:bodyPr wrap="none" rtlCol="0">
            <a:spAutoFit/>
          </a:bodyPr>
          <a:lstStyle/>
          <a:p>
            <a:pPr algn="l"/>
            <a:r>
              <a:rPr kumimoji="1" lang="ja-JP" altLang="en-US" u="sng" dirty="0" smtClean="0">
                <a:solidFill>
                  <a:schemeClr val="tx1"/>
                </a:solidFill>
              </a:rPr>
              <a:t>大気圧　</a:t>
            </a:r>
            <a:r>
              <a:rPr kumimoji="1" lang="en-US" altLang="ja-JP" u="sng" dirty="0" smtClean="0">
                <a:solidFill>
                  <a:schemeClr val="tx1"/>
                </a:solidFill>
              </a:rPr>
              <a:t>= 1</a:t>
            </a:r>
            <a:r>
              <a:rPr kumimoji="1" lang="ja-JP" altLang="en-US" u="sng" dirty="0" smtClean="0">
                <a:solidFill>
                  <a:schemeClr val="tx1"/>
                </a:solidFill>
              </a:rPr>
              <a:t>気圧 </a:t>
            </a:r>
            <a:r>
              <a:rPr kumimoji="1" lang="en-US" altLang="ja-JP" u="sng" dirty="0" smtClean="0">
                <a:solidFill>
                  <a:schemeClr val="tx1"/>
                </a:solidFill>
              </a:rPr>
              <a:t>= 1013hPa = 10.33m</a:t>
            </a:r>
          </a:p>
          <a:p>
            <a:pPr algn="l"/>
            <a:r>
              <a:rPr kumimoji="1" lang="ja-JP" altLang="en-US" dirty="0" smtClean="0">
                <a:solidFill>
                  <a:schemeClr val="tx1"/>
                </a:solidFill>
              </a:rPr>
              <a:t>大気圧の押す力とポンプが水を吸い込むことのできる高さの限界値となります。</a:t>
            </a:r>
            <a:endParaRPr kumimoji="1" lang="en-US" altLang="ja-JP" dirty="0" smtClean="0">
              <a:solidFill>
                <a:schemeClr val="tx1"/>
              </a:solidFill>
            </a:endParaRPr>
          </a:p>
        </p:txBody>
      </p:sp>
      <p:sp>
        <p:nvSpPr>
          <p:cNvPr id="9" name="テキスト ボックス 8"/>
          <p:cNvSpPr txBox="1"/>
          <p:nvPr/>
        </p:nvSpPr>
        <p:spPr>
          <a:xfrm>
            <a:off x="4857494" y="3280443"/>
            <a:ext cx="4108817" cy="923330"/>
          </a:xfrm>
          <a:prstGeom prst="rect">
            <a:avLst/>
          </a:prstGeom>
          <a:noFill/>
        </p:spPr>
        <p:txBody>
          <a:bodyPr wrap="none" rtlCol="0">
            <a:spAutoFit/>
          </a:bodyPr>
          <a:lstStyle/>
          <a:p>
            <a:pPr algn="l"/>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実際には、ポンプの種類により</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a:p>
            <a:pPr algn="l"/>
            <a:r>
              <a:rPr lang="ja-JP" altLang="en-US" dirty="0" smtClean="0">
                <a:solidFill>
                  <a:schemeClr val="tx1"/>
                </a:solidFill>
                <a:latin typeface="HG丸ｺﾞｼｯｸM-PRO" panose="020F0600000000000000" pitchFamily="50" charset="-128"/>
                <a:ea typeface="HG丸ｺﾞｼｯｸM-PRO" panose="020F0600000000000000" pitchFamily="50" charset="-128"/>
              </a:rPr>
              <a:t>最大吸上げ能力が異なるため、</a:t>
            </a:r>
            <a:endParaRPr lang="en-US" altLang="ja-JP" dirty="0" smtClean="0">
              <a:solidFill>
                <a:schemeClr val="tx1"/>
              </a:solidFill>
              <a:latin typeface="HG丸ｺﾞｼｯｸM-PRO" panose="020F0600000000000000" pitchFamily="50" charset="-128"/>
              <a:ea typeface="HG丸ｺﾞｼｯｸM-PRO" panose="020F0600000000000000" pitchFamily="50" charset="-128"/>
            </a:endParaRPr>
          </a:p>
          <a:p>
            <a:pPr algn="l"/>
            <a:r>
              <a:rPr lang="ja-JP" altLang="en-US" u="sng" dirty="0" smtClean="0">
                <a:latin typeface="HG丸ｺﾞｼｯｸM-PRO" panose="020F0600000000000000" pitchFamily="50" charset="-128"/>
                <a:ea typeface="HG丸ｺﾞｼｯｸM-PRO" panose="020F0600000000000000" pitchFamily="50" charset="-128"/>
              </a:rPr>
              <a:t>使用する</a:t>
            </a:r>
            <a:r>
              <a:rPr kumimoji="1" lang="ja-JP" altLang="en-US" u="sng" dirty="0" smtClean="0">
                <a:latin typeface="HG丸ｺﾞｼｯｸM-PRO" panose="020F0600000000000000" pitchFamily="50" charset="-128"/>
                <a:ea typeface="HG丸ｺﾞｼｯｸM-PRO" panose="020F0600000000000000" pitchFamily="50" charset="-128"/>
              </a:rPr>
              <a:t>ポンプ</a:t>
            </a:r>
            <a:r>
              <a:rPr lang="ja-JP" altLang="en-US" u="sng" dirty="0" smtClean="0">
                <a:latin typeface="HG丸ｺﾞｼｯｸM-PRO" panose="020F0600000000000000" pitchFamily="50" charset="-128"/>
                <a:ea typeface="HG丸ｺﾞｼｯｸM-PRO" panose="020F0600000000000000" pitchFamily="50" charset="-128"/>
              </a:rPr>
              <a:t>毎に確認</a:t>
            </a:r>
            <a:r>
              <a:rPr lang="ja-JP" altLang="en-US" dirty="0" smtClean="0">
                <a:solidFill>
                  <a:schemeClr val="tx1"/>
                </a:solidFill>
                <a:latin typeface="HG丸ｺﾞｼｯｸM-PRO" panose="020F0600000000000000" pitchFamily="50" charset="-128"/>
                <a:ea typeface="HG丸ｺﾞｼｯｸM-PRO" panose="020F0600000000000000" pitchFamily="50" charset="-128"/>
              </a:rPr>
              <a:t>が必要です。</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10" name="角丸四角形 9"/>
          <p:cNvSpPr/>
          <p:nvPr/>
        </p:nvSpPr>
        <p:spPr>
          <a:xfrm>
            <a:off x="4677202" y="3058032"/>
            <a:ext cx="4289110" cy="1368152"/>
          </a:xfrm>
          <a:prstGeom prst="roundRect">
            <a:avLst>
              <a:gd name="adj" fmla="val 6224"/>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11" name="AutoShape 118"/>
          <p:cNvSpPr>
            <a:spLocks noChangeArrowheads="1"/>
          </p:cNvSpPr>
          <p:nvPr/>
        </p:nvSpPr>
        <p:spPr bwMode="auto">
          <a:xfrm>
            <a:off x="5870430" y="2845207"/>
            <a:ext cx="1902653" cy="425648"/>
          </a:xfrm>
          <a:prstGeom prst="roundRect">
            <a:avLst>
              <a:gd name="adj" fmla="val 50000"/>
            </a:avLst>
          </a:prstGeom>
          <a:solidFill>
            <a:srgbClr val="FF0000"/>
          </a:solidFill>
          <a:ln>
            <a:headEnd/>
            <a:tailEnd/>
          </a:ln>
        </p:spPr>
        <p:style>
          <a:lnRef idx="1">
            <a:schemeClr val="accent2"/>
          </a:lnRef>
          <a:fillRef idx="2">
            <a:schemeClr val="accent2"/>
          </a:fillRef>
          <a:effectRef idx="1">
            <a:schemeClr val="accent2"/>
          </a:effectRef>
          <a:fontRef idx="minor">
            <a:schemeClr val="dk1"/>
          </a:fontRef>
        </p:style>
        <p:txBody>
          <a:bodyPr lIns="128016" tIns="64008" rIns="128016" bIns="64008" anchor="ctr" anchorCtr="1"/>
          <a:lstStyle>
            <a:lvl1pPr algn="l" defTabSz="1279525" eaLnBrk="0" hangingPunct="0">
              <a:spcBef>
                <a:spcPct val="20000"/>
              </a:spcBef>
              <a:buClr>
                <a:schemeClr val="folHlink"/>
              </a:buClr>
              <a:buSzPct val="60000"/>
              <a:buFont typeface="Wingdings" pitchFamily="2" charset="2"/>
              <a:buChar char="n"/>
              <a:defRPr kumimoji="1" sz="3200" b="1">
                <a:solidFill>
                  <a:schemeClr val="tx1"/>
                </a:solidFill>
                <a:latin typeface="HG丸ｺﾞｼｯｸM-PRO" pitchFamily="50" charset="-128"/>
                <a:ea typeface="HG丸ｺﾞｼｯｸM-PRO" pitchFamily="50" charset="-128"/>
              </a:defRPr>
            </a:lvl1pPr>
            <a:lvl2pPr marL="742950" indent="-285750" algn="l" defTabSz="1279525" eaLnBrk="0" hangingPunct="0">
              <a:spcBef>
                <a:spcPct val="20000"/>
              </a:spcBef>
              <a:buClr>
                <a:schemeClr val="hlink"/>
              </a:buClr>
              <a:buSzPct val="55000"/>
              <a:buFont typeface="Wingdings" pitchFamily="2" charset="2"/>
              <a:buChar char="n"/>
              <a:defRPr kumimoji="1" sz="2800" b="1">
                <a:solidFill>
                  <a:schemeClr val="tx1"/>
                </a:solidFill>
                <a:latin typeface="HG丸ｺﾞｼｯｸM-PRO" pitchFamily="50" charset="-128"/>
                <a:ea typeface="HG丸ｺﾞｼｯｸM-PRO" pitchFamily="50" charset="-128"/>
              </a:defRPr>
            </a:lvl2pPr>
            <a:lvl3pPr marL="1143000" indent="-228600" algn="l" defTabSz="1279525" eaLnBrk="0" hangingPunct="0">
              <a:spcBef>
                <a:spcPct val="20000"/>
              </a:spcBef>
              <a:buClr>
                <a:schemeClr val="folHlink"/>
              </a:buClr>
              <a:buSzPct val="50000"/>
              <a:buFont typeface="Wingdings" pitchFamily="2" charset="2"/>
              <a:buChar char="n"/>
              <a:defRPr kumimoji="1" sz="2400" b="1">
                <a:solidFill>
                  <a:schemeClr val="tx1"/>
                </a:solidFill>
                <a:latin typeface="HG丸ｺﾞｼｯｸM-PRO" pitchFamily="50" charset="-128"/>
                <a:ea typeface="HG丸ｺﾞｼｯｸM-PRO" pitchFamily="50" charset="-128"/>
              </a:defRPr>
            </a:lvl3pPr>
            <a:lvl4pPr marL="1600200" indent="-228600" algn="l" defTabSz="1279525" eaLnBrk="0" hangingPunct="0">
              <a:spcBef>
                <a:spcPct val="20000"/>
              </a:spcBef>
              <a:buClr>
                <a:schemeClr val="accent2"/>
              </a:buClr>
              <a:buSzPct val="55000"/>
              <a:buFont typeface="Wingdings" pitchFamily="2" charset="2"/>
              <a:buChar char="n"/>
              <a:defRPr kumimoji="1" sz="2000" b="1">
                <a:solidFill>
                  <a:schemeClr val="tx1"/>
                </a:solidFill>
                <a:latin typeface="HG丸ｺﾞｼｯｸM-PRO" pitchFamily="50" charset="-128"/>
                <a:ea typeface="HG丸ｺﾞｼｯｸM-PRO" pitchFamily="50" charset="-128"/>
              </a:defRPr>
            </a:lvl4pPr>
            <a:lvl5pPr marL="2057400" indent="-228600" algn="l" defTabSz="1279525" eaLnBrk="0" hangingPunct="0">
              <a:spcBef>
                <a:spcPct val="20000"/>
              </a:spcBef>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5pPr>
            <a:lvl6pPr marL="2514600" indent="-228600" defTabSz="1279525"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6pPr>
            <a:lvl7pPr marL="2971800" indent="-228600" defTabSz="1279525"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7pPr>
            <a:lvl8pPr marL="3429000" indent="-228600" defTabSz="1279525"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8pPr>
            <a:lvl9pPr marL="3886200" indent="-228600" defTabSz="1279525"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9pPr>
          </a:lstStyle>
          <a:p>
            <a:pPr algn="ctr">
              <a:spcBef>
                <a:spcPct val="0"/>
              </a:spcBef>
              <a:buClrTx/>
              <a:buSzTx/>
              <a:buFontTx/>
              <a:buNone/>
            </a:pPr>
            <a:r>
              <a:rPr lang="ja-JP" altLang="en-US" sz="1400" dirty="0" smtClean="0">
                <a:solidFill>
                  <a:schemeClr val="bg1"/>
                </a:solidFill>
              </a:rPr>
              <a:t>注意！</a:t>
            </a:r>
            <a:endParaRPr lang="en-US" altLang="ja-JP" sz="1400" dirty="0" smtClean="0">
              <a:solidFill>
                <a:schemeClr val="bg1"/>
              </a:solidFill>
            </a:endParaRPr>
          </a:p>
        </p:txBody>
      </p:sp>
      <p:sp>
        <p:nvSpPr>
          <p:cNvPr id="12" name="テキスト ボックス 11"/>
          <p:cNvSpPr txBox="1"/>
          <p:nvPr/>
        </p:nvSpPr>
        <p:spPr>
          <a:xfrm>
            <a:off x="530540" y="6168037"/>
            <a:ext cx="3746538" cy="261610"/>
          </a:xfrm>
          <a:prstGeom prst="rect">
            <a:avLst/>
          </a:prstGeom>
          <a:noFill/>
        </p:spPr>
        <p:txBody>
          <a:bodyPr wrap="none" rtlCol="0">
            <a:spAutoFit/>
          </a:bodyPr>
          <a:lstStyle/>
          <a:p>
            <a:pPr algn="l"/>
            <a:r>
              <a:rPr kumimoji="1" lang="ja-JP" altLang="en-US" sz="1100" dirty="0" smtClean="0">
                <a:solidFill>
                  <a:schemeClr val="tx1"/>
                </a:solidFill>
              </a:rPr>
              <a:t>絶対圧力＝</a:t>
            </a:r>
            <a:r>
              <a:rPr kumimoji="1" lang="en-US" altLang="ja-JP" sz="1100" dirty="0" smtClean="0">
                <a:solidFill>
                  <a:schemeClr val="tx1"/>
                </a:solidFill>
              </a:rPr>
              <a:t>0</a:t>
            </a:r>
            <a:r>
              <a:rPr kumimoji="1" lang="ja-JP" altLang="en-US" sz="1100" dirty="0" smtClean="0">
                <a:solidFill>
                  <a:schemeClr val="tx1"/>
                </a:solidFill>
              </a:rPr>
              <a:t>（完全真空）状態における標準大気圧の表示図</a:t>
            </a:r>
            <a:endParaRPr kumimoji="1" lang="en-US" altLang="ja-JP" sz="1100" dirty="0" smtClean="0">
              <a:solidFill>
                <a:schemeClr val="tx1"/>
              </a:solidFill>
            </a:endParaRPr>
          </a:p>
        </p:txBody>
      </p:sp>
      <p:sp>
        <p:nvSpPr>
          <p:cNvPr id="13" name="タイトル 2"/>
          <p:cNvSpPr>
            <a:spLocks noGrp="1"/>
          </p:cNvSpPr>
          <p:nvPr>
            <p:ph type="title"/>
          </p:nvPr>
        </p:nvSpPr>
        <p:spPr>
          <a:xfrm>
            <a:off x="144015" y="32814"/>
            <a:ext cx="7629067" cy="587874"/>
          </a:xfrm>
        </p:spPr>
        <p:txBody>
          <a:bodyPr/>
          <a:lstStyle/>
          <a:p>
            <a:pPr marL="0" indent="0"/>
            <a:r>
              <a:rPr lang="en-US" altLang="ja-JP" b="1" dirty="0">
                <a:latin typeface="ＭＳ Ｐゴシック" panose="020B0600070205080204" pitchFamily="50" charset="-128"/>
              </a:rPr>
              <a:t>Ⅰ</a:t>
            </a:r>
            <a:r>
              <a:rPr lang="ja-JP" altLang="en-US" b="1" dirty="0" err="1">
                <a:latin typeface="ＭＳ Ｐゴシック" panose="020B0600070205080204" pitchFamily="50" charset="-128"/>
              </a:rPr>
              <a:t>．</a:t>
            </a:r>
            <a:r>
              <a:rPr lang="ja-JP" altLang="en-US" dirty="0" smtClean="0"/>
              <a:t>ポンプ</a:t>
            </a:r>
            <a:r>
              <a:rPr lang="ja-JP" altLang="en-US" dirty="0"/>
              <a:t>の揚水</a:t>
            </a:r>
            <a:r>
              <a:rPr lang="ja-JP" altLang="en-US" dirty="0" smtClean="0"/>
              <a:t>原理　　</a:t>
            </a:r>
            <a:r>
              <a:rPr lang="ja-JP" altLang="en-US" dirty="0" smtClean="0">
                <a:solidFill>
                  <a:srgbClr val="0033CC"/>
                </a:solidFill>
              </a:rPr>
              <a:t>吸い上げ高さの限界</a:t>
            </a:r>
            <a:endParaRPr lang="zh-TW" altLang="en-US" dirty="0">
              <a:solidFill>
                <a:srgbClr val="0033CC"/>
              </a:solidFill>
            </a:endParaRPr>
          </a:p>
        </p:txBody>
      </p:sp>
    </p:spTree>
    <p:extLst>
      <p:ext uri="{BB962C8B-B14F-4D97-AF65-F5344CB8AC3E}">
        <p14:creationId xmlns:p14="http://schemas.microsoft.com/office/powerpoint/2010/main" val="3209818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60</a:t>
            </a:fld>
            <a:endParaRPr lang="en-US" altLang="ja-JP"/>
          </a:p>
        </p:txBody>
      </p:sp>
      <p:sp>
        <p:nvSpPr>
          <p:cNvPr id="3" name="タイトル 2"/>
          <p:cNvSpPr>
            <a:spLocks noGrp="1"/>
          </p:cNvSpPr>
          <p:nvPr>
            <p:ph type="title"/>
          </p:nvPr>
        </p:nvSpPr>
        <p:spPr>
          <a:xfrm>
            <a:off x="144016" y="32814"/>
            <a:ext cx="9108504" cy="587874"/>
          </a:xfrm>
        </p:spPr>
        <p:txBody>
          <a:bodyPr/>
          <a:lstStyle/>
          <a:p>
            <a:r>
              <a:rPr lang="en-US" altLang="ja-JP" dirty="0">
                <a:solidFill>
                  <a:srgbClr val="000000"/>
                </a:solidFill>
              </a:rPr>
              <a:t>Ⅳ.</a:t>
            </a:r>
            <a:r>
              <a:rPr lang="ja-JP" altLang="en-US" dirty="0" smtClean="0">
                <a:solidFill>
                  <a:schemeClr val="tx1"/>
                </a:solidFill>
              </a:rPr>
              <a:t>ポンプ</a:t>
            </a:r>
            <a:r>
              <a:rPr lang="ja-JP" altLang="en-US" dirty="0" smtClean="0">
                <a:solidFill>
                  <a:schemeClr val="tx1"/>
                </a:solidFill>
              </a:rPr>
              <a:t>の特性　性能の変化</a:t>
            </a:r>
            <a:endParaRPr lang="zh-TW" altLang="en-US" dirty="0">
              <a:solidFill>
                <a:srgbClr val="0033CC"/>
              </a:solidFill>
            </a:endParaRPr>
          </a:p>
        </p:txBody>
      </p:sp>
      <p:sp>
        <p:nvSpPr>
          <p:cNvPr id="6" name="テキスト ボックス 5"/>
          <p:cNvSpPr txBox="1"/>
          <p:nvPr/>
        </p:nvSpPr>
        <p:spPr>
          <a:xfrm>
            <a:off x="467544" y="999488"/>
            <a:ext cx="6408712" cy="369332"/>
          </a:xfrm>
          <a:prstGeom prst="rect">
            <a:avLst/>
          </a:prstGeom>
          <a:noFill/>
        </p:spPr>
        <p:txBody>
          <a:bodyPr wrap="square" rtlCol="0">
            <a:spAutoFit/>
          </a:bodyPr>
          <a:lstStyle/>
          <a:p>
            <a:r>
              <a:rPr kumimoji="1" lang="ja-JP" altLang="en-US" dirty="0" smtClean="0">
                <a:solidFill>
                  <a:srgbClr val="FF0000"/>
                </a:solidFill>
              </a:rPr>
              <a:t>例</a:t>
            </a:r>
            <a:r>
              <a:rPr kumimoji="1" lang="en-US" altLang="ja-JP" dirty="0" smtClean="0">
                <a:solidFill>
                  <a:srgbClr val="FF0000"/>
                </a:solidFill>
              </a:rPr>
              <a:t>3</a:t>
            </a:r>
            <a:r>
              <a:rPr kumimoji="1" lang="ja-JP" altLang="en-US" dirty="0"/>
              <a:t>）同一ポンプの並列</a:t>
            </a:r>
            <a:r>
              <a:rPr kumimoji="1" lang="ja-JP" altLang="en-US" dirty="0" smtClean="0"/>
              <a:t>運転　　　　</a:t>
            </a:r>
            <a:r>
              <a:rPr lang="ja-JP" altLang="en-US" dirty="0" smtClean="0">
                <a:solidFill>
                  <a:srgbClr val="0066FF"/>
                </a:solidFill>
              </a:rPr>
              <a:t>例</a:t>
            </a:r>
            <a:r>
              <a:rPr lang="en-US" altLang="ja-JP" dirty="0" smtClean="0">
                <a:solidFill>
                  <a:srgbClr val="0066FF"/>
                </a:solidFill>
              </a:rPr>
              <a:t>4</a:t>
            </a:r>
            <a:r>
              <a:rPr lang="ja-JP" altLang="en-US" dirty="0">
                <a:solidFill>
                  <a:srgbClr val="0066FF"/>
                </a:solidFill>
              </a:rPr>
              <a:t>）同一ポンプの直列運転</a:t>
            </a:r>
            <a:endParaRPr kumimoji="1" lang="ja-JP" altLang="en-US" dirty="0">
              <a:solidFill>
                <a:srgbClr val="0066FF"/>
              </a:solidFill>
            </a:endParaRPr>
          </a:p>
        </p:txBody>
      </p:sp>
      <p:pic>
        <p:nvPicPr>
          <p:cNvPr id="7" name="図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800"/>
            <a:ext cx="9010331" cy="4354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6009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61</a:t>
            </a:fld>
            <a:endParaRPr lang="en-US" altLang="ja-JP"/>
          </a:p>
        </p:txBody>
      </p:sp>
      <p:grpSp>
        <p:nvGrpSpPr>
          <p:cNvPr id="3" name="グループ化 2"/>
          <p:cNvGrpSpPr/>
          <p:nvPr/>
        </p:nvGrpSpPr>
        <p:grpSpPr>
          <a:xfrm>
            <a:off x="883330" y="4254958"/>
            <a:ext cx="2707423" cy="2054362"/>
            <a:chOff x="0" y="0"/>
            <a:chExt cx="4865906" cy="3736763"/>
          </a:xfrm>
        </p:grpSpPr>
        <p:grpSp>
          <p:nvGrpSpPr>
            <p:cNvPr id="5" name="グループ化 4"/>
            <p:cNvGrpSpPr/>
            <p:nvPr/>
          </p:nvGrpSpPr>
          <p:grpSpPr>
            <a:xfrm>
              <a:off x="64176" y="0"/>
              <a:ext cx="4801730" cy="3727209"/>
              <a:chOff x="64176" y="0"/>
              <a:chExt cx="4755331" cy="3789206"/>
            </a:xfrm>
          </p:grpSpPr>
          <p:pic>
            <p:nvPicPr>
              <p:cNvPr id="9" name="図 8"/>
              <p:cNvPicPr>
                <a:picLocks noChangeAspect="1"/>
              </p:cNvPicPr>
              <p:nvPr/>
            </p:nvPicPr>
            <p:blipFill>
              <a:blip r:embed="rId2"/>
              <a:stretch>
                <a:fillRect/>
              </a:stretch>
            </p:blipFill>
            <p:spPr>
              <a:xfrm>
                <a:off x="914089" y="0"/>
                <a:ext cx="3905418" cy="2062584"/>
              </a:xfrm>
              <a:prstGeom prst="rect">
                <a:avLst/>
              </a:prstGeom>
            </p:spPr>
          </p:pic>
          <p:pic>
            <p:nvPicPr>
              <p:cNvPr id="10" name="図 9"/>
              <p:cNvPicPr>
                <a:picLocks noChangeAspect="1"/>
              </p:cNvPicPr>
              <p:nvPr/>
            </p:nvPicPr>
            <p:blipFill>
              <a:blip r:embed="rId3"/>
              <a:stretch>
                <a:fillRect/>
              </a:stretch>
            </p:blipFill>
            <p:spPr>
              <a:xfrm>
                <a:off x="64176" y="2703492"/>
                <a:ext cx="847619" cy="1085714"/>
              </a:xfrm>
              <a:prstGeom prst="rect">
                <a:avLst/>
              </a:prstGeom>
            </p:spPr>
          </p:pic>
        </p:grpSp>
        <p:grpSp>
          <p:nvGrpSpPr>
            <p:cNvPr id="6" name="グループ化 5"/>
            <p:cNvGrpSpPr/>
            <p:nvPr/>
          </p:nvGrpSpPr>
          <p:grpSpPr>
            <a:xfrm>
              <a:off x="0" y="1956509"/>
              <a:ext cx="3647619" cy="1780254"/>
              <a:chOff x="0" y="1956509"/>
              <a:chExt cx="3647619" cy="1780254"/>
            </a:xfrm>
          </p:grpSpPr>
          <p:pic>
            <p:nvPicPr>
              <p:cNvPr id="7" name="図 6"/>
              <p:cNvPicPr>
                <a:picLocks noChangeAspect="1"/>
              </p:cNvPicPr>
              <p:nvPr/>
            </p:nvPicPr>
            <p:blipFill>
              <a:blip r:embed="rId4"/>
              <a:stretch>
                <a:fillRect/>
              </a:stretch>
            </p:blipFill>
            <p:spPr>
              <a:xfrm>
                <a:off x="0" y="1956509"/>
                <a:ext cx="3647619" cy="1476190"/>
              </a:xfrm>
              <a:prstGeom prst="rect">
                <a:avLst/>
              </a:prstGeom>
            </p:spPr>
          </p:pic>
          <p:pic>
            <p:nvPicPr>
              <p:cNvPr id="8" name="図 7"/>
              <p:cNvPicPr>
                <a:picLocks noChangeAspect="1"/>
              </p:cNvPicPr>
              <p:nvPr/>
            </p:nvPicPr>
            <p:blipFill>
              <a:blip r:embed="rId3"/>
              <a:stretch>
                <a:fillRect/>
              </a:stretch>
            </p:blipFill>
            <p:spPr>
              <a:xfrm>
                <a:off x="66261" y="2668813"/>
                <a:ext cx="855889" cy="1067950"/>
              </a:xfrm>
              <a:prstGeom prst="rect">
                <a:avLst/>
              </a:prstGeom>
            </p:spPr>
          </p:pic>
        </p:grpSp>
      </p:grpSp>
      <p:sp>
        <p:nvSpPr>
          <p:cNvPr id="11" name="正方形/長方形 10"/>
          <p:cNvSpPr/>
          <p:nvPr/>
        </p:nvSpPr>
        <p:spPr>
          <a:xfrm>
            <a:off x="360215" y="1097125"/>
            <a:ext cx="5291905" cy="646331"/>
          </a:xfrm>
          <a:prstGeom prst="rect">
            <a:avLst/>
          </a:prstGeom>
          <a:ln>
            <a:solidFill>
              <a:schemeClr val="tx1"/>
            </a:solidFill>
          </a:ln>
        </p:spPr>
        <p:txBody>
          <a:bodyPr wrap="square">
            <a:spAutoFit/>
          </a:bodyPr>
          <a:lstStyle/>
          <a:p>
            <a:r>
              <a:rPr lang="ja-JP" altLang="en-US" b="1" u="sng" dirty="0">
                <a:solidFill>
                  <a:schemeClr val="tx1"/>
                </a:solidFill>
              </a:rPr>
              <a:t>◆運転点</a:t>
            </a:r>
            <a:r>
              <a:rPr lang="ja-JP" altLang="en-US" dirty="0">
                <a:solidFill>
                  <a:schemeClr val="tx1"/>
                </a:solidFill>
              </a:rPr>
              <a:t>　　</a:t>
            </a:r>
            <a:r>
              <a:rPr lang="ja-JP" altLang="en-US" dirty="0"/>
              <a:t>配管抵抗曲線と</a:t>
            </a:r>
            <a:r>
              <a:rPr lang="en-US" altLang="ja-JP" dirty="0"/>
              <a:t>H-Q</a:t>
            </a:r>
            <a:r>
              <a:rPr lang="ja-JP" altLang="en-US" dirty="0"/>
              <a:t>曲線の交点</a:t>
            </a:r>
            <a:r>
              <a:rPr lang="ja-JP" altLang="en-US" dirty="0" smtClean="0">
                <a:solidFill>
                  <a:schemeClr val="tx1"/>
                </a:solidFill>
              </a:rPr>
              <a:t>が</a:t>
            </a:r>
            <a:endParaRPr lang="en-US" altLang="ja-JP" dirty="0" smtClean="0">
              <a:solidFill>
                <a:schemeClr val="tx1"/>
              </a:solidFill>
            </a:endParaRPr>
          </a:p>
          <a:p>
            <a:r>
              <a:rPr lang="ja-JP" altLang="en-US" dirty="0">
                <a:solidFill>
                  <a:schemeClr val="tx1"/>
                </a:solidFill>
              </a:rPr>
              <a:t>　</a:t>
            </a:r>
            <a:r>
              <a:rPr lang="ja-JP" altLang="en-US" dirty="0" smtClean="0">
                <a:solidFill>
                  <a:schemeClr val="tx1"/>
                </a:solidFill>
              </a:rPr>
              <a:t>　　　　　　　実際</a:t>
            </a:r>
            <a:r>
              <a:rPr lang="ja-JP" altLang="en-US" dirty="0">
                <a:solidFill>
                  <a:schemeClr val="tx1"/>
                </a:solidFill>
              </a:rPr>
              <a:t>の運転点となる。</a:t>
            </a:r>
          </a:p>
        </p:txBody>
      </p:sp>
      <p:sp>
        <p:nvSpPr>
          <p:cNvPr id="12" name="正方形/長方形 11"/>
          <p:cNvSpPr/>
          <p:nvPr/>
        </p:nvSpPr>
        <p:spPr>
          <a:xfrm>
            <a:off x="387249" y="1930678"/>
            <a:ext cx="5264871" cy="1200329"/>
          </a:xfrm>
          <a:prstGeom prst="rect">
            <a:avLst/>
          </a:prstGeom>
          <a:ln>
            <a:solidFill>
              <a:schemeClr val="tx1"/>
            </a:solidFill>
          </a:ln>
        </p:spPr>
        <p:txBody>
          <a:bodyPr wrap="square">
            <a:spAutoFit/>
          </a:bodyPr>
          <a:lstStyle/>
          <a:p>
            <a:r>
              <a:rPr lang="ja-JP" altLang="en-US" b="1" u="sng" dirty="0">
                <a:solidFill>
                  <a:schemeClr val="tx1"/>
                </a:solidFill>
              </a:rPr>
              <a:t>◆配管抵抗曲線</a:t>
            </a:r>
            <a:endParaRPr lang="en-US" altLang="ja-JP" b="1" u="sng" dirty="0">
              <a:solidFill>
                <a:schemeClr val="tx1"/>
              </a:solidFill>
            </a:endParaRPr>
          </a:p>
          <a:p>
            <a:r>
              <a:rPr lang="ja-JP" altLang="en-US" dirty="0">
                <a:solidFill>
                  <a:schemeClr val="tx1"/>
                </a:solidFill>
              </a:rPr>
              <a:t>　実揚程・配管抵抗（配管口径・長さ・継手類など</a:t>
            </a:r>
            <a:r>
              <a:rPr lang="ja-JP" altLang="en-US" dirty="0" smtClean="0">
                <a:solidFill>
                  <a:schemeClr val="tx1"/>
                </a:solidFill>
              </a:rPr>
              <a:t>）</a:t>
            </a:r>
            <a:endParaRPr lang="en-US" altLang="ja-JP" dirty="0" smtClean="0">
              <a:solidFill>
                <a:schemeClr val="tx1"/>
              </a:solidFill>
            </a:endParaRPr>
          </a:p>
          <a:p>
            <a:r>
              <a:rPr lang="ja-JP" altLang="en-US" dirty="0">
                <a:solidFill>
                  <a:schemeClr val="tx1"/>
                </a:solidFill>
              </a:rPr>
              <a:t>　</a:t>
            </a:r>
            <a:r>
              <a:rPr lang="ja-JP" altLang="en-US" dirty="0" smtClean="0">
                <a:solidFill>
                  <a:schemeClr val="tx1"/>
                </a:solidFill>
              </a:rPr>
              <a:t>の設置</a:t>
            </a:r>
            <a:r>
              <a:rPr lang="ja-JP" altLang="en-US" dirty="0">
                <a:solidFill>
                  <a:schemeClr val="tx1"/>
                </a:solidFill>
              </a:rPr>
              <a:t>条件によって曲線は変わり</a:t>
            </a:r>
            <a:r>
              <a:rPr lang="ja-JP" altLang="en-US" dirty="0" smtClean="0">
                <a:solidFill>
                  <a:schemeClr val="tx1"/>
                </a:solidFill>
              </a:rPr>
              <a:t>、配管</a:t>
            </a:r>
            <a:r>
              <a:rPr lang="ja-JP" altLang="en-US" dirty="0">
                <a:solidFill>
                  <a:schemeClr val="tx1"/>
                </a:solidFill>
              </a:rPr>
              <a:t>抵抗</a:t>
            </a:r>
            <a:r>
              <a:rPr lang="ja-JP" altLang="en-US" dirty="0" smtClean="0">
                <a:solidFill>
                  <a:schemeClr val="tx1"/>
                </a:solidFill>
              </a:rPr>
              <a:t>は</a:t>
            </a:r>
            <a:endParaRPr lang="en-US" altLang="ja-JP" dirty="0" smtClean="0">
              <a:solidFill>
                <a:schemeClr val="tx1"/>
              </a:solidFill>
            </a:endParaRPr>
          </a:p>
          <a:p>
            <a:r>
              <a:rPr lang="ja-JP" altLang="en-US" dirty="0">
                <a:solidFill>
                  <a:schemeClr val="tx1"/>
                </a:solidFill>
              </a:rPr>
              <a:t>　</a:t>
            </a:r>
            <a:r>
              <a:rPr lang="ja-JP" altLang="en-US" dirty="0" smtClean="0">
                <a:solidFill>
                  <a:schemeClr val="tx1"/>
                </a:solidFill>
              </a:rPr>
              <a:t>吐出し量</a:t>
            </a:r>
            <a:r>
              <a:rPr lang="ja-JP" altLang="en-US" dirty="0">
                <a:solidFill>
                  <a:schemeClr val="tx1"/>
                </a:solidFill>
              </a:rPr>
              <a:t>が多いほど多くなる。</a:t>
            </a:r>
            <a:endParaRPr lang="en-US" altLang="ja-JP" dirty="0">
              <a:solidFill>
                <a:schemeClr val="tx1"/>
              </a:solidFill>
            </a:endParaRPr>
          </a:p>
        </p:txBody>
      </p:sp>
      <p:sp>
        <p:nvSpPr>
          <p:cNvPr id="13" name="フリーフォーム 12"/>
          <p:cNvSpPr/>
          <p:nvPr/>
        </p:nvSpPr>
        <p:spPr>
          <a:xfrm>
            <a:off x="4400685" y="3593944"/>
            <a:ext cx="3465452" cy="2306960"/>
          </a:xfrm>
          <a:custGeom>
            <a:avLst/>
            <a:gdLst>
              <a:gd name="connsiteX0" fmla="*/ 0 w 5357812"/>
              <a:gd name="connsiteY0" fmla="*/ 0 h 3690938"/>
              <a:gd name="connsiteX1" fmla="*/ 0 w 5357812"/>
              <a:gd name="connsiteY1" fmla="*/ 3690938 h 3690938"/>
              <a:gd name="connsiteX2" fmla="*/ 5357812 w 5357812"/>
              <a:gd name="connsiteY2" fmla="*/ 3690938 h 3690938"/>
            </a:gdLst>
            <a:ahLst/>
            <a:cxnLst>
              <a:cxn ang="0">
                <a:pos x="connsiteX0" y="connsiteY0"/>
              </a:cxn>
              <a:cxn ang="0">
                <a:pos x="connsiteX1" y="connsiteY1"/>
              </a:cxn>
              <a:cxn ang="0">
                <a:pos x="connsiteX2" y="connsiteY2"/>
              </a:cxn>
            </a:cxnLst>
            <a:rect l="l" t="t" r="r" b="b"/>
            <a:pathLst>
              <a:path w="5357812" h="3690938">
                <a:moveTo>
                  <a:pt x="0" y="0"/>
                </a:moveTo>
                <a:lnTo>
                  <a:pt x="0" y="3690938"/>
                </a:lnTo>
                <a:lnTo>
                  <a:pt x="5357812" y="3690938"/>
                </a:lnTo>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cxnSp>
        <p:nvCxnSpPr>
          <p:cNvPr id="14" name="直線コネクタ 13"/>
          <p:cNvCxnSpPr/>
          <p:nvPr/>
        </p:nvCxnSpPr>
        <p:spPr>
          <a:xfrm>
            <a:off x="1389126" y="5902111"/>
            <a:ext cx="297113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フリーフォーム 14"/>
          <p:cNvSpPr/>
          <p:nvPr/>
        </p:nvSpPr>
        <p:spPr>
          <a:xfrm>
            <a:off x="4407158" y="3997464"/>
            <a:ext cx="3311997" cy="1864662"/>
          </a:xfrm>
          <a:custGeom>
            <a:avLst/>
            <a:gdLst>
              <a:gd name="connsiteX0" fmla="*/ 0 w 5853546"/>
              <a:gd name="connsiteY0" fmla="*/ 3333 h 3345742"/>
              <a:gd name="connsiteX1" fmla="*/ 1316182 w 5853546"/>
              <a:gd name="connsiteY1" fmla="*/ 55287 h 3345742"/>
              <a:gd name="connsiteX2" fmla="*/ 2857500 w 5853546"/>
              <a:gd name="connsiteY2" fmla="*/ 384333 h 3345742"/>
              <a:gd name="connsiteX3" fmla="*/ 4381500 w 5853546"/>
              <a:gd name="connsiteY3" fmla="*/ 1354151 h 3345742"/>
              <a:gd name="connsiteX4" fmla="*/ 5334000 w 5853546"/>
              <a:gd name="connsiteY4" fmla="*/ 2514469 h 3345742"/>
              <a:gd name="connsiteX5" fmla="*/ 5853546 w 5853546"/>
              <a:gd name="connsiteY5" fmla="*/ 3345742 h 334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3546" h="3345742">
                <a:moveTo>
                  <a:pt x="0" y="3333"/>
                </a:moveTo>
                <a:cubicBezTo>
                  <a:pt x="419966" y="-2440"/>
                  <a:pt x="839932" y="-8213"/>
                  <a:pt x="1316182" y="55287"/>
                </a:cubicBezTo>
                <a:cubicBezTo>
                  <a:pt x="1792432" y="118787"/>
                  <a:pt x="2346614" y="167856"/>
                  <a:pt x="2857500" y="384333"/>
                </a:cubicBezTo>
                <a:cubicBezTo>
                  <a:pt x="3368386" y="600810"/>
                  <a:pt x="3968750" y="999128"/>
                  <a:pt x="4381500" y="1354151"/>
                </a:cubicBezTo>
                <a:cubicBezTo>
                  <a:pt x="4794250" y="1709174"/>
                  <a:pt x="5088659" y="2182537"/>
                  <a:pt x="5334000" y="2514469"/>
                </a:cubicBezTo>
                <a:cubicBezTo>
                  <a:pt x="5579341" y="2846401"/>
                  <a:pt x="5716443" y="3096071"/>
                  <a:pt x="5853546" y="3345742"/>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cxnSp>
        <p:nvCxnSpPr>
          <p:cNvPr id="16" name="直線コネクタ 15"/>
          <p:cNvCxnSpPr/>
          <p:nvPr/>
        </p:nvCxnSpPr>
        <p:spPr>
          <a:xfrm>
            <a:off x="3378284" y="4694253"/>
            <a:ext cx="3358477" cy="10629"/>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グループ化 16"/>
          <p:cNvGrpSpPr/>
          <p:nvPr/>
        </p:nvGrpSpPr>
        <p:grpSpPr>
          <a:xfrm>
            <a:off x="856030" y="3812767"/>
            <a:ext cx="6492365" cy="2087785"/>
            <a:chOff x="1141372" y="2724234"/>
            <a:chExt cx="8656487" cy="2783714"/>
          </a:xfrm>
        </p:grpSpPr>
        <p:sp>
          <p:nvSpPr>
            <p:cNvPr id="18" name="テキスト ボックス 17"/>
            <p:cNvSpPr txBox="1"/>
            <p:nvPr/>
          </p:nvSpPr>
          <p:spPr>
            <a:xfrm>
              <a:off x="2762514" y="4564595"/>
              <a:ext cx="1015663" cy="430887"/>
            </a:xfrm>
            <a:prstGeom prst="rect">
              <a:avLst/>
            </a:prstGeom>
            <a:noFill/>
          </p:spPr>
          <p:txBody>
            <a:bodyPr wrap="none" rtlCol="0">
              <a:spAutoFit/>
            </a:bodyPr>
            <a:lstStyle/>
            <a:p>
              <a:r>
                <a:rPr kumimoji="1" lang="ja-JP" altLang="en-US" sz="1500" b="1" dirty="0">
                  <a:solidFill>
                    <a:schemeClr val="accent1">
                      <a:lumMod val="25000"/>
                    </a:schemeClr>
                  </a:solidFill>
                </a:rPr>
                <a:t>実揚程</a:t>
              </a:r>
            </a:p>
          </p:txBody>
        </p:sp>
        <p:sp>
          <p:nvSpPr>
            <p:cNvPr id="19" name="上下矢印 18"/>
            <p:cNvSpPr/>
            <p:nvPr/>
          </p:nvSpPr>
          <p:spPr>
            <a:xfrm>
              <a:off x="2508269" y="3868042"/>
              <a:ext cx="313239" cy="1639906"/>
            </a:xfrm>
            <a:prstGeom prst="upDownArrow">
              <a:avLst/>
            </a:prstGeom>
            <a:solidFill>
              <a:schemeClr val="accent5">
                <a:lumMod val="25000"/>
              </a:schemeClr>
            </a:solidFill>
            <a:ln>
              <a:solidFill>
                <a:schemeClr val="accent1">
                  <a:lumMod val="10000"/>
                </a:schemeClr>
              </a:solidFill>
            </a:ln>
          </p:spPr>
          <p:txBody>
            <a:bodyPr wrap="square" rtlCol="0" anchor="ctr">
              <a:noAutofit/>
            </a:bodyPr>
            <a:lstStyle/>
            <a:p>
              <a:pPr algn="ctr"/>
              <a:endParaRPr kumimoji="1" lang="ja-JP" altLang="en-US" u="sng" dirty="0" smtClean="0">
                <a:solidFill>
                  <a:schemeClr val="tx1"/>
                </a:solidFill>
              </a:endParaRPr>
            </a:p>
          </p:txBody>
        </p:sp>
        <p:sp>
          <p:nvSpPr>
            <p:cNvPr id="20" name="フリーフォーム 19"/>
            <p:cNvSpPr/>
            <p:nvPr/>
          </p:nvSpPr>
          <p:spPr>
            <a:xfrm>
              <a:off x="1370124" y="4892674"/>
              <a:ext cx="371475" cy="447675"/>
            </a:xfrm>
            <a:custGeom>
              <a:avLst/>
              <a:gdLst>
                <a:gd name="connsiteX0" fmla="*/ 0 w 371475"/>
                <a:gd name="connsiteY0" fmla="*/ 447675 h 447675"/>
                <a:gd name="connsiteX1" fmla="*/ 0 w 371475"/>
                <a:gd name="connsiteY1" fmla="*/ 0 h 447675"/>
                <a:gd name="connsiteX2" fmla="*/ 371475 w 371475"/>
                <a:gd name="connsiteY2" fmla="*/ 0 h 447675"/>
              </a:gdLst>
              <a:ahLst/>
              <a:cxnLst>
                <a:cxn ang="0">
                  <a:pos x="connsiteX0" y="connsiteY0"/>
                </a:cxn>
                <a:cxn ang="0">
                  <a:pos x="connsiteX1" y="connsiteY1"/>
                </a:cxn>
                <a:cxn ang="0">
                  <a:pos x="connsiteX2" y="connsiteY2"/>
                </a:cxn>
              </a:cxnLst>
              <a:rect l="l" t="t" r="r" b="b"/>
              <a:pathLst>
                <a:path w="371475" h="447675">
                  <a:moveTo>
                    <a:pt x="0" y="447675"/>
                  </a:moveTo>
                  <a:lnTo>
                    <a:pt x="0" y="0"/>
                  </a:lnTo>
                  <a:lnTo>
                    <a:pt x="371475" y="0"/>
                  </a:lnTo>
                </a:path>
              </a:pathLst>
            </a:custGeom>
            <a:noFill/>
            <a:ln w="19050">
              <a:solidFill>
                <a:srgbClr val="FF6600"/>
              </a:solidFill>
              <a:prstDash val="dash"/>
              <a:tailEnd type="arrow" w="lg" len="lg"/>
            </a:ln>
          </p:spPr>
          <p:txBody>
            <a:bodyPr rtlCol="0" anchor="ctr"/>
            <a:lstStyle/>
            <a:p>
              <a:pPr algn="ctr"/>
              <a:endParaRPr kumimoji="1" lang="ja-JP" altLang="en-US"/>
            </a:p>
          </p:txBody>
        </p:sp>
        <p:cxnSp>
          <p:nvCxnSpPr>
            <p:cNvPr id="21" name="直線矢印コネクタ 20"/>
            <p:cNvCxnSpPr/>
            <p:nvPr/>
          </p:nvCxnSpPr>
          <p:spPr bwMode="auto">
            <a:xfrm flipV="1">
              <a:off x="1852168" y="3868043"/>
              <a:ext cx="0" cy="630375"/>
            </a:xfrm>
            <a:prstGeom prst="straightConnector1">
              <a:avLst/>
            </a:prstGeom>
            <a:noFill/>
            <a:ln w="19050" cap="flat" cmpd="sng" algn="ctr">
              <a:solidFill>
                <a:srgbClr val="FF6600"/>
              </a:solidFill>
              <a:prstDash val="dash"/>
              <a:round/>
              <a:headEnd type="none" w="med" len="med"/>
              <a:tailEnd type="arrow" w="lg" len="lg"/>
            </a:ln>
            <a:effectLst/>
            <a:extLst>
              <a:ext uri="{909E8E84-426E-40DD-AFC4-6F175D3DCCD1}">
                <a14:hiddenFill xmlns:a14="http://schemas.microsoft.com/office/drawing/2010/main">
                  <a:solidFill>
                    <a:srgbClr val="FFFFFF"/>
                  </a:solidFill>
                </a14:hiddenFill>
              </a:ext>
            </a:extLst>
          </p:spPr>
        </p:cxnSp>
        <p:sp>
          <p:nvSpPr>
            <p:cNvPr id="22" name="フリーフォーム 21"/>
            <p:cNvSpPr/>
            <p:nvPr/>
          </p:nvSpPr>
          <p:spPr>
            <a:xfrm>
              <a:off x="1872589" y="3219031"/>
              <a:ext cx="371475" cy="447675"/>
            </a:xfrm>
            <a:custGeom>
              <a:avLst/>
              <a:gdLst>
                <a:gd name="connsiteX0" fmla="*/ 0 w 371475"/>
                <a:gd name="connsiteY0" fmla="*/ 447675 h 447675"/>
                <a:gd name="connsiteX1" fmla="*/ 0 w 371475"/>
                <a:gd name="connsiteY1" fmla="*/ 0 h 447675"/>
                <a:gd name="connsiteX2" fmla="*/ 371475 w 371475"/>
                <a:gd name="connsiteY2" fmla="*/ 0 h 447675"/>
              </a:gdLst>
              <a:ahLst/>
              <a:cxnLst>
                <a:cxn ang="0">
                  <a:pos x="connsiteX0" y="connsiteY0"/>
                </a:cxn>
                <a:cxn ang="0">
                  <a:pos x="connsiteX1" y="connsiteY1"/>
                </a:cxn>
                <a:cxn ang="0">
                  <a:pos x="connsiteX2" y="connsiteY2"/>
                </a:cxn>
              </a:cxnLst>
              <a:rect l="l" t="t" r="r" b="b"/>
              <a:pathLst>
                <a:path w="371475" h="447675">
                  <a:moveTo>
                    <a:pt x="0" y="447675"/>
                  </a:moveTo>
                  <a:lnTo>
                    <a:pt x="0" y="0"/>
                  </a:lnTo>
                  <a:lnTo>
                    <a:pt x="371475" y="0"/>
                  </a:lnTo>
                </a:path>
              </a:pathLst>
            </a:custGeom>
            <a:noFill/>
            <a:ln w="19050">
              <a:solidFill>
                <a:srgbClr val="FF6600"/>
              </a:solidFill>
              <a:prstDash val="dash"/>
              <a:tailEnd type="arrow" w="lg" len="lg"/>
            </a:ln>
          </p:spPr>
          <p:txBody>
            <a:bodyPr rtlCol="0" anchor="ctr"/>
            <a:lstStyle/>
            <a:p>
              <a:pPr algn="ctr"/>
              <a:endParaRPr kumimoji="1" lang="ja-JP" altLang="en-US"/>
            </a:p>
          </p:txBody>
        </p:sp>
        <p:cxnSp>
          <p:nvCxnSpPr>
            <p:cNvPr id="23" name="直線矢印コネクタ 22"/>
            <p:cNvCxnSpPr/>
            <p:nvPr/>
          </p:nvCxnSpPr>
          <p:spPr bwMode="auto">
            <a:xfrm>
              <a:off x="2703663" y="3209451"/>
              <a:ext cx="545544" cy="9683"/>
            </a:xfrm>
            <a:prstGeom prst="straightConnector1">
              <a:avLst/>
            </a:prstGeom>
            <a:noFill/>
            <a:ln w="19050" cap="flat" cmpd="sng" algn="ctr">
              <a:solidFill>
                <a:srgbClr val="FF6600"/>
              </a:solidFill>
              <a:prstDash val="dash"/>
              <a:round/>
              <a:headEnd type="none" w="med" len="med"/>
              <a:tailEnd type="arrow" w="lg" len="lg"/>
            </a:ln>
            <a:effectLst/>
            <a:extLst>
              <a:ext uri="{909E8E84-426E-40DD-AFC4-6F175D3DCCD1}">
                <a14:hiddenFill xmlns:a14="http://schemas.microsoft.com/office/drawing/2010/main">
                  <a:solidFill>
                    <a:srgbClr val="FFFFFF"/>
                  </a:solidFill>
                </a14:hiddenFill>
              </a:ext>
            </a:extLst>
          </p:spPr>
        </p:cxnSp>
        <p:sp>
          <p:nvSpPr>
            <p:cNvPr id="24" name="フリーフォーム 23"/>
            <p:cNvSpPr/>
            <p:nvPr/>
          </p:nvSpPr>
          <p:spPr>
            <a:xfrm>
              <a:off x="3678820" y="3209451"/>
              <a:ext cx="371475" cy="390525"/>
            </a:xfrm>
            <a:custGeom>
              <a:avLst/>
              <a:gdLst>
                <a:gd name="connsiteX0" fmla="*/ 0 w 371475"/>
                <a:gd name="connsiteY0" fmla="*/ 0 h 390525"/>
                <a:gd name="connsiteX1" fmla="*/ 371475 w 371475"/>
                <a:gd name="connsiteY1" fmla="*/ 0 h 390525"/>
                <a:gd name="connsiteX2" fmla="*/ 371475 w 371475"/>
                <a:gd name="connsiteY2" fmla="*/ 390525 h 390525"/>
              </a:gdLst>
              <a:ahLst/>
              <a:cxnLst>
                <a:cxn ang="0">
                  <a:pos x="connsiteX0" y="connsiteY0"/>
                </a:cxn>
                <a:cxn ang="0">
                  <a:pos x="connsiteX1" y="connsiteY1"/>
                </a:cxn>
                <a:cxn ang="0">
                  <a:pos x="connsiteX2" y="connsiteY2"/>
                </a:cxn>
              </a:cxnLst>
              <a:rect l="l" t="t" r="r" b="b"/>
              <a:pathLst>
                <a:path w="371475" h="390525">
                  <a:moveTo>
                    <a:pt x="0" y="0"/>
                  </a:moveTo>
                  <a:lnTo>
                    <a:pt x="371475" y="0"/>
                  </a:lnTo>
                  <a:lnTo>
                    <a:pt x="371475" y="390525"/>
                  </a:lnTo>
                </a:path>
              </a:pathLst>
            </a:custGeom>
            <a:noFill/>
            <a:ln w="19050">
              <a:solidFill>
                <a:srgbClr val="FF6600"/>
              </a:solidFill>
              <a:prstDash val="dash"/>
              <a:tailEnd type="arrow" w="lg" len="lg"/>
            </a:ln>
          </p:spPr>
          <p:txBody>
            <a:bodyPr rtlCol="0" anchor="ctr"/>
            <a:lstStyle/>
            <a:p>
              <a:pPr algn="ctr"/>
              <a:endParaRPr kumimoji="1" lang="ja-JP" altLang="en-US"/>
            </a:p>
          </p:txBody>
        </p:sp>
        <p:sp>
          <p:nvSpPr>
            <p:cNvPr id="25" name="テキスト ボックス 24"/>
            <p:cNvSpPr txBox="1"/>
            <p:nvPr/>
          </p:nvSpPr>
          <p:spPr>
            <a:xfrm>
              <a:off x="1141372" y="2724234"/>
              <a:ext cx="1272143" cy="430887"/>
            </a:xfrm>
            <a:prstGeom prst="rect">
              <a:avLst/>
            </a:prstGeom>
            <a:solidFill>
              <a:schemeClr val="bg1"/>
            </a:solidFill>
          </p:spPr>
          <p:txBody>
            <a:bodyPr wrap="none" rtlCol="0">
              <a:spAutoFit/>
            </a:bodyPr>
            <a:lstStyle/>
            <a:p>
              <a:r>
                <a:rPr kumimoji="1" lang="ja-JP" altLang="en-US" sz="1500" b="1" dirty="0">
                  <a:solidFill>
                    <a:srgbClr val="FF6600"/>
                  </a:solidFill>
                </a:rPr>
                <a:t>配管抵抗</a:t>
              </a:r>
            </a:p>
          </p:txBody>
        </p:sp>
        <p:sp>
          <p:nvSpPr>
            <p:cNvPr id="26" name="テキスト ボックス 25"/>
            <p:cNvSpPr txBox="1"/>
            <p:nvPr/>
          </p:nvSpPr>
          <p:spPr>
            <a:xfrm>
              <a:off x="8782196" y="4699045"/>
              <a:ext cx="1015663" cy="430887"/>
            </a:xfrm>
            <a:prstGeom prst="rect">
              <a:avLst/>
            </a:prstGeom>
            <a:noFill/>
          </p:spPr>
          <p:txBody>
            <a:bodyPr wrap="none" rtlCol="0">
              <a:spAutoFit/>
            </a:bodyPr>
            <a:lstStyle/>
            <a:p>
              <a:r>
                <a:rPr kumimoji="1" lang="ja-JP" altLang="en-US" sz="1500" b="1" dirty="0">
                  <a:solidFill>
                    <a:schemeClr val="accent1">
                      <a:lumMod val="25000"/>
                    </a:schemeClr>
                  </a:solidFill>
                </a:rPr>
                <a:t>実揚程</a:t>
              </a:r>
            </a:p>
          </p:txBody>
        </p:sp>
        <p:sp>
          <p:nvSpPr>
            <p:cNvPr id="27" name="上下矢印 26"/>
            <p:cNvSpPr/>
            <p:nvPr/>
          </p:nvSpPr>
          <p:spPr>
            <a:xfrm>
              <a:off x="8541934" y="3961094"/>
              <a:ext cx="313239" cy="1546854"/>
            </a:xfrm>
            <a:prstGeom prst="upDownArrow">
              <a:avLst/>
            </a:prstGeom>
            <a:solidFill>
              <a:schemeClr val="accent5">
                <a:lumMod val="25000"/>
              </a:schemeClr>
            </a:solidFill>
            <a:ln>
              <a:solidFill>
                <a:schemeClr val="accent1">
                  <a:lumMod val="10000"/>
                </a:schemeClr>
              </a:solidFill>
            </a:ln>
          </p:spPr>
          <p:txBody>
            <a:bodyPr wrap="square" rtlCol="0" anchor="ctr">
              <a:noAutofit/>
            </a:bodyPr>
            <a:lstStyle/>
            <a:p>
              <a:pPr algn="ctr"/>
              <a:endParaRPr kumimoji="1" lang="ja-JP" altLang="en-US" u="sng" dirty="0" smtClean="0">
                <a:solidFill>
                  <a:schemeClr val="tx1"/>
                </a:solidFill>
              </a:endParaRPr>
            </a:p>
          </p:txBody>
        </p:sp>
      </p:grpSp>
      <p:grpSp>
        <p:nvGrpSpPr>
          <p:cNvPr id="28" name="グループ化 27"/>
          <p:cNvGrpSpPr/>
          <p:nvPr/>
        </p:nvGrpSpPr>
        <p:grpSpPr>
          <a:xfrm>
            <a:off x="4407041" y="3876502"/>
            <a:ext cx="3222394" cy="875288"/>
            <a:chOff x="4407041" y="3876502"/>
            <a:chExt cx="3222394" cy="875288"/>
          </a:xfrm>
        </p:grpSpPr>
        <p:sp>
          <p:nvSpPr>
            <p:cNvPr id="29" name="フリーフォーム 28"/>
            <p:cNvSpPr/>
            <p:nvPr/>
          </p:nvSpPr>
          <p:spPr>
            <a:xfrm>
              <a:off x="4407041" y="3876502"/>
              <a:ext cx="2343804" cy="798060"/>
            </a:xfrm>
            <a:custGeom>
              <a:avLst/>
              <a:gdLst>
                <a:gd name="connsiteX0" fmla="*/ 0 w 3381375"/>
                <a:gd name="connsiteY0" fmla="*/ 1504950 h 1504950"/>
                <a:gd name="connsiteX1" fmla="*/ 476250 w 3381375"/>
                <a:gd name="connsiteY1" fmla="*/ 1438275 h 1504950"/>
                <a:gd name="connsiteX2" fmla="*/ 1562100 w 3381375"/>
                <a:gd name="connsiteY2" fmla="*/ 1152525 h 1504950"/>
                <a:gd name="connsiteX3" fmla="*/ 2486025 w 3381375"/>
                <a:gd name="connsiteY3" fmla="*/ 771525 h 1504950"/>
                <a:gd name="connsiteX4" fmla="*/ 3162300 w 3381375"/>
                <a:gd name="connsiteY4" fmla="*/ 295275 h 1504950"/>
                <a:gd name="connsiteX5" fmla="*/ 3381375 w 3381375"/>
                <a:gd name="connsiteY5" fmla="*/ 0 h 1504950"/>
                <a:gd name="connsiteX0" fmla="*/ 0 w 3554429"/>
                <a:gd name="connsiteY0" fmla="*/ 1711062 h 1711062"/>
                <a:gd name="connsiteX1" fmla="*/ 476250 w 3554429"/>
                <a:gd name="connsiteY1" fmla="*/ 1644387 h 1711062"/>
                <a:gd name="connsiteX2" fmla="*/ 1562100 w 3554429"/>
                <a:gd name="connsiteY2" fmla="*/ 1358637 h 1711062"/>
                <a:gd name="connsiteX3" fmla="*/ 2486025 w 3554429"/>
                <a:gd name="connsiteY3" fmla="*/ 977637 h 1711062"/>
                <a:gd name="connsiteX4" fmla="*/ 3162300 w 3554429"/>
                <a:gd name="connsiteY4" fmla="*/ 501387 h 1711062"/>
                <a:gd name="connsiteX5" fmla="*/ 3554429 w 3554429"/>
                <a:gd name="connsiteY5" fmla="*/ 0 h 1711062"/>
                <a:gd name="connsiteX0" fmla="*/ 0 w 3739020"/>
                <a:gd name="connsiteY0" fmla="*/ 2558411 h 2558411"/>
                <a:gd name="connsiteX1" fmla="*/ 476250 w 3739020"/>
                <a:gd name="connsiteY1" fmla="*/ 2491736 h 2558411"/>
                <a:gd name="connsiteX2" fmla="*/ 1562100 w 3739020"/>
                <a:gd name="connsiteY2" fmla="*/ 2205986 h 2558411"/>
                <a:gd name="connsiteX3" fmla="*/ 2486025 w 3739020"/>
                <a:gd name="connsiteY3" fmla="*/ 1824986 h 2558411"/>
                <a:gd name="connsiteX4" fmla="*/ 3162300 w 3739020"/>
                <a:gd name="connsiteY4" fmla="*/ 1348736 h 2558411"/>
                <a:gd name="connsiteX5" fmla="*/ 3739020 w 3739020"/>
                <a:gd name="connsiteY5" fmla="*/ 0 h 2558411"/>
                <a:gd name="connsiteX0" fmla="*/ 0 w 3739020"/>
                <a:gd name="connsiteY0" fmla="*/ 2558411 h 2558411"/>
                <a:gd name="connsiteX1" fmla="*/ 476250 w 3739020"/>
                <a:gd name="connsiteY1" fmla="*/ 2491736 h 2558411"/>
                <a:gd name="connsiteX2" fmla="*/ 1562100 w 3739020"/>
                <a:gd name="connsiteY2" fmla="*/ 2205986 h 2558411"/>
                <a:gd name="connsiteX3" fmla="*/ 2486025 w 3739020"/>
                <a:gd name="connsiteY3" fmla="*/ 1824986 h 2558411"/>
                <a:gd name="connsiteX4" fmla="*/ 3162300 w 3739020"/>
                <a:gd name="connsiteY4" fmla="*/ 1348736 h 2558411"/>
                <a:gd name="connsiteX5" fmla="*/ 3496744 w 3739020"/>
                <a:gd name="connsiteY5" fmla="*/ 871842 h 2558411"/>
                <a:gd name="connsiteX6" fmla="*/ 3739020 w 3739020"/>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496744 w 3785168"/>
                <a:gd name="connsiteY5" fmla="*/ 871842 h 2558411"/>
                <a:gd name="connsiteX6" fmla="*/ 3785168 w 3785168"/>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496744 w 3785168"/>
                <a:gd name="connsiteY5" fmla="*/ 871842 h 2558411"/>
                <a:gd name="connsiteX6" fmla="*/ 3785168 w 3785168"/>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496744 w 3785168"/>
                <a:gd name="connsiteY5" fmla="*/ 871842 h 2558411"/>
                <a:gd name="connsiteX6" fmla="*/ 3785168 w 3785168"/>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514050 w 3785168"/>
                <a:gd name="connsiteY5" fmla="*/ 877569 h 2558411"/>
                <a:gd name="connsiteX6" fmla="*/ 3785168 w 3785168"/>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514050 w 3785168"/>
                <a:gd name="connsiteY5" fmla="*/ 877569 h 2558411"/>
                <a:gd name="connsiteX6" fmla="*/ 3785168 w 3785168"/>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514050 w 3785168"/>
                <a:gd name="connsiteY5" fmla="*/ 877569 h 2558411"/>
                <a:gd name="connsiteX6" fmla="*/ 3785168 w 3785168"/>
                <a:gd name="connsiteY6" fmla="*/ 0 h 255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5168" h="2558411">
                  <a:moveTo>
                    <a:pt x="0" y="2558411"/>
                  </a:moveTo>
                  <a:cubicBezTo>
                    <a:pt x="107950" y="2554442"/>
                    <a:pt x="215900" y="2550473"/>
                    <a:pt x="476250" y="2491736"/>
                  </a:cubicBezTo>
                  <a:cubicBezTo>
                    <a:pt x="736600" y="2432999"/>
                    <a:pt x="1227138" y="2317111"/>
                    <a:pt x="1562100" y="2205986"/>
                  </a:cubicBezTo>
                  <a:cubicBezTo>
                    <a:pt x="1897062" y="2094861"/>
                    <a:pt x="2219325" y="1967861"/>
                    <a:pt x="2486025" y="1824986"/>
                  </a:cubicBezTo>
                  <a:cubicBezTo>
                    <a:pt x="2752725" y="1682111"/>
                    <a:pt x="3005384" y="1519044"/>
                    <a:pt x="3162300" y="1348736"/>
                  </a:cubicBezTo>
                  <a:cubicBezTo>
                    <a:pt x="3319216" y="1178428"/>
                    <a:pt x="3389089" y="1102358"/>
                    <a:pt x="3514050" y="877569"/>
                  </a:cubicBezTo>
                  <a:cubicBezTo>
                    <a:pt x="3641897" y="675682"/>
                    <a:pt x="3744789" y="145306"/>
                    <a:pt x="3785168" y="0"/>
                  </a:cubicBezTo>
                </a:path>
              </a:pathLst>
            </a:custGeom>
            <a:noFill/>
            <a:ln w="349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30" name="テキスト ボックス 29"/>
            <p:cNvSpPr txBox="1"/>
            <p:nvPr/>
          </p:nvSpPr>
          <p:spPr>
            <a:xfrm>
              <a:off x="6675328" y="4050766"/>
              <a:ext cx="954107" cy="323165"/>
            </a:xfrm>
            <a:prstGeom prst="rect">
              <a:avLst/>
            </a:prstGeom>
            <a:solidFill>
              <a:schemeClr val="bg1"/>
            </a:solidFill>
          </p:spPr>
          <p:txBody>
            <a:bodyPr wrap="none" rtlCol="0">
              <a:spAutoFit/>
            </a:bodyPr>
            <a:lstStyle/>
            <a:p>
              <a:r>
                <a:rPr kumimoji="1" lang="ja-JP" altLang="en-US" sz="1500" b="1" dirty="0">
                  <a:solidFill>
                    <a:srgbClr val="FF6600"/>
                  </a:solidFill>
                </a:rPr>
                <a:t>配管抵抗</a:t>
              </a:r>
            </a:p>
          </p:txBody>
        </p:sp>
        <p:sp>
          <p:nvSpPr>
            <p:cNvPr id="31" name="上下矢印 30"/>
            <p:cNvSpPr/>
            <p:nvPr/>
          </p:nvSpPr>
          <p:spPr>
            <a:xfrm>
              <a:off x="6395964" y="4264586"/>
              <a:ext cx="238943" cy="487204"/>
            </a:xfrm>
            <a:prstGeom prst="upDownArrow">
              <a:avLst/>
            </a:prstGeom>
            <a:solidFill>
              <a:srgbClr val="FF6600"/>
            </a:solidFill>
            <a:ln>
              <a:solidFill>
                <a:srgbClr val="FF6600"/>
              </a:solidFill>
            </a:ln>
          </p:spPr>
          <p:txBody>
            <a:bodyPr wrap="square" rtlCol="0" anchor="ctr">
              <a:spAutoFit/>
            </a:bodyPr>
            <a:lstStyle/>
            <a:p>
              <a:pPr algn="ctr"/>
              <a:endParaRPr kumimoji="1" lang="ja-JP" altLang="en-US" u="sng" dirty="0" smtClean="0">
                <a:solidFill>
                  <a:schemeClr val="tx1"/>
                </a:solidFill>
              </a:endParaRPr>
            </a:p>
          </p:txBody>
        </p:sp>
      </p:grpSp>
      <p:pic>
        <p:nvPicPr>
          <p:cNvPr id="32" name="図 31"/>
          <p:cNvPicPr>
            <a:picLocks noChangeAspect="1"/>
          </p:cNvPicPr>
          <p:nvPr/>
        </p:nvPicPr>
        <p:blipFill>
          <a:blip r:embed="rId5"/>
          <a:stretch>
            <a:fillRect/>
          </a:stretch>
        </p:blipFill>
        <p:spPr>
          <a:xfrm>
            <a:off x="5868144" y="1288444"/>
            <a:ext cx="3075920" cy="1934938"/>
          </a:xfrm>
          <a:prstGeom prst="rect">
            <a:avLst/>
          </a:prstGeom>
        </p:spPr>
      </p:pic>
      <p:sp>
        <p:nvSpPr>
          <p:cNvPr id="33" name="タイトル 2"/>
          <p:cNvSpPr>
            <a:spLocks noGrp="1"/>
          </p:cNvSpPr>
          <p:nvPr>
            <p:ph type="title"/>
          </p:nvPr>
        </p:nvSpPr>
        <p:spPr>
          <a:xfrm>
            <a:off x="144016" y="32814"/>
            <a:ext cx="9108504" cy="587874"/>
          </a:xfrm>
        </p:spPr>
        <p:txBody>
          <a:bodyPr/>
          <a:lstStyle/>
          <a:p>
            <a:r>
              <a:rPr lang="en-US" altLang="ja-JP" dirty="0">
                <a:solidFill>
                  <a:srgbClr val="000000"/>
                </a:solidFill>
              </a:rPr>
              <a:t>Ⅳ.</a:t>
            </a:r>
            <a:r>
              <a:rPr lang="ja-JP" altLang="en-US" dirty="0" smtClean="0">
                <a:solidFill>
                  <a:schemeClr val="tx1"/>
                </a:solidFill>
              </a:rPr>
              <a:t>ポンプ</a:t>
            </a:r>
            <a:r>
              <a:rPr lang="ja-JP" altLang="en-US" dirty="0" smtClean="0">
                <a:solidFill>
                  <a:schemeClr val="tx1"/>
                </a:solidFill>
              </a:rPr>
              <a:t>の特性　</a:t>
            </a:r>
            <a:r>
              <a:rPr lang="ja-JP" altLang="en-US" dirty="0" smtClean="0">
                <a:solidFill>
                  <a:srgbClr val="0033CC"/>
                </a:solidFill>
              </a:rPr>
              <a:t>ポンプの運転点</a:t>
            </a:r>
            <a:endParaRPr lang="zh-TW" altLang="en-US" dirty="0">
              <a:solidFill>
                <a:srgbClr val="0033CC"/>
              </a:solidFill>
            </a:endParaRPr>
          </a:p>
        </p:txBody>
      </p:sp>
      <p:sp>
        <p:nvSpPr>
          <p:cNvPr id="34" name="テキスト ボックス 33"/>
          <p:cNvSpPr txBox="1"/>
          <p:nvPr/>
        </p:nvSpPr>
        <p:spPr>
          <a:xfrm>
            <a:off x="5949640" y="1009145"/>
            <a:ext cx="1874231" cy="307777"/>
          </a:xfrm>
          <a:prstGeom prst="rect">
            <a:avLst/>
          </a:prstGeom>
          <a:noFill/>
        </p:spPr>
        <p:txBody>
          <a:bodyPr wrap="none" rtlCol="0">
            <a:spAutoFit/>
          </a:bodyPr>
          <a:lstStyle/>
          <a:p>
            <a:r>
              <a:rPr kumimoji="1" lang="ja-JP" altLang="en-US" sz="1400" dirty="0" smtClean="0">
                <a:solidFill>
                  <a:schemeClr val="tx1"/>
                </a:solidFill>
              </a:rPr>
              <a:t>＜配管抵抗イメージ＞</a:t>
            </a:r>
          </a:p>
        </p:txBody>
      </p:sp>
      <p:grpSp>
        <p:nvGrpSpPr>
          <p:cNvPr id="35" name="グループ化 34"/>
          <p:cNvGrpSpPr/>
          <p:nvPr/>
        </p:nvGrpSpPr>
        <p:grpSpPr>
          <a:xfrm>
            <a:off x="4088861" y="3645629"/>
            <a:ext cx="2384708" cy="2578089"/>
            <a:chOff x="4088861" y="3645629"/>
            <a:chExt cx="2384708" cy="2578089"/>
          </a:xfrm>
        </p:grpSpPr>
        <p:sp>
          <p:nvSpPr>
            <p:cNvPr id="36" name="円/楕円 35"/>
            <p:cNvSpPr/>
            <p:nvPr/>
          </p:nvSpPr>
          <p:spPr>
            <a:xfrm>
              <a:off x="6217858" y="4278806"/>
              <a:ext cx="97008" cy="912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cxnSp>
          <p:nvCxnSpPr>
            <p:cNvPr id="37" name="直線コネクタ 36"/>
            <p:cNvCxnSpPr/>
            <p:nvPr/>
          </p:nvCxnSpPr>
          <p:spPr>
            <a:xfrm>
              <a:off x="6266362" y="4333907"/>
              <a:ext cx="0" cy="156699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36" idx="2"/>
            </p:cNvCxnSpPr>
            <p:nvPr/>
          </p:nvCxnSpPr>
          <p:spPr>
            <a:xfrm flipH="1">
              <a:off x="4417100" y="4324412"/>
              <a:ext cx="1800758" cy="48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6133411" y="5900553"/>
              <a:ext cx="340158" cy="323165"/>
            </a:xfrm>
            <a:prstGeom prst="rect">
              <a:avLst/>
            </a:prstGeom>
            <a:noFill/>
          </p:spPr>
          <p:txBody>
            <a:bodyPr wrap="none" rtlCol="0">
              <a:spAutoFit/>
            </a:bodyPr>
            <a:lstStyle/>
            <a:p>
              <a:r>
                <a:rPr kumimoji="1" lang="ja-JP" altLang="en-US" sz="1500" b="1" dirty="0"/>
                <a:t>Ｑ</a:t>
              </a:r>
            </a:p>
          </p:txBody>
        </p:sp>
        <p:sp>
          <p:nvSpPr>
            <p:cNvPr id="40" name="テキスト ボックス 39"/>
            <p:cNvSpPr txBox="1"/>
            <p:nvPr/>
          </p:nvSpPr>
          <p:spPr>
            <a:xfrm>
              <a:off x="4088861" y="4183866"/>
              <a:ext cx="333746" cy="323165"/>
            </a:xfrm>
            <a:prstGeom prst="rect">
              <a:avLst/>
            </a:prstGeom>
            <a:noFill/>
          </p:spPr>
          <p:txBody>
            <a:bodyPr wrap="none" rtlCol="0">
              <a:spAutoFit/>
            </a:bodyPr>
            <a:lstStyle/>
            <a:p>
              <a:r>
                <a:rPr kumimoji="1" lang="ja-JP" altLang="en-US" sz="1500" b="1" dirty="0"/>
                <a:t>Ｈ</a:t>
              </a:r>
            </a:p>
          </p:txBody>
        </p:sp>
        <p:sp>
          <p:nvSpPr>
            <p:cNvPr id="41" name="フリーフォーム 40"/>
            <p:cNvSpPr/>
            <p:nvPr/>
          </p:nvSpPr>
          <p:spPr>
            <a:xfrm>
              <a:off x="5973025" y="3779675"/>
              <a:ext cx="266700" cy="476250"/>
            </a:xfrm>
            <a:custGeom>
              <a:avLst/>
              <a:gdLst>
                <a:gd name="connsiteX0" fmla="*/ 355600 w 355600"/>
                <a:gd name="connsiteY0" fmla="*/ 635000 h 635000"/>
                <a:gd name="connsiteX1" fmla="*/ 177800 w 355600"/>
                <a:gd name="connsiteY1" fmla="*/ 0 h 635000"/>
                <a:gd name="connsiteX2" fmla="*/ 0 w 355600"/>
                <a:gd name="connsiteY2" fmla="*/ 0 h 635000"/>
              </a:gdLst>
              <a:ahLst/>
              <a:cxnLst>
                <a:cxn ang="0">
                  <a:pos x="connsiteX0" y="connsiteY0"/>
                </a:cxn>
                <a:cxn ang="0">
                  <a:pos x="connsiteX1" y="connsiteY1"/>
                </a:cxn>
                <a:cxn ang="0">
                  <a:pos x="connsiteX2" y="connsiteY2"/>
                </a:cxn>
              </a:cxnLst>
              <a:rect l="l" t="t" r="r" b="b"/>
              <a:pathLst>
                <a:path w="355600" h="635000">
                  <a:moveTo>
                    <a:pt x="355600" y="635000"/>
                  </a:moveTo>
                  <a:lnTo>
                    <a:pt x="177800" y="0"/>
                  </a:lnTo>
                  <a:lnTo>
                    <a:pt x="0" y="0"/>
                  </a:lnTo>
                </a:path>
              </a:pathLst>
            </a:custGeom>
            <a:noFill/>
            <a:ln>
              <a:solidFill>
                <a:srgbClr val="FF0000"/>
              </a:solidFill>
            </a:ln>
          </p:spPr>
          <p:txBody>
            <a:bodyPr rtlCol="0" anchor="ctr"/>
            <a:lstStyle/>
            <a:p>
              <a:pPr algn="ctr"/>
              <a:endParaRPr kumimoji="1" lang="ja-JP" altLang="en-US"/>
            </a:p>
          </p:txBody>
        </p:sp>
        <p:sp>
          <p:nvSpPr>
            <p:cNvPr id="42" name="テキスト ボックス 41"/>
            <p:cNvSpPr txBox="1"/>
            <p:nvPr/>
          </p:nvSpPr>
          <p:spPr>
            <a:xfrm>
              <a:off x="5253838" y="3645629"/>
              <a:ext cx="761747" cy="323165"/>
            </a:xfrm>
            <a:prstGeom prst="rect">
              <a:avLst/>
            </a:prstGeom>
            <a:noFill/>
          </p:spPr>
          <p:txBody>
            <a:bodyPr wrap="none" rtlCol="0">
              <a:spAutoFit/>
            </a:bodyPr>
            <a:lstStyle/>
            <a:p>
              <a:r>
                <a:rPr kumimoji="1" lang="ja-JP" altLang="en-US" sz="1500" b="1" dirty="0"/>
                <a:t>運転点</a:t>
              </a:r>
            </a:p>
          </p:txBody>
        </p:sp>
      </p:grpSp>
    </p:spTree>
    <p:extLst>
      <p:ext uri="{BB962C8B-B14F-4D97-AF65-F5344CB8AC3E}">
        <p14:creationId xmlns:p14="http://schemas.microsoft.com/office/powerpoint/2010/main" val="148044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62</a:t>
            </a:fld>
            <a:endParaRPr lang="en-US" altLang="ja-JP"/>
          </a:p>
        </p:txBody>
      </p:sp>
      <p:sp>
        <p:nvSpPr>
          <p:cNvPr id="5" name="AutoShape 8"/>
          <p:cNvSpPr>
            <a:spLocks noChangeArrowheads="1"/>
          </p:cNvSpPr>
          <p:nvPr/>
        </p:nvSpPr>
        <p:spPr bwMode="auto">
          <a:xfrm>
            <a:off x="446634" y="1128529"/>
            <a:ext cx="2600759" cy="428263"/>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dirty="0">
                <a:latin typeface="ＭＳ Ｐゴシック" pitchFamily="50" charset="-128"/>
              </a:rPr>
              <a:t>バルブによる流量調整</a:t>
            </a:r>
          </a:p>
        </p:txBody>
      </p:sp>
      <p:sp>
        <p:nvSpPr>
          <p:cNvPr id="6" name="正方形/長方形 5"/>
          <p:cNvSpPr/>
          <p:nvPr/>
        </p:nvSpPr>
        <p:spPr>
          <a:xfrm>
            <a:off x="472158" y="1801774"/>
            <a:ext cx="7518862" cy="646331"/>
          </a:xfrm>
          <a:prstGeom prst="rect">
            <a:avLst/>
          </a:prstGeom>
          <a:ln>
            <a:solidFill>
              <a:schemeClr val="tx1"/>
            </a:solidFill>
          </a:ln>
        </p:spPr>
        <p:txBody>
          <a:bodyPr wrap="square">
            <a:spAutoFit/>
          </a:bodyPr>
          <a:lstStyle/>
          <a:p>
            <a:r>
              <a:rPr lang="ja-JP" altLang="en-US" b="1" u="sng" dirty="0">
                <a:solidFill>
                  <a:schemeClr val="tx1"/>
                </a:solidFill>
              </a:rPr>
              <a:t>◆バルブ操作</a:t>
            </a:r>
            <a:r>
              <a:rPr lang="ja-JP" altLang="en-US" dirty="0">
                <a:solidFill>
                  <a:schemeClr val="tx1"/>
                </a:solidFill>
              </a:rPr>
              <a:t>　　ポンプ吐出側のバルブを絞る事で、配管抵抗が増大し</a:t>
            </a:r>
            <a:endParaRPr lang="en-US" altLang="ja-JP" dirty="0">
              <a:solidFill>
                <a:schemeClr val="tx1"/>
              </a:solidFill>
            </a:endParaRPr>
          </a:p>
          <a:p>
            <a:r>
              <a:rPr lang="ja-JP" altLang="en-US" dirty="0">
                <a:solidFill>
                  <a:schemeClr val="tx1"/>
                </a:solidFill>
              </a:rPr>
              <a:t>　　　　　　　　　　　運転点は小水量側に移る。</a:t>
            </a:r>
          </a:p>
        </p:txBody>
      </p:sp>
      <p:grpSp>
        <p:nvGrpSpPr>
          <p:cNvPr id="7" name="グループ化 6"/>
          <p:cNvGrpSpPr/>
          <p:nvPr/>
        </p:nvGrpSpPr>
        <p:grpSpPr>
          <a:xfrm>
            <a:off x="883330" y="4254958"/>
            <a:ext cx="2707423" cy="2054362"/>
            <a:chOff x="0" y="0"/>
            <a:chExt cx="4865906" cy="3736763"/>
          </a:xfrm>
        </p:grpSpPr>
        <p:grpSp>
          <p:nvGrpSpPr>
            <p:cNvPr id="8" name="グループ化 7"/>
            <p:cNvGrpSpPr/>
            <p:nvPr/>
          </p:nvGrpSpPr>
          <p:grpSpPr>
            <a:xfrm>
              <a:off x="64176" y="0"/>
              <a:ext cx="4801730" cy="3727209"/>
              <a:chOff x="64176" y="0"/>
              <a:chExt cx="4755331" cy="3789206"/>
            </a:xfrm>
          </p:grpSpPr>
          <p:pic>
            <p:nvPicPr>
              <p:cNvPr id="12" name="図 11"/>
              <p:cNvPicPr>
                <a:picLocks noChangeAspect="1"/>
              </p:cNvPicPr>
              <p:nvPr/>
            </p:nvPicPr>
            <p:blipFill>
              <a:blip r:embed="rId2"/>
              <a:stretch>
                <a:fillRect/>
              </a:stretch>
            </p:blipFill>
            <p:spPr>
              <a:xfrm>
                <a:off x="914089" y="0"/>
                <a:ext cx="3905418" cy="2062584"/>
              </a:xfrm>
              <a:prstGeom prst="rect">
                <a:avLst/>
              </a:prstGeom>
            </p:spPr>
          </p:pic>
          <p:pic>
            <p:nvPicPr>
              <p:cNvPr id="13" name="図 12"/>
              <p:cNvPicPr>
                <a:picLocks noChangeAspect="1"/>
              </p:cNvPicPr>
              <p:nvPr/>
            </p:nvPicPr>
            <p:blipFill>
              <a:blip r:embed="rId3"/>
              <a:stretch>
                <a:fillRect/>
              </a:stretch>
            </p:blipFill>
            <p:spPr>
              <a:xfrm>
                <a:off x="64176" y="2703492"/>
                <a:ext cx="847619" cy="1085714"/>
              </a:xfrm>
              <a:prstGeom prst="rect">
                <a:avLst/>
              </a:prstGeom>
            </p:spPr>
          </p:pic>
        </p:grpSp>
        <p:grpSp>
          <p:nvGrpSpPr>
            <p:cNvPr id="9" name="グループ化 8"/>
            <p:cNvGrpSpPr/>
            <p:nvPr/>
          </p:nvGrpSpPr>
          <p:grpSpPr>
            <a:xfrm>
              <a:off x="0" y="1956509"/>
              <a:ext cx="3647619" cy="1780254"/>
              <a:chOff x="0" y="1956509"/>
              <a:chExt cx="3647619" cy="1780254"/>
            </a:xfrm>
          </p:grpSpPr>
          <p:pic>
            <p:nvPicPr>
              <p:cNvPr id="10" name="図 9"/>
              <p:cNvPicPr>
                <a:picLocks noChangeAspect="1"/>
              </p:cNvPicPr>
              <p:nvPr/>
            </p:nvPicPr>
            <p:blipFill>
              <a:blip r:embed="rId4"/>
              <a:stretch>
                <a:fillRect/>
              </a:stretch>
            </p:blipFill>
            <p:spPr>
              <a:xfrm>
                <a:off x="0" y="1956509"/>
                <a:ext cx="3647619" cy="1476190"/>
              </a:xfrm>
              <a:prstGeom prst="rect">
                <a:avLst/>
              </a:prstGeom>
            </p:spPr>
          </p:pic>
          <p:pic>
            <p:nvPicPr>
              <p:cNvPr id="11" name="図 10"/>
              <p:cNvPicPr>
                <a:picLocks noChangeAspect="1"/>
              </p:cNvPicPr>
              <p:nvPr/>
            </p:nvPicPr>
            <p:blipFill>
              <a:blip r:embed="rId3"/>
              <a:stretch>
                <a:fillRect/>
              </a:stretch>
            </p:blipFill>
            <p:spPr>
              <a:xfrm>
                <a:off x="66261" y="2668813"/>
                <a:ext cx="855889" cy="1067950"/>
              </a:xfrm>
              <a:prstGeom prst="rect">
                <a:avLst/>
              </a:prstGeom>
            </p:spPr>
          </p:pic>
        </p:grpSp>
      </p:grpSp>
      <p:grpSp>
        <p:nvGrpSpPr>
          <p:cNvPr id="14" name="グループ化 13"/>
          <p:cNvGrpSpPr/>
          <p:nvPr/>
        </p:nvGrpSpPr>
        <p:grpSpPr>
          <a:xfrm>
            <a:off x="1389126" y="3593944"/>
            <a:ext cx="6477011" cy="2308167"/>
            <a:chOff x="1027797" y="0"/>
            <a:chExt cx="11447318" cy="4141519"/>
          </a:xfrm>
        </p:grpSpPr>
        <p:sp>
          <p:nvSpPr>
            <p:cNvPr id="15" name="フリーフォーム 14"/>
            <p:cNvSpPr/>
            <p:nvPr/>
          </p:nvSpPr>
          <p:spPr>
            <a:xfrm>
              <a:off x="6361589" y="506991"/>
              <a:ext cx="4142384" cy="1431951"/>
            </a:xfrm>
            <a:custGeom>
              <a:avLst/>
              <a:gdLst>
                <a:gd name="connsiteX0" fmla="*/ 0 w 3381375"/>
                <a:gd name="connsiteY0" fmla="*/ 1504950 h 1504950"/>
                <a:gd name="connsiteX1" fmla="*/ 476250 w 3381375"/>
                <a:gd name="connsiteY1" fmla="*/ 1438275 h 1504950"/>
                <a:gd name="connsiteX2" fmla="*/ 1562100 w 3381375"/>
                <a:gd name="connsiteY2" fmla="*/ 1152525 h 1504950"/>
                <a:gd name="connsiteX3" fmla="*/ 2486025 w 3381375"/>
                <a:gd name="connsiteY3" fmla="*/ 771525 h 1504950"/>
                <a:gd name="connsiteX4" fmla="*/ 3162300 w 3381375"/>
                <a:gd name="connsiteY4" fmla="*/ 295275 h 1504950"/>
                <a:gd name="connsiteX5" fmla="*/ 3381375 w 3381375"/>
                <a:gd name="connsiteY5" fmla="*/ 0 h 1504950"/>
                <a:gd name="connsiteX0" fmla="*/ 0 w 3554429"/>
                <a:gd name="connsiteY0" fmla="*/ 1711062 h 1711062"/>
                <a:gd name="connsiteX1" fmla="*/ 476250 w 3554429"/>
                <a:gd name="connsiteY1" fmla="*/ 1644387 h 1711062"/>
                <a:gd name="connsiteX2" fmla="*/ 1562100 w 3554429"/>
                <a:gd name="connsiteY2" fmla="*/ 1358637 h 1711062"/>
                <a:gd name="connsiteX3" fmla="*/ 2486025 w 3554429"/>
                <a:gd name="connsiteY3" fmla="*/ 977637 h 1711062"/>
                <a:gd name="connsiteX4" fmla="*/ 3162300 w 3554429"/>
                <a:gd name="connsiteY4" fmla="*/ 501387 h 1711062"/>
                <a:gd name="connsiteX5" fmla="*/ 3554429 w 3554429"/>
                <a:gd name="connsiteY5" fmla="*/ 0 h 1711062"/>
                <a:gd name="connsiteX0" fmla="*/ 0 w 3739020"/>
                <a:gd name="connsiteY0" fmla="*/ 2558411 h 2558411"/>
                <a:gd name="connsiteX1" fmla="*/ 476250 w 3739020"/>
                <a:gd name="connsiteY1" fmla="*/ 2491736 h 2558411"/>
                <a:gd name="connsiteX2" fmla="*/ 1562100 w 3739020"/>
                <a:gd name="connsiteY2" fmla="*/ 2205986 h 2558411"/>
                <a:gd name="connsiteX3" fmla="*/ 2486025 w 3739020"/>
                <a:gd name="connsiteY3" fmla="*/ 1824986 h 2558411"/>
                <a:gd name="connsiteX4" fmla="*/ 3162300 w 3739020"/>
                <a:gd name="connsiteY4" fmla="*/ 1348736 h 2558411"/>
                <a:gd name="connsiteX5" fmla="*/ 3739020 w 3739020"/>
                <a:gd name="connsiteY5" fmla="*/ 0 h 2558411"/>
                <a:gd name="connsiteX0" fmla="*/ 0 w 3739020"/>
                <a:gd name="connsiteY0" fmla="*/ 2558411 h 2558411"/>
                <a:gd name="connsiteX1" fmla="*/ 476250 w 3739020"/>
                <a:gd name="connsiteY1" fmla="*/ 2491736 h 2558411"/>
                <a:gd name="connsiteX2" fmla="*/ 1562100 w 3739020"/>
                <a:gd name="connsiteY2" fmla="*/ 2205986 h 2558411"/>
                <a:gd name="connsiteX3" fmla="*/ 2486025 w 3739020"/>
                <a:gd name="connsiteY3" fmla="*/ 1824986 h 2558411"/>
                <a:gd name="connsiteX4" fmla="*/ 3162300 w 3739020"/>
                <a:gd name="connsiteY4" fmla="*/ 1348736 h 2558411"/>
                <a:gd name="connsiteX5" fmla="*/ 3496744 w 3739020"/>
                <a:gd name="connsiteY5" fmla="*/ 871842 h 2558411"/>
                <a:gd name="connsiteX6" fmla="*/ 3739020 w 3739020"/>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496744 w 3785168"/>
                <a:gd name="connsiteY5" fmla="*/ 871842 h 2558411"/>
                <a:gd name="connsiteX6" fmla="*/ 3785168 w 3785168"/>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496744 w 3785168"/>
                <a:gd name="connsiteY5" fmla="*/ 871842 h 2558411"/>
                <a:gd name="connsiteX6" fmla="*/ 3785168 w 3785168"/>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496744 w 3785168"/>
                <a:gd name="connsiteY5" fmla="*/ 871842 h 2558411"/>
                <a:gd name="connsiteX6" fmla="*/ 3785168 w 3785168"/>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514050 w 3785168"/>
                <a:gd name="connsiteY5" fmla="*/ 877569 h 2558411"/>
                <a:gd name="connsiteX6" fmla="*/ 3785168 w 3785168"/>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514050 w 3785168"/>
                <a:gd name="connsiteY5" fmla="*/ 877569 h 2558411"/>
                <a:gd name="connsiteX6" fmla="*/ 3785168 w 3785168"/>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514050 w 3785168"/>
                <a:gd name="connsiteY5" fmla="*/ 877569 h 2558411"/>
                <a:gd name="connsiteX6" fmla="*/ 3785168 w 3785168"/>
                <a:gd name="connsiteY6" fmla="*/ 0 h 255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5168" h="2558411">
                  <a:moveTo>
                    <a:pt x="0" y="2558411"/>
                  </a:moveTo>
                  <a:cubicBezTo>
                    <a:pt x="107950" y="2554442"/>
                    <a:pt x="215900" y="2550473"/>
                    <a:pt x="476250" y="2491736"/>
                  </a:cubicBezTo>
                  <a:cubicBezTo>
                    <a:pt x="736600" y="2432999"/>
                    <a:pt x="1227138" y="2317111"/>
                    <a:pt x="1562100" y="2205986"/>
                  </a:cubicBezTo>
                  <a:cubicBezTo>
                    <a:pt x="1897062" y="2094861"/>
                    <a:pt x="2219325" y="1967861"/>
                    <a:pt x="2486025" y="1824986"/>
                  </a:cubicBezTo>
                  <a:cubicBezTo>
                    <a:pt x="2752725" y="1682111"/>
                    <a:pt x="3005384" y="1519044"/>
                    <a:pt x="3162300" y="1348736"/>
                  </a:cubicBezTo>
                  <a:cubicBezTo>
                    <a:pt x="3319216" y="1178428"/>
                    <a:pt x="3389089" y="1102358"/>
                    <a:pt x="3514050" y="877569"/>
                  </a:cubicBezTo>
                  <a:cubicBezTo>
                    <a:pt x="3641897" y="675682"/>
                    <a:pt x="3744789" y="145306"/>
                    <a:pt x="3785168"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grpSp>
          <p:nvGrpSpPr>
            <p:cNvPr id="16" name="グループ化 15"/>
            <p:cNvGrpSpPr/>
            <p:nvPr/>
          </p:nvGrpSpPr>
          <p:grpSpPr>
            <a:xfrm>
              <a:off x="1027797" y="0"/>
              <a:ext cx="11447318" cy="4141519"/>
              <a:chOff x="1027797" y="0"/>
              <a:chExt cx="11447318" cy="4141519"/>
            </a:xfrm>
          </p:grpSpPr>
          <p:sp>
            <p:nvSpPr>
              <p:cNvPr id="17" name="フリーフォーム 16"/>
              <p:cNvSpPr/>
              <p:nvPr/>
            </p:nvSpPr>
            <p:spPr>
              <a:xfrm>
                <a:off x="6350356" y="0"/>
                <a:ext cx="6124759" cy="4139354"/>
              </a:xfrm>
              <a:custGeom>
                <a:avLst/>
                <a:gdLst>
                  <a:gd name="connsiteX0" fmla="*/ 0 w 5357812"/>
                  <a:gd name="connsiteY0" fmla="*/ 0 h 3690938"/>
                  <a:gd name="connsiteX1" fmla="*/ 0 w 5357812"/>
                  <a:gd name="connsiteY1" fmla="*/ 3690938 h 3690938"/>
                  <a:gd name="connsiteX2" fmla="*/ 5357812 w 5357812"/>
                  <a:gd name="connsiteY2" fmla="*/ 3690938 h 3690938"/>
                </a:gdLst>
                <a:ahLst/>
                <a:cxnLst>
                  <a:cxn ang="0">
                    <a:pos x="connsiteX0" y="connsiteY0"/>
                  </a:cxn>
                  <a:cxn ang="0">
                    <a:pos x="connsiteX1" y="connsiteY1"/>
                  </a:cxn>
                  <a:cxn ang="0">
                    <a:pos x="connsiteX2" y="connsiteY2"/>
                  </a:cxn>
                </a:cxnLst>
                <a:rect l="l" t="t" r="r" b="b"/>
                <a:pathLst>
                  <a:path w="5357812" h="3690938">
                    <a:moveTo>
                      <a:pt x="0" y="0"/>
                    </a:moveTo>
                    <a:lnTo>
                      <a:pt x="0" y="3690938"/>
                    </a:lnTo>
                    <a:lnTo>
                      <a:pt x="5357812" y="3690938"/>
                    </a:lnTo>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cxnSp>
            <p:nvCxnSpPr>
              <p:cNvPr id="18" name="直線コネクタ 17"/>
              <p:cNvCxnSpPr/>
              <p:nvPr/>
            </p:nvCxnSpPr>
            <p:spPr>
              <a:xfrm>
                <a:off x="1027797" y="4141519"/>
                <a:ext cx="5251121"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フリーフォーム 18"/>
              <p:cNvSpPr/>
              <p:nvPr/>
            </p:nvSpPr>
            <p:spPr>
              <a:xfrm>
                <a:off x="6361797" y="724031"/>
                <a:ext cx="5853546" cy="3345742"/>
              </a:xfrm>
              <a:custGeom>
                <a:avLst/>
                <a:gdLst>
                  <a:gd name="connsiteX0" fmla="*/ 0 w 5853546"/>
                  <a:gd name="connsiteY0" fmla="*/ 3333 h 3345742"/>
                  <a:gd name="connsiteX1" fmla="*/ 1316182 w 5853546"/>
                  <a:gd name="connsiteY1" fmla="*/ 55287 h 3345742"/>
                  <a:gd name="connsiteX2" fmla="*/ 2857500 w 5853546"/>
                  <a:gd name="connsiteY2" fmla="*/ 384333 h 3345742"/>
                  <a:gd name="connsiteX3" fmla="*/ 4381500 w 5853546"/>
                  <a:gd name="connsiteY3" fmla="*/ 1354151 h 3345742"/>
                  <a:gd name="connsiteX4" fmla="*/ 5334000 w 5853546"/>
                  <a:gd name="connsiteY4" fmla="*/ 2514469 h 3345742"/>
                  <a:gd name="connsiteX5" fmla="*/ 5853546 w 5853546"/>
                  <a:gd name="connsiteY5" fmla="*/ 3345742 h 334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3546" h="3345742">
                    <a:moveTo>
                      <a:pt x="0" y="3333"/>
                    </a:moveTo>
                    <a:cubicBezTo>
                      <a:pt x="419966" y="-2440"/>
                      <a:pt x="839932" y="-8213"/>
                      <a:pt x="1316182" y="55287"/>
                    </a:cubicBezTo>
                    <a:cubicBezTo>
                      <a:pt x="1792432" y="118787"/>
                      <a:pt x="2346614" y="167856"/>
                      <a:pt x="2857500" y="384333"/>
                    </a:cubicBezTo>
                    <a:cubicBezTo>
                      <a:pt x="3368386" y="600810"/>
                      <a:pt x="3968750" y="999128"/>
                      <a:pt x="4381500" y="1354151"/>
                    </a:cubicBezTo>
                    <a:cubicBezTo>
                      <a:pt x="4794250" y="1709174"/>
                      <a:pt x="5088659" y="2182537"/>
                      <a:pt x="5334000" y="2514469"/>
                    </a:cubicBezTo>
                    <a:cubicBezTo>
                      <a:pt x="5579341" y="2846401"/>
                      <a:pt x="5716443" y="3096071"/>
                      <a:pt x="5853546" y="3345742"/>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20" name="円/楕円 19"/>
              <p:cNvSpPr/>
              <p:nvPr/>
            </p:nvSpPr>
            <p:spPr>
              <a:xfrm>
                <a:off x="9561985" y="1228841"/>
                <a:ext cx="171450" cy="16365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cxnSp>
            <p:nvCxnSpPr>
              <p:cNvPr id="21" name="直線コネクタ 20"/>
              <p:cNvCxnSpPr/>
              <p:nvPr/>
            </p:nvCxnSpPr>
            <p:spPr>
              <a:xfrm>
                <a:off x="4543388" y="1974273"/>
                <a:ext cx="5935693" cy="190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22" name="テキスト ボックス 21"/>
          <p:cNvSpPr txBox="1"/>
          <p:nvPr/>
        </p:nvSpPr>
        <p:spPr>
          <a:xfrm>
            <a:off x="6133411" y="5900553"/>
            <a:ext cx="340158" cy="323165"/>
          </a:xfrm>
          <a:prstGeom prst="rect">
            <a:avLst/>
          </a:prstGeom>
          <a:noFill/>
        </p:spPr>
        <p:txBody>
          <a:bodyPr wrap="none" rtlCol="0">
            <a:spAutoFit/>
          </a:bodyPr>
          <a:lstStyle/>
          <a:p>
            <a:r>
              <a:rPr kumimoji="1" lang="ja-JP" altLang="en-US" sz="1500" b="1" dirty="0"/>
              <a:t>Ｑ</a:t>
            </a:r>
          </a:p>
        </p:txBody>
      </p:sp>
      <p:sp>
        <p:nvSpPr>
          <p:cNvPr id="23" name="テキスト ボックス 22"/>
          <p:cNvSpPr txBox="1"/>
          <p:nvPr/>
        </p:nvSpPr>
        <p:spPr>
          <a:xfrm>
            <a:off x="4074574" y="4183866"/>
            <a:ext cx="333746" cy="323165"/>
          </a:xfrm>
          <a:prstGeom prst="rect">
            <a:avLst/>
          </a:prstGeom>
          <a:noFill/>
        </p:spPr>
        <p:txBody>
          <a:bodyPr wrap="none" rtlCol="0">
            <a:spAutoFit/>
          </a:bodyPr>
          <a:lstStyle/>
          <a:p>
            <a:r>
              <a:rPr kumimoji="1" lang="ja-JP" altLang="en-US" sz="1500" b="1" dirty="0"/>
              <a:t>Ｈ</a:t>
            </a:r>
          </a:p>
        </p:txBody>
      </p:sp>
      <p:sp>
        <p:nvSpPr>
          <p:cNvPr id="24" name="テキスト ボックス 23"/>
          <p:cNvSpPr txBox="1"/>
          <p:nvPr/>
        </p:nvSpPr>
        <p:spPr>
          <a:xfrm>
            <a:off x="6688114" y="3552176"/>
            <a:ext cx="877163" cy="369332"/>
          </a:xfrm>
          <a:prstGeom prst="rect">
            <a:avLst/>
          </a:prstGeom>
          <a:noFill/>
        </p:spPr>
        <p:txBody>
          <a:bodyPr wrap="none" rtlCol="0">
            <a:spAutoFit/>
          </a:bodyPr>
          <a:lstStyle/>
          <a:p>
            <a:r>
              <a:rPr kumimoji="1" lang="ja-JP" altLang="en-US" dirty="0" smtClean="0">
                <a:solidFill>
                  <a:srgbClr val="FF0000"/>
                </a:solidFill>
              </a:rPr>
              <a:t>運転点</a:t>
            </a:r>
          </a:p>
        </p:txBody>
      </p:sp>
      <p:sp>
        <p:nvSpPr>
          <p:cNvPr id="25" name="フリーフォーム 24"/>
          <p:cNvSpPr/>
          <p:nvPr/>
        </p:nvSpPr>
        <p:spPr>
          <a:xfrm flipH="1">
            <a:off x="6268653" y="3702592"/>
            <a:ext cx="482191" cy="546932"/>
          </a:xfrm>
          <a:custGeom>
            <a:avLst/>
            <a:gdLst>
              <a:gd name="connsiteX0" fmla="*/ 355600 w 355600"/>
              <a:gd name="connsiteY0" fmla="*/ 635000 h 635000"/>
              <a:gd name="connsiteX1" fmla="*/ 177800 w 355600"/>
              <a:gd name="connsiteY1" fmla="*/ 0 h 635000"/>
              <a:gd name="connsiteX2" fmla="*/ 0 w 355600"/>
              <a:gd name="connsiteY2" fmla="*/ 0 h 635000"/>
            </a:gdLst>
            <a:ahLst/>
            <a:cxnLst>
              <a:cxn ang="0">
                <a:pos x="connsiteX0" y="connsiteY0"/>
              </a:cxn>
              <a:cxn ang="0">
                <a:pos x="connsiteX1" y="connsiteY1"/>
              </a:cxn>
              <a:cxn ang="0">
                <a:pos x="connsiteX2" y="connsiteY2"/>
              </a:cxn>
            </a:cxnLst>
            <a:rect l="l" t="t" r="r" b="b"/>
            <a:pathLst>
              <a:path w="355600" h="635000">
                <a:moveTo>
                  <a:pt x="355600" y="635000"/>
                </a:moveTo>
                <a:lnTo>
                  <a:pt x="177800" y="0"/>
                </a:lnTo>
                <a:lnTo>
                  <a:pt x="0" y="0"/>
                </a:lnTo>
              </a:path>
            </a:pathLst>
          </a:custGeom>
          <a:noFill/>
          <a:ln>
            <a:solidFill>
              <a:srgbClr val="FF0000"/>
            </a:solidFill>
          </a:ln>
        </p:spPr>
        <p:txBody>
          <a:bodyPr rtlCol="0" anchor="ctr"/>
          <a:lstStyle/>
          <a:p>
            <a:pPr algn="ctr"/>
            <a:endParaRPr kumimoji="1" lang="ja-JP" altLang="en-US"/>
          </a:p>
        </p:txBody>
      </p:sp>
      <p:grpSp>
        <p:nvGrpSpPr>
          <p:cNvPr id="26" name="グループ化 25"/>
          <p:cNvGrpSpPr/>
          <p:nvPr/>
        </p:nvGrpSpPr>
        <p:grpSpPr>
          <a:xfrm>
            <a:off x="865701" y="3818647"/>
            <a:ext cx="2181692" cy="1962086"/>
            <a:chOff x="1141372" y="2724234"/>
            <a:chExt cx="2908923" cy="2616115"/>
          </a:xfrm>
        </p:grpSpPr>
        <p:sp>
          <p:nvSpPr>
            <p:cNvPr id="27" name="フリーフォーム 26"/>
            <p:cNvSpPr/>
            <p:nvPr/>
          </p:nvSpPr>
          <p:spPr>
            <a:xfrm>
              <a:off x="1370124" y="4892674"/>
              <a:ext cx="371475" cy="447675"/>
            </a:xfrm>
            <a:custGeom>
              <a:avLst/>
              <a:gdLst>
                <a:gd name="connsiteX0" fmla="*/ 0 w 371475"/>
                <a:gd name="connsiteY0" fmla="*/ 447675 h 447675"/>
                <a:gd name="connsiteX1" fmla="*/ 0 w 371475"/>
                <a:gd name="connsiteY1" fmla="*/ 0 h 447675"/>
                <a:gd name="connsiteX2" fmla="*/ 371475 w 371475"/>
                <a:gd name="connsiteY2" fmla="*/ 0 h 447675"/>
              </a:gdLst>
              <a:ahLst/>
              <a:cxnLst>
                <a:cxn ang="0">
                  <a:pos x="connsiteX0" y="connsiteY0"/>
                </a:cxn>
                <a:cxn ang="0">
                  <a:pos x="connsiteX1" y="connsiteY1"/>
                </a:cxn>
                <a:cxn ang="0">
                  <a:pos x="connsiteX2" y="connsiteY2"/>
                </a:cxn>
              </a:cxnLst>
              <a:rect l="l" t="t" r="r" b="b"/>
              <a:pathLst>
                <a:path w="371475" h="447675">
                  <a:moveTo>
                    <a:pt x="0" y="447675"/>
                  </a:moveTo>
                  <a:lnTo>
                    <a:pt x="0" y="0"/>
                  </a:lnTo>
                  <a:lnTo>
                    <a:pt x="371475" y="0"/>
                  </a:lnTo>
                </a:path>
              </a:pathLst>
            </a:custGeom>
            <a:noFill/>
            <a:ln w="19050">
              <a:solidFill>
                <a:srgbClr val="FF66FF"/>
              </a:solidFill>
              <a:prstDash val="dash"/>
              <a:tailEnd type="arrow" w="lg" len="lg"/>
            </a:ln>
          </p:spPr>
          <p:txBody>
            <a:bodyPr rtlCol="0" anchor="ctr"/>
            <a:lstStyle/>
            <a:p>
              <a:pPr algn="ctr"/>
              <a:endParaRPr kumimoji="1" lang="ja-JP" altLang="en-US"/>
            </a:p>
          </p:txBody>
        </p:sp>
        <p:cxnSp>
          <p:nvCxnSpPr>
            <p:cNvPr id="28" name="直線矢印コネクタ 27"/>
            <p:cNvCxnSpPr/>
            <p:nvPr/>
          </p:nvCxnSpPr>
          <p:spPr bwMode="auto">
            <a:xfrm flipV="1">
              <a:off x="1852168" y="3868043"/>
              <a:ext cx="0" cy="630375"/>
            </a:xfrm>
            <a:prstGeom prst="straightConnector1">
              <a:avLst/>
            </a:prstGeom>
            <a:noFill/>
            <a:ln w="19050" cap="flat" cmpd="sng" algn="ctr">
              <a:solidFill>
                <a:srgbClr val="FF66FF"/>
              </a:solidFill>
              <a:prstDash val="dash"/>
              <a:round/>
              <a:headEnd type="none" w="med" len="med"/>
              <a:tailEnd type="arrow" w="lg" len="lg"/>
            </a:ln>
            <a:effectLst/>
            <a:extLst>
              <a:ext uri="{909E8E84-426E-40DD-AFC4-6F175D3DCCD1}">
                <a14:hiddenFill xmlns:a14="http://schemas.microsoft.com/office/drawing/2010/main">
                  <a:solidFill>
                    <a:srgbClr val="FFFFFF"/>
                  </a:solidFill>
                </a14:hiddenFill>
              </a:ext>
            </a:extLst>
          </p:spPr>
        </p:cxnSp>
        <p:sp>
          <p:nvSpPr>
            <p:cNvPr id="29" name="フリーフォーム 28"/>
            <p:cNvSpPr/>
            <p:nvPr/>
          </p:nvSpPr>
          <p:spPr>
            <a:xfrm>
              <a:off x="1872589" y="3219031"/>
              <a:ext cx="371475" cy="447675"/>
            </a:xfrm>
            <a:custGeom>
              <a:avLst/>
              <a:gdLst>
                <a:gd name="connsiteX0" fmla="*/ 0 w 371475"/>
                <a:gd name="connsiteY0" fmla="*/ 447675 h 447675"/>
                <a:gd name="connsiteX1" fmla="*/ 0 w 371475"/>
                <a:gd name="connsiteY1" fmla="*/ 0 h 447675"/>
                <a:gd name="connsiteX2" fmla="*/ 371475 w 371475"/>
                <a:gd name="connsiteY2" fmla="*/ 0 h 447675"/>
              </a:gdLst>
              <a:ahLst/>
              <a:cxnLst>
                <a:cxn ang="0">
                  <a:pos x="connsiteX0" y="connsiteY0"/>
                </a:cxn>
                <a:cxn ang="0">
                  <a:pos x="connsiteX1" y="connsiteY1"/>
                </a:cxn>
                <a:cxn ang="0">
                  <a:pos x="connsiteX2" y="connsiteY2"/>
                </a:cxn>
              </a:cxnLst>
              <a:rect l="l" t="t" r="r" b="b"/>
              <a:pathLst>
                <a:path w="371475" h="447675">
                  <a:moveTo>
                    <a:pt x="0" y="447675"/>
                  </a:moveTo>
                  <a:lnTo>
                    <a:pt x="0" y="0"/>
                  </a:lnTo>
                  <a:lnTo>
                    <a:pt x="371475" y="0"/>
                  </a:lnTo>
                </a:path>
              </a:pathLst>
            </a:custGeom>
            <a:noFill/>
            <a:ln w="19050">
              <a:solidFill>
                <a:srgbClr val="FF66FF"/>
              </a:solidFill>
              <a:prstDash val="dash"/>
              <a:tailEnd type="arrow" w="lg" len="lg"/>
            </a:ln>
          </p:spPr>
          <p:txBody>
            <a:bodyPr rtlCol="0" anchor="ctr"/>
            <a:lstStyle/>
            <a:p>
              <a:pPr algn="ctr"/>
              <a:endParaRPr kumimoji="1" lang="ja-JP" altLang="en-US"/>
            </a:p>
          </p:txBody>
        </p:sp>
        <p:cxnSp>
          <p:nvCxnSpPr>
            <p:cNvPr id="30" name="直線矢印コネクタ 29"/>
            <p:cNvCxnSpPr/>
            <p:nvPr/>
          </p:nvCxnSpPr>
          <p:spPr bwMode="auto">
            <a:xfrm>
              <a:off x="2703663" y="3209451"/>
              <a:ext cx="545544" cy="9683"/>
            </a:xfrm>
            <a:prstGeom prst="straightConnector1">
              <a:avLst/>
            </a:prstGeom>
            <a:noFill/>
            <a:ln w="19050" cap="flat" cmpd="sng" algn="ctr">
              <a:solidFill>
                <a:srgbClr val="FF66FF"/>
              </a:solidFill>
              <a:prstDash val="dash"/>
              <a:round/>
              <a:headEnd type="none" w="med" len="med"/>
              <a:tailEnd type="arrow" w="lg" len="lg"/>
            </a:ln>
            <a:effectLst/>
            <a:extLst>
              <a:ext uri="{909E8E84-426E-40DD-AFC4-6F175D3DCCD1}">
                <a14:hiddenFill xmlns:a14="http://schemas.microsoft.com/office/drawing/2010/main">
                  <a:solidFill>
                    <a:srgbClr val="FFFFFF"/>
                  </a:solidFill>
                </a14:hiddenFill>
              </a:ext>
            </a:extLst>
          </p:spPr>
        </p:cxnSp>
        <p:sp>
          <p:nvSpPr>
            <p:cNvPr id="31" name="フリーフォーム 30"/>
            <p:cNvSpPr/>
            <p:nvPr/>
          </p:nvSpPr>
          <p:spPr>
            <a:xfrm>
              <a:off x="3678820" y="3209451"/>
              <a:ext cx="371475" cy="390525"/>
            </a:xfrm>
            <a:custGeom>
              <a:avLst/>
              <a:gdLst>
                <a:gd name="connsiteX0" fmla="*/ 0 w 371475"/>
                <a:gd name="connsiteY0" fmla="*/ 0 h 390525"/>
                <a:gd name="connsiteX1" fmla="*/ 371475 w 371475"/>
                <a:gd name="connsiteY1" fmla="*/ 0 h 390525"/>
                <a:gd name="connsiteX2" fmla="*/ 371475 w 371475"/>
                <a:gd name="connsiteY2" fmla="*/ 390525 h 390525"/>
              </a:gdLst>
              <a:ahLst/>
              <a:cxnLst>
                <a:cxn ang="0">
                  <a:pos x="connsiteX0" y="connsiteY0"/>
                </a:cxn>
                <a:cxn ang="0">
                  <a:pos x="connsiteX1" y="connsiteY1"/>
                </a:cxn>
                <a:cxn ang="0">
                  <a:pos x="connsiteX2" y="connsiteY2"/>
                </a:cxn>
              </a:cxnLst>
              <a:rect l="l" t="t" r="r" b="b"/>
              <a:pathLst>
                <a:path w="371475" h="390525">
                  <a:moveTo>
                    <a:pt x="0" y="0"/>
                  </a:moveTo>
                  <a:lnTo>
                    <a:pt x="371475" y="0"/>
                  </a:lnTo>
                  <a:lnTo>
                    <a:pt x="371475" y="390525"/>
                  </a:lnTo>
                </a:path>
              </a:pathLst>
            </a:custGeom>
            <a:noFill/>
            <a:ln w="19050">
              <a:solidFill>
                <a:srgbClr val="FF66FF"/>
              </a:solidFill>
              <a:prstDash val="dash"/>
              <a:tailEnd type="arrow" w="lg" len="lg"/>
            </a:ln>
          </p:spPr>
          <p:txBody>
            <a:bodyPr rtlCol="0" anchor="ctr"/>
            <a:lstStyle/>
            <a:p>
              <a:pPr algn="ctr"/>
              <a:endParaRPr kumimoji="1" lang="ja-JP" altLang="en-US"/>
            </a:p>
          </p:txBody>
        </p:sp>
        <p:sp>
          <p:nvSpPr>
            <p:cNvPr id="32" name="テキスト ボックス 31"/>
            <p:cNvSpPr txBox="1"/>
            <p:nvPr/>
          </p:nvSpPr>
          <p:spPr>
            <a:xfrm>
              <a:off x="1141372" y="2724234"/>
              <a:ext cx="1272143" cy="430887"/>
            </a:xfrm>
            <a:prstGeom prst="rect">
              <a:avLst/>
            </a:prstGeom>
            <a:solidFill>
              <a:schemeClr val="bg1"/>
            </a:solidFill>
          </p:spPr>
          <p:txBody>
            <a:bodyPr wrap="none" rtlCol="0">
              <a:spAutoFit/>
            </a:bodyPr>
            <a:lstStyle/>
            <a:p>
              <a:r>
                <a:rPr kumimoji="1" lang="ja-JP" altLang="en-US" sz="1500" b="1" dirty="0">
                  <a:solidFill>
                    <a:srgbClr val="FF66FF"/>
                  </a:solidFill>
                </a:rPr>
                <a:t>配管抵抗</a:t>
              </a:r>
            </a:p>
          </p:txBody>
        </p:sp>
      </p:grpSp>
      <p:sp>
        <p:nvSpPr>
          <p:cNvPr id="33" name="テキスト ボックス 32"/>
          <p:cNvSpPr txBox="1"/>
          <p:nvPr/>
        </p:nvSpPr>
        <p:spPr>
          <a:xfrm>
            <a:off x="6725672" y="3961900"/>
            <a:ext cx="1107996" cy="369332"/>
          </a:xfrm>
          <a:prstGeom prst="rect">
            <a:avLst/>
          </a:prstGeom>
          <a:solidFill>
            <a:schemeClr val="bg1"/>
          </a:solidFill>
        </p:spPr>
        <p:txBody>
          <a:bodyPr wrap="none" rtlCol="0">
            <a:spAutoFit/>
          </a:bodyPr>
          <a:lstStyle/>
          <a:p>
            <a:r>
              <a:rPr kumimoji="1" lang="ja-JP" altLang="en-US" dirty="0" smtClean="0">
                <a:solidFill>
                  <a:srgbClr val="FF6600"/>
                </a:solidFill>
              </a:rPr>
              <a:t>配管抵抗</a:t>
            </a:r>
          </a:p>
        </p:txBody>
      </p:sp>
      <p:grpSp>
        <p:nvGrpSpPr>
          <p:cNvPr id="34" name="グループ化 33"/>
          <p:cNvGrpSpPr/>
          <p:nvPr/>
        </p:nvGrpSpPr>
        <p:grpSpPr>
          <a:xfrm>
            <a:off x="1499853" y="5156129"/>
            <a:ext cx="236935" cy="127397"/>
            <a:chOff x="2854325" y="3929063"/>
            <a:chExt cx="315913" cy="169862"/>
          </a:xfrm>
          <a:solidFill>
            <a:schemeClr val="bg1"/>
          </a:solidFill>
        </p:grpSpPr>
        <p:sp>
          <p:nvSpPr>
            <p:cNvPr id="35" name="AutoShape 57"/>
            <p:cNvSpPr>
              <a:spLocks noChangeArrowheads="1"/>
            </p:cNvSpPr>
            <p:nvPr/>
          </p:nvSpPr>
          <p:spPr bwMode="auto">
            <a:xfrm>
              <a:off x="2855913" y="4005264"/>
              <a:ext cx="144462" cy="71437"/>
            </a:xfrm>
            <a:prstGeom prst="triangle">
              <a:avLst>
                <a:gd name="adj" fmla="val 50000"/>
              </a:avLst>
            </a:prstGeom>
            <a:grpFill/>
            <a:ln w="25400" algn="ctr">
              <a:solidFill>
                <a:srgbClr val="FF33CC"/>
              </a:solidFill>
              <a:miter lim="800000"/>
              <a:headEnd type="none" w="lg"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350"/>
            </a:p>
          </p:txBody>
        </p:sp>
        <p:sp>
          <p:nvSpPr>
            <p:cNvPr id="36" name="AutoShape 58"/>
            <p:cNvSpPr>
              <a:spLocks noChangeArrowheads="1"/>
            </p:cNvSpPr>
            <p:nvPr/>
          </p:nvSpPr>
          <p:spPr bwMode="auto">
            <a:xfrm rot="10800000">
              <a:off x="2854325" y="3929063"/>
              <a:ext cx="152400" cy="76200"/>
            </a:xfrm>
            <a:prstGeom prst="triangle">
              <a:avLst>
                <a:gd name="adj" fmla="val 50000"/>
              </a:avLst>
            </a:prstGeom>
            <a:grpFill/>
            <a:ln w="25400" algn="ctr">
              <a:solidFill>
                <a:srgbClr val="FF33CC"/>
              </a:solidFill>
              <a:miter lim="800000"/>
              <a:headEnd type="none" w="lg"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350"/>
            </a:p>
          </p:txBody>
        </p:sp>
        <p:sp>
          <p:nvSpPr>
            <p:cNvPr id="37" name="Line 61"/>
            <p:cNvSpPr>
              <a:spLocks noChangeShapeType="1"/>
            </p:cNvSpPr>
            <p:nvPr/>
          </p:nvSpPr>
          <p:spPr bwMode="auto">
            <a:xfrm>
              <a:off x="2927350" y="4005264"/>
              <a:ext cx="242888" cy="7937"/>
            </a:xfrm>
            <a:prstGeom prst="line">
              <a:avLst/>
            </a:prstGeom>
            <a:grpFill/>
            <a:ln w="25400">
              <a:solidFill>
                <a:srgbClr val="FF33CC"/>
              </a:solidFill>
              <a:round/>
              <a:headEnd type="none" w="lg"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 name="Line 62"/>
            <p:cNvSpPr>
              <a:spLocks noChangeShapeType="1"/>
            </p:cNvSpPr>
            <p:nvPr/>
          </p:nvSpPr>
          <p:spPr bwMode="auto">
            <a:xfrm flipH="1">
              <a:off x="3067051" y="3933825"/>
              <a:ext cx="4763" cy="165100"/>
            </a:xfrm>
            <a:prstGeom prst="line">
              <a:avLst/>
            </a:prstGeom>
            <a:grpFill/>
            <a:ln w="25400">
              <a:solidFill>
                <a:srgbClr val="FF33CC"/>
              </a:solidFill>
              <a:round/>
              <a:headEnd type="none" w="lg"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9" name="グループ化 38"/>
          <p:cNvGrpSpPr/>
          <p:nvPr/>
        </p:nvGrpSpPr>
        <p:grpSpPr>
          <a:xfrm>
            <a:off x="3998058" y="3514717"/>
            <a:ext cx="1793465" cy="2704141"/>
            <a:chOff x="3998058" y="3514717"/>
            <a:chExt cx="1793465" cy="2704141"/>
          </a:xfrm>
        </p:grpSpPr>
        <p:cxnSp>
          <p:nvCxnSpPr>
            <p:cNvPr id="40" name="直線コネクタ 39"/>
            <p:cNvCxnSpPr/>
            <p:nvPr/>
          </p:nvCxnSpPr>
          <p:spPr bwMode="auto">
            <a:xfrm>
              <a:off x="5491060" y="4123492"/>
              <a:ext cx="0" cy="1758323"/>
            </a:xfrm>
            <a:prstGeom prst="line">
              <a:avLst/>
            </a:prstGeom>
            <a:noFill/>
            <a:ln w="28575" cap="flat" cmpd="sng" algn="ctr">
              <a:solidFill>
                <a:srgbClr val="FF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cxnSp>
          <p:nvCxnSpPr>
            <p:cNvPr id="41" name="直線コネクタ 40"/>
            <p:cNvCxnSpPr/>
            <p:nvPr/>
          </p:nvCxnSpPr>
          <p:spPr bwMode="auto">
            <a:xfrm flipH="1">
              <a:off x="4360265" y="4077888"/>
              <a:ext cx="1090812" cy="9976"/>
            </a:xfrm>
            <a:prstGeom prst="line">
              <a:avLst/>
            </a:prstGeom>
            <a:noFill/>
            <a:ln w="25400" cap="flat" cmpd="sng" algn="ctr">
              <a:solidFill>
                <a:srgbClr val="FF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42" name="テキスト ボックス 41"/>
            <p:cNvSpPr txBox="1"/>
            <p:nvPr/>
          </p:nvSpPr>
          <p:spPr>
            <a:xfrm>
              <a:off x="4360265" y="3514717"/>
              <a:ext cx="881973" cy="369332"/>
            </a:xfrm>
            <a:prstGeom prst="rect">
              <a:avLst/>
            </a:prstGeom>
            <a:noFill/>
            <a:ln>
              <a:noFill/>
            </a:ln>
          </p:spPr>
          <p:txBody>
            <a:bodyPr wrap="none" rtlCol="0">
              <a:spAutoFit/>
            </a:bodyPr>
            <a:lstStyle/>
            <a:p>
              <a:r>
                <a:rPr kumimoji="1" lang="ja-JP" altLang="en-US" b="1" dirty="0" smtClean="0">
                  <a:solidFill>
                    <a:srgbClr val="FF33CC"/>
                  </a:solidFill>
                </a:rPr>
                <a:t>運転点</a:t>
              </a:r>
            </a:p>
          </p:txBody>
        </p:sp>
        <p:sp>
          <p:nvSpPr>
            <p:cNvPr id="43" name="フリーフォーム 42"/>
            <p:cNvSpPr/>
            <p:nvPr/>
          </p:nvSpPr>
          <p:spPr>
            <a:xfrm>
              <a:off x="5153360" y="3702592"/>
              <a:ext cx="323412" cy="352694"/>
            </a:xfrm>
            <a:custGeom>
              <a:avLst/>
              <a:gdLst>
                <a:gd name="connsiteX0" fmla="*/ 355600 w 355600"/>
                <a:gd name="connsiteY0" fmla="*/ 635000 h 635000"/>
                <a:gd name="connsiteX1" fmla="*/ 177800 w 355600"/>
                <a:gd name="connsiteY1" fmla="*/ 0 h 635000"/>
                <a:gd name="connsiteX2" fmla="*/ 0 w 355600"/>
                <a:gd name="connsiteY2" fmla="*/ 0 h 635000"/>
              </a:gdLst>
              <a:ahLst/>
              <a:cxnLst>
                <a:cxn ang="0">
                  <a:pos x="connsiteX0" y="connsiteY0"/>
                </a:cxn>
                <a:cxn ang="0">
                  <a:pos x="connsiteX1" y="connsiteY1"/>
                </a:cxn>
                <a:cxn ang="0">
                  <a:pos x="connsiteX2" y="connsiteY2"/>
                </a:cxn>
              </a:cxnLst>
              <a:rect l="l" t="t" r="r" b="b"/>
              <a:pathLst>
                <a:path w="355600" h="635000">
                  <a:moveTo>
                    <a:pt x="355600" y="635000"/>
                  </a:moveTo>
                  <a:lnTo>
                    <a:pt x="177800" y="0"/>
                  </a:lnTo>
                  <a:lnTo>
                    <a:pt x="0" y="0"/>
                  </a:lnTo>
                </a:path>
              </a:pathLst>
            </a:custGeom>
            <a:noFill/>
            <a:ln>
              <a:solidFill>
                <a:srgbClr val="FF33CC"/>
              </a:solidFill>
            </a:ln>
          </p:spPr>
          <p:txBody>
            <a:bodyPr rtlCol="0" anchor="ctr"/>
            <a:lstStyle/>
            <a:p>
              <a:pPr algn="ctr"/>
              <a:endParaRPr kumimoji="1" lang="ja-JP" altLang="en-US"/>
            </a:p>
          </p:txBody>
        </p:sp>
        <p:sp>
          <p:nvSpPr>
            <p:cNvPr id="44" name="テキスト ボックス 43"/>
            <p:cNvSpPr txBox="1"/>
            <p:nvPr/>
          </p:nvSpPr>
          <p:spPr>
            <a:xfrm>
              <a:off x="5355185" y="5895693"/>
              <a:ext cx="436338" cy="323165"/>
            </a:xfrm>
            <a:prstGeom prst="rect">
              <a:avLst/>
            </a:prstGeom>
            <a:noFill/>
          </p:spPr>
          <p:txBody>
            <a:bodyPr wrap="none" rtlCol="0">
              <a:spAutoFit/>
            </a:bodyPr>
            <a:lstStyle/>
            <a:p>
              <a:r>
                <a:rPr kumimoji="1" lang="ja-JP" altLang="en-US" sz="1500" b="1" dirty="0">
                  <a:solidFill>
                    <a:srgbClr val="FF33CC"/>
                  </a:solidFill>
                </a:rPr>
                <a:t>Ｑ</a:t>
              </a:r>
              <a:r>
                <a:rPr kumimoji="1" lang="en-US" altLang="ja-JP" sz="1500" b="1" dirty="0">
                  <a:solidFill>
                    <a:srgbClr val="FF33CC"/>
                  </a:solidFill>
                </a:rPr>
                <a:t>´</a:t>
              </a:r>
              <a:endParaRPr kumimoji="1" lang="ja-JP" altLang="en-US" sz="1500" b="1" dirty="0">
                <a:solidFill>
                  <a:srgbClr val="FF33CC"/>
                </a:solidFill>
              </a:endParaRPr>
            </a:p>
          </p:txBody>
        </p:sp>
        <p:sp>
          <p:nvSpPr>
            <p:cNvPr id="45" name="テキスト ボックス 44"/>
            <p:cNvSpPr txBox="1"/>
            <p:nvPr/>
          </p:nvSpPr>
          <p:spPr>
            <a:xfrm>
              <a:off x="3998058" y="3927846"/>
              <a:ext cx="429926" cy="323165"/>
            </a:xfrm>
            <a:prstGeom prst="rect">
              <a:avLst/>
            </a:prstGeom>
            <a:noFill/>
          </p:spPr>
          <p:txBody>
            <a:bodyPr wrap="none" rtlCol="0">
              <a:spAutoFit/>
            </a:bodyPr>
            <a:lstStyle/>
            <a:p>
              <a:r>
                <a:rPr kumimoji="1" lang="ja-JP" altLang="en-US" sz="1500" b="1" dirty="0">
                  <a:solidFill>
                    <a:srgbClr val="FF33CC"/>
                  </a:solidFill>
                </a:rPr>
                <a:t>Ｈ</a:t>
              </a:r>
              <a:r>
                <a:rPr kumimoji="1" lang="en-US" altLang="ja-JP" sz="1500" b="1" dirty="0">
                  <a:solidFill>
                    <a:srgbClr val="FF33CC"/>
                  </a:solidFill>
                </a:rPr>
                <a:t>´</a:t>
              </a:r>
              <a:endParaRPr kumimoji="1" lang="ja-JP" altLang="en-US" sz="1500" b="1" dirty="0">
                <a:solidFill>
                  <a:srgbClr val="FF33CC"/>
                </a:solidFill>
              </a:endParaRPr>
            </a:p>
          </p:txBody>
        </p:sp>
      </p:grpSp>
      <p:grpSp>
        <p:nvGrpSpPr>
          <p:cNvPr id="46" name="グループ化 45"/>
          <p:cNvGrpSpPr/>
          <p:nvPr/>
        </p:nvGrpSpPr>
        <p:grpSpPr>
          <a:xfrm>
            <a:off x="4407694" y="2927470"/>
            <a:ext cx="2173066" cy="1760970"/>
            <a:chOff x="4407694" y="2927470"/>
            <a:chExt cx="2173066" cy="1760970"/>
          </a:xfrm>
        </p:grpSpPr>
        <p:sp>
          <p:nvSpPr>
            <p:cNvPr id="47" name="円/楕円 46"/>
            <p:cNvSpPr/>
            <p:nvPr/>
          </p:nvSpPr>
          <p:spPr>
            <a:xfrm>
              <a:off x="5451077" y="4032282"/>
              <a:ext cx="97008" cy="91210"/>
            </a:xfrm>
            <a:prstGeom prst="ellipse">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350"/>
            </a:p>
          </p:txBody>
        </p:sp>
        <p:grpSp>
          <p:nvGrpSpPr>
            <p:cNvPr id="48" name="グループ化 47"/>
            <p:cNvGrpSpPr/>
            <p:nvPr/>
          </p:nvGrpSpPr>
          <p:grpSpPr>
            <a:xfrm>
              <a:off x="4407694" y="2927470"/>
              <a:ext cx="2173066" cy="1760970"/>
              <a:chOff x="4407694" y="2927470"/>
              <a:chExt cx="2173066" cy="1760970"/>
            </a:xfrm>
          </p:grpSpPr>
          <p:sp>
            <p:nvSpPr>
              <p:cNvPr id="49" name="上下矢印 48"/>
              <p:cNvSpPr/>
              <p:nvPr/>
            </p:nvSpPr>
            <p:spPr>
              <a:xfrm>
                <a:off x="5559963" y="4143273"/>
                <a:ext cx="231560" cy="545167"/>
              </a:xfrm>
              <a:prstGeom prst="upDownArrow">
                <a:avLst/>
              </a:prstGeom>
              <a:solidFill>
                <a:srgbClr val="FF33CC"/>
              </a:solidFill>
              <a:ln>
                <a:noFill/>
              </a:ln>
            </p:spPr>
            <p:txBody>
              <a:bodyPr wrap="square" rtlCol="0" anchor="ctr">
                <a:noAutofit/>
              </a:bodyPr>
              <a:lstStyle/>
              <a:p>
                <a:pPr algn="ctr"/>
                <a:endParaRPr kumimoji="1" lang="ja-JP" altLang="en-US" u="sng" dirty="0" smtClean="0">
                  <a:solidFill>
                    <a:schemeClr val="tx1"/>
                  </a:solidFill>
                </a:endParaRPr>
              </a:p>
            </p:txBody>
          </p:sp>
          <p:sp>
            <p:nvSpPr>
              <p:cNvPr id="50" name="フリーフォーム 49"/>
              <p:cNvSpPr/>
              <p:nvPr/>
            </p:nvSpPr>
            <p:spPr>
              <a:xfrm>
                <a:off x="4407694" y="3598393"/>
                <a:ext cx="1264444" cy="1078706"/>
              </a:xfrm>
              <a:custGeom>
                <a:avLst/>
                <a:gdLst>
                  <a:gd name="connsiteX0" fmla="*/ 0 w 1685925"/>
                  <a:gd name="connsiteY0" fmla="*/ 1438275 h 1438275"/>
                  <a:gd name="connsiteX1" fmla="*/ 466725 w 1685925"/>
                  <a:gd name="connsiteY1" fmla="*/ 1323975 h 1438275"/>
                  <a:gd name="connsiteX2" fmla="*/ 1057275 w 1685925"/>
                  <a:gd name="connsiteY2" fmla="*/ 1066800 h 1438275"/>
                  <a:gd name="connsiteX3" fmla="*/ 1352550 w 1685925"/>
                  <a:gd name="connsiteY3" fmla="*/ 790575 h 1438275"/>
                  <a:gd name="connsiteX4" fmla="*/ 1571625 w 1685925"/>
                  <a:gd name="connsiteY4" fmla="*/ 390525 h 1438275"/>
                  <a:gd name="connsiteX5" fmla="*/ 1685925 w 1685925"/>
                  <a:gd name="connsiteY5" fmla="*/ 0 h 143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5925" h="1438275">
                    <a:moveTo>
                      <a:pt x="0" y="1438275"/>
                    </a:moveTo>
                    <a:cubicBezTo>
                      <a:pt x="145256" y="1412081"/>
                      <a:pt x="290513" y="1385887"/>
                      <a:pt x="466725" y="1323975"/>
                    </a:cubicBezTo>
                    <a:cubicBezTo>
                      <a:pt x="642937" y="1262063"/>
                      <a:pt x="909638" y="1155700"/>
                      <a:pt x="1057275" y="1066800"/>
                    </a:cubicBezTo>
                    <a:cubicBezTo>
                      <a:pt x="1204912" y="977900"/>
                      <a:pt x="1266825" y="903287"/>
                      <a:pt x="1352550" y="790575"/>
                    </a:cubicBezTo>
                    <a:cubicBezTo>
                      <a:pt x="1438275" y="677863"/>
                      <a:pt x="1516063" y="522287"/>
                      <a:pt x="1571625" y="390525"/>
                    </a:cubicBezTo>
                    <a:cubicBezTo>
                      <a:pt x="1627188" y="258762"/>
                      <a:pt x="1656556" y="129381"/>
                      <a:pt x="1685925" y="0"/>
                    </a:cubicBezTo>
                  </a:path>
                </a:pathLst>
              </a:custGeom>
              <a:noFill/>
              <a:ln w="31750">
                <a:solidFill>
                  <a:srgbClr val="FF33CC"/>
                </a:solidFill>
              </a:ln>
            </p:spPr>
            <p:txBody>
              <a:bodyPr rtlCol="0" anchor="ctr"/>
              <a:lstStyle/>
              <a:p>
                <a:pPr algn="ctr"/>
                <a:endParaRPr kumimoji="1" lang="ja-JP" altLang="en-US"/>
              </a:p>
            </p:txBody>
          </p:sp>
          <p:sp>
            <p:nvSpPr>
              <p:cNvPr id="51" name="テキスト ボックス 50"/>
              <p:cNvSpPr txBox="1"/>
              <p:nvPr/>
            </p:nvSpPr>
            <p:spPr>
              <a:xfrm>
                <a:off x="5059190" y="2927470"/>
                <a:ext cx="1521570" cy="646331"/>
              </a:xfrm>
              <a:prstGeom prst="rect">
                <a:avLst/>
              </a:prstGeom>
              <a:solidFill>
                <a:schemeClr val="bg1"/>
              </a:solidFill>
            </p:spPr>
            <p:txBody>
              <a:bodyPr wrap="none" rtlCol="0">
                <a:spAutoFit/>
              </a:bodyPr>
              <a:lstStyle/>
              <a:p>
                <a:r>
                  <a:rPr kumimoji="1" lang="ja-JP" altLang="en-US" b="1" dirty="0" smtClean="0">
                    <a:solidFill>
                      <a:srgbClr val="FF33CC"/>
                    </a:solidFill>
                  </a:rPr>
                  <a:t>配管抵抗</a:t>
                </a:r>
                <a:endParaRPr kumimoji="1" lang="en-US" altLang="ja-JP" b="1" dirty="0" smtClean="0">
                  <a:solidFill>
                    <a:srgbClr val="FF33CC"/>
                  </a:solidFill>
                </a:endParaRPr>
              </a:p>
              <a:p>
                <a:r>
                  <a:rPr lang="ja-JP" altLang="en-US" b="1" dirty="0" smtClean="0">
                    <a:solidFill>
                      <a:srgbClr val="FF33CC"/>
                    </a:solidFill>
                  </a:rPr>
                  <a:t>（バルブ絞る）</a:t>
                </a:r>
                <a:endParaRPr kumimoji="1" lang="ja-JP" altLang="en-US" b="1" dirty="0" smtClean="0">
                  <a:solidFill>
                    <a:srgbClr val="FF33CC"/>
                  </a:solidFill>
                </a:endParaRPr>
              </a:p>
            </p:txBody>
          </p:sp>
        </p:grpSp>
      </p:grpSp>
      <p:sp>
        <p:nvSpPr>
          <p:cNvPr id="52" name="テキスト ボックス 51"/>
          <p:cNvSpPr txBox="1"/>
          <p:nvPr/>
        </p:nvSpPr>
        <p:spPr>
          <a:xfrm>
            <a:off x="2071886" y="5193039"/>
            <a:ext cx="761747" cy="323165"/>
          </a:xfrm>
          <a:prstGeom prst="rect">
            <a:avLst/>
          </a:prstGeom>
          <a:noFill/>
        </p:spPr>
        <p:txBody>
          <a:bodyPr wrap="none" rtlCol="0">
            <a:spAutoFit/>
          </a:bodyPr>
          <a:lstStyle/>
          <a:p>
            <a:r>
              <a:rPr kumimoji="1" lang="ja-JP" altLang="en-US" sz="1500" b="1" dirty="0">
                <a:solidFill>
                  <a:schemeClr val="accent1">
                    <a:lumMod val="25000"/>
                  </a:schemeClr>
                </a:solidFill>
              </a:rPr>
              <a:t>実揚程</a:t>
            </a:r>
          </a:p>
        </p:txBody>
      </p:sp>
      <p:sp>
        <p:nvSpPr>
          <p:cNvPr id="53" name="上下矢印 52"/>
          <p:cNvSpPr/>
          <p:nvPr/>
        </p:nvSpPr>
        <p:spPr>
          <a:xfrm>
            <a:off x="1881203" y="4694252"/>
            <a:ext cx="237297" cy="1201441"/>
          </a:xfrm>
          <a:prstGeom prst="upDownArrow">
            <a:avLst/>
          </a:prstGeom>
          <a:solidFill>
            <a:schemeClr val="accent5">
              <a:lumMod val="25000"/>
            </a:schemeClr>
          </a:solidFill>
          <a:ln>
            <a:solidFill>
              <a:schemeClr val="accent1">
                <a:lumMod val="10000"/>
              </a:schemeClr>
            </a:solidFill>
          </a:ln>
        </p:spPr>
        <p:txBody>
          <a:bodyPr wrap="square" rtlCol="0" anchor="ctr">
            <a:noAutofit/>
          </a:bodyPr>
          <a:lstStyle/>
          <a:p>
            <a:pPr algn="ctr"/>
            <a:endParaRPr kumimoji="1" lang="ja-JP" altLang="en-US" u="sng" dirty="0" smtClean="0">
              <a:solidFill>
                <a:schemeClr val="tx1"/>
              </a:solidFill>
            </a:endParaRPr>
          </a:p>
        </p:txBody>
      </p:sp>
      <p:sp>
        <p:nvSpPr>
          <p:cNvPr id="54" name="テキスト ボックス 53"/>
          <p:cNvSpPr txBox="1"/>
          <p:nvPr/>
        </p:nvSpPr>
        <p:spPr>
          <a:xfrm>
            <a:off x="5807190" y="5193039"/>
            <a:ext cx="761747" cy="323165"/>
          </a:xfrm>
          <a:prstGeom prst="rect">
            <a:avLst/>
          </a:prstGeom>
          <a:noFill/>
        </p:spPr>
        <p:txBody>
          <a:bodyPr wrap="none" rtlCol="0">
            <a:spAutoFit/>
          </a:bodyPr>
          <a:lstStyle/>
          <a:p>
            <a:r>
              <a:rPr kumimoji="1" lang="ja-JP" altLang="en-US" sz="1500" b="1" dirty="0">
                <a:solidFill>
                  <a:schemeClr val="accent1">
                    <a:lumMod val="25000"/>
                  </a:schemeClr>
                </a:solidFill>
              </a:rPr>
              <a:t>実揚程</a:t>
            </a:r>
          </a:p>
        </p:txBody>
      </p:sp>
      <p:sp>
        <p:nvSpPr>
          <p:cNvPr id="55" name="上下矢印 54"/>
          <p:cNvSpPr/>
          <p:nvPr/>
        </p:nvSpPr>
        <p:spPr>
          <a:xfrm>
            <a:off x="5566656" y="4694251"/>
            <a:ext cx="237297" cy="1201441"/>
          </a:xfrm>
          <a:prstGeom prst="upDownArrow">
            <a:avLst/>
          </a:prstGeom>
          <a:solidFill>
            <a:schemeClr val="accent5">
              <a:lumMod val="25000"/>
            </a:schemeClr>
          </a:solidFill>
          <a:ln>
            <a:solidFill>
              <a:schemeClr val="accent1">
                <a:lumMod val="10000"/>
              </a:schemeClr>
            </a:solidFill>
          </a:ln>
        </p:spPr>
        <p:txBody>
          <a:bodyPr wrap="square" rtlCol="0" anchor="ctr">
            <a:noAutofit/>
          </a:bodyPr>
          <a:lstStyle/>
          <a:p>
            <a:pPr algn="ctr"/>
            <a:endParaRPr kumimoji="1" lang="ja-JP" altLang="en-US" u="sng" dirty="0" smtClean="0">
              <a:solidFill>
                <a:schemeClr val="tx1"/>
              </a:solidFill>
            </a:endParaRPr>
          </a:p>
        </p:txBody>
      </p:sp>
      <p:sp>
        <p:nvSpPr>
          <p:cNvPr id="56" name="タイトル 2"/>
          <p:cNvSpPr>
            <a:spLocks noGrp="1"/>
          </p:cNvSpPr>
          <p:nvPr>
            <p:ph type="title"/>
          </p:nvPr>
        </p:nvSpPr>
        <p:spPr>
          <a:xfrm>
            <a:off x="144016" y="32814"/>
            <a:ext cx="9108504" cy="587874"/>
          </a:xfrm>
        </p:spPr>
        <p:txBody>
          <a:bodyPr/>
          <a:lstStyle/>
          <a:p>
            <a:r>
              <a:rPr lang="en-US" altLang="ja-JP" dirty="0">
                <a:solidFill>
                  <a:srgbClr val="000000"/>
                </a:solidFill>
              </a:rPr>
              <a:t>Ⅳ.</a:t>
            </a:r>
            <a:r>
              <a:rPr lang="ja-JP" altLang="en-US" dirty="0" smtClean="0">
                <a:solidFill>
                  <a:schemeClr val="tx1"/>
                </a:solidFill>
              </a:rPr>
              <a:t>ポンプ</a:t>
            </a:r>
            <a:r>
              <a:rPr lang="ja-JP" altLang="en-US" dirty="0" smtClean="0">
                <a:solidFill>
                  <a:schemeClr val="tx1"/>
                </a:solidFill>
              </a:rPr>
              <a:t>の特性　</a:t>
            </a:r>
            <a:r>
              <a:rPr lang="ja-JP" altLang="en-US" dirty="0" smtClean="0">
                <a:solidFill>
                  <a:srgbClr val="0033CC"/>
                </a:solidFill>
              </a:rPr>
              <a:t>ポンプの運転点</a:t>
            </a:r>
            <a:endParaRPr lang="zh-TW" altLang="en-US" dirty="0">
              <a:solidFill>
                <a:srgbClr val="0033CC"/>
              </a:solidFill>
            </a:endParaRPr>
          </a:p>
        </p:txBody>
      </p:sp>
    </p:spTree>
    <p:extLst>
      <p:ext uri="{BB962C8B-B14F-4D97-AF65-F5344CB8AC3E}">
        <p14:creationId xmlns:p14="http://schemas.microsoft.com/office/powerpoint/2010/main" val="146678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63</a:t>
            </a:fld>
            <a:endParaRPr lang="en-US" altLang="ja-JP"/>
          </a:p>
        </p:txBody>
      </p:sp>
      <p:sp>
        <p:nvSpPr>
          <p:cNvPr id="5" name="正方形/長方形 4"/>
          <p:cNvSpPr/>
          <p:nvPr/>
        </p:nvSpPr>
        <p:spPr>
          <a:xfrm>
            <a:off x="446634" y="1918573"/>
            <a:ext cx="8451036" cy="646331"/>
          </a:xfrm>
          <a:prstGeom prst="rect">
            <a:avLst/>
          </a:prstGeom>
          <a:ln>
            <a:solidFill>
              <a:schemeClr val="tx1"/>
            </a:solidFill>
          </a:ln>
        </p:spPr>
        <p:txBody>
          <a:bodyPr wrap="square">
            <a:spAutoFit/>
          </a:bodyPr>
          <a:lstStyle/>
          <a:p>
            <a:r>
              <a:rPr lang="ja-JP" altLang="en-US" b="1" u="sng" dirty="0">
                <a:solidFill>
                  <a:schemeClr val="tx1"/>
                </a:solidFill>
              </a:rPr>
              <a:t>◆</a:t>
            </a:r>
            <a:r>
              <a:rPr lang="ja-JP" altLang="en-US" b="1" u="sng" dirty="0" smtClean="0">
                <a:solidFill>
                  <a:schemeClr val="tx1"/>
                </a:solidFill>
              </a:rPr>
              <a:t>回転数制御</a:t>
            </a:r>
            <a:r>
              <a:rPr lang="ja-JP" altLang="en-US" dirty="0">
                <a:solidFill>
                  <a:schemeClr val="tx1"/>
                </a:solidFill>
              </a:rPr>
              <a:t>　　インバータにより運転周波数を調整する事により特性を変化させる。</a:t>
            </a:r>
            <a:endParaRPr lang="en-US" altLang="ja-JP" dirty="0">
              <a:solidFill>
                <a:schemeClr val="tx1"/>
              </a:solidFill>
            </a:endParaRPr>
          </a:p>
          <a:p>
            <a:r>
              <a:rPr lang="ja-JP" altLang="en-US" dirty="0">
                <a:solidFill>
                  <a:schemeClr val="tx1"/>
                </a:solidFill>
              </a:rPr>
              <a:t>　　　　　　　　　　　　軸動力も下がるためバルブ調整より省エネ効果が高い。</a:t>
            </a:r>
            <a:endParaRPr lang="en-US" altLang="ja-JP" dirty="0">
              <a:solidFill>
                <a:schemeClr val="tx1"/>
              </a:solidFill>
            </a:endParaRPr>
          </a:p>
        </p:txBody>
      </p:sp>
      <p:grpSp>
        <p:nvGrpSpPr>
          <p:cNvPr id="6" name="グループ化 5"/>
          <p:cNvGrpSpPr/>
          <p:nvPr/>
        </p:nvGrpSpPr>
        <p:grpSpPr>
          <a:xfrm>
            <a:off x="883330" y="4255344"/>
            <a:ext cx="2707423" cy="2054362"/>
            <a:chOff x="0" y="0"/>
            <a:chExt cx="4865906" cy="3736763"/>
          </a:xfrm>
        </p:grpSpPr>
        <p:grpSp>
          <p:nvGrpSpPr>
            <p:cNvPr id="7" name="グループ化 6"/>
            <p:cNvGrpSpPr/>
            <p:nvPr/>
          </p:nvGrpSpPr>
          <p:grpSpPr>
            <a:xfrm>
              <a:off x="64176" y="0"/>
              <a:ext cx="4801730" cy="3727209"/>
              <a:chOff x="64176" y="0"/>
              <a:chExt cx="4755331" cy="3789206"/>
            </a:xfrm>
          </p:grpSpPr>
          <p:pic>
            <p:nvPicPr>
              <p:cNvPr id="11" name="図 10"/>
              <p:cNvPicPr>
                <a:picLocks noChangeAspect="1"/>
              </p:cNvPicPr>
              <p:nvPr/>
            </p:nvPicPr>
            <p:blipFill>
              <a:blip r:embed="rId2"/>
              <a:stretch>
                <a:fillRect/>
              </a:stretch>
            </p:blipFill>
            <p:spPr>
              <a:xfrm>
                <a:off x="914089" y="0"/>
                <a:ext cx="3905418" cy="2062584"/>
              </a:xfrm>
              <a:prstGeom prst="rect">
                <a:avLst/>
              </a:prstGeom>
            </p:spPr>
          </p:pic>
          <p:pic>
            <p:nvPicPr>
              <p:cNvPr id="12" name="図 11"/>
              <p:cNvPicPr>
                <a:picLocks noChangeAspect="1"/>
              </p:cNvPicPr>
              <p:nvPr/>
            </p:nvPicPr>
            <p:blipFill>
              <a:blip r:embed="rId3"/>
              <a:stretch>
                <a:fillRect/>
              </a:stretch>
            </p:blipFill>
            <p:spPr>
              <a:xfrm>
                <a:off x="64176" y="2703492"/>
                <a:ext cx="847619" cy="1085714"/>
              </a:xfrm>
              <a:prstGeom prst="rect">
                <a:avLst/>
              </a:prstGeom>
            </p:spPr>
          </p:pic>
        </p:grpSp>
        <p:grpSp>
          <p:nvGrpSpPr>
            <p:cNvPr id="8" name="グループ化 7"/>
            <p:cNvGrpSpPr/>
            <p:nvPr/>
          </p:nvGrpSpPr>
          <p:grpSpPr>
            <a:xfrm>
              <a:off x="0" y="1956509"/>
              <a:ext cx="3647619" cy="1780254"/>
              <a:chOff x="0" y="1956509"/>
              <a:chExt cx="3647619" cy="1780254"/>
            </a:xfrm>
          </p:grpSpPr>
          <p:pic>
            <p:nvPicPr>
              <p:cNvPr id="9" name="図 8"/>
              <p:cNvPicPr>
                <a:picLocks noChangeAspect="1"/>
              </p:cNvPicPr>
              <p:nvPr/>
            </p:nvPicPr>
            <p:blipFill>
              <a:blip r:embed="rId4"/>
              <a:stretch>
                <a:fillRect/>
              </a:stretch>
            </p:blipFill>
            <p:spPr>
              <a:xfrm>
                <a:off x="0" y="1956509"/>
                <a:ext cx="3647619" cy="1476190"/>
              </a:xfrm>
              <a:prstGeom prst="rect">
                <a:avLst/>
              </a:prstGeom>
            </p:spPr>
          </p:pic>
          <p:pic>
            <p:nvPicPr>
              <p:cNvPr id="10" name="図 9"/>
              <p:cNvPicPr>
                <a:picLocks noChangeAspect="1"/>
              </p:cNvPicPr>
              <p:nvPr/>
            </p:nvPicPr>
            <p:blipFill>
              <a:blip r:embed="rId3"/>
              <a:stretch>
                <a:fillRect/>
              </a:stretch>
            </p:blipFill>
            <p:spPr>
              <a:xfrm>
                <a:off x="66261" y="2668813"/>
                <a:ext cx="855889" cy="1067950"/>
              </a:xfrm>
              <a:prstGeom prst="rect">
                <a:avLst/>
              </a:prstGeom>
            </p:spPr>
          </p:pic>
        </p:grpSp>
      </p:grpSp>
      <p:sp>
        <p:nvSpPr>
          <p:cNvPr id="13" name="フリーフォーム 12"/>
          <p:cNvSpPr/>
          <p:nvPr/>
        </p:nvSpPr>
        <p:spPr>
          <a:xfrm>
            <a:off x="4407041" y="3876888"/>
            <a:ext cx="2343804" cy="798060"/>
          </a:xfrm>
          <a:custGeom>
            <a:avLst/>
            <a:gdLst>
              <a:gd name="connsiteX0" fmla="*/ 0 w 3381375"/>
              <a:gd name="connsiteY0" fmla="*/ 1504950 h 1504950"/>
              <a:gd name="connsiteX1" fmla="*/ 476250 w 3381375"/>
              <a:gd name="connsiteY1" fmla="*/ 1438275 h 1504950"/>
              <a:gd name="connsiteX2" fmla="*/ 1562100 w 3381375"/>
              <a:gd name="connsiteY2" fmla="*/ 1152525 h 1504950"/>
              <a:gd name="connsiteX3" fmla="*/ 2486025 w 3381375"/>
              <a:gd name="connsiteY3" fmla="*/ 771525 h 1504950"/>
              <a:gd name="connsiteX4" fmla="*/ 3162300 w 3381375"/>
              <a:gd name="connsiteY4" fmla="*/ 295275 h 1504950"/>
              <a:gd name="connsiteX5" fmla="*/ 3381375 w 3381375"/>
              <a:gd name="connsiteY5" fmla="*/ 0 h 1504950"/>
              <a:gd name="connsiteX0" fmla="*/ 0 w 3554429"/>
              <a:gd name="connsiteY0" fmla="*/ 1711062 h 1711062"/>
              <a:gd name="connsiteX1" fmla="*/ 476250 w 3554429"/>
              <a:gd name="connsiteY1" fmla="*/ 1644387 h 1711062"/>
              <a:gd name="connsiteX2" fmla="*/ 1562100 w 3554429"/>
              <a:gd name="connsiteY2" fmla="*/ 1358637 h 1711062"/>
              <a:gd name="connsiteX3" fmla="*/ 2486025 w 3554429"/>
              <a:gd name="connsiteY3" fmla="*/ 977637 h 1711062"/>
              <a:gd name="connsiteX4" fmla="*/ 3162300 w 3554429"/>
              <a:gd name="connsiteY4" fmla="*/ 501387 h 1711062"/>
              <a:gd name="connsiteX5" fmla="*/ 3554429 w 3554429"/>
              <a:gd name="connsiteY5" fmla="*/ 0 h 1711062"/>
              <a:gd name="connsiteX0" fmla="*/ 0 w 3739020"/>
              <a:gd name="connsiteY0" fmla="*/ 2558411 h 2558411"/>
              <a:gd name="connsiteX1" fmla="*/ 476250 w 3739020"/>
              <a:gd name="connsiteY1" fmla="*/ 2491736 h 2558411"/>
              <a:gd name="connsiteX2" fmla="*/ 1562100 w 3739020"/>
              <a:gd name="connsiteY2" fmla="*/ 2205986 h 2558411"/>
              <a:gd name="connsiteX3" fmla="*/ 2486025 w 3739020"/>
              <a:gd name="connsiteY3" fmla="*/ 1824986 h 2558411"/>
              <a:gd name="connsiteX4" fmla="*/ 3162300 w 3739020"/>
              <a:gd name="connsiteY4" fmla="*/ 1348736 h 2558411"/>
              <a:gd name="connsiteX5" fmla="*/ 3739020 w 3739020"/>
              <a:gd name="connsiteY5" fmla="*/ 0 h 2558411"/>
              <a:gd name="connsiteX0" fmla="*/ 0 w 3739020"/>
              <a:gd name="connsiteY0" fmla="*/ 2558411 h 2558411"/>
              <a:gd name="connsiteX1" fmla="*/ 476250 w 3739020"/>
              <a:gd name="connsiteY1" fmla="*/ 2491736 h 2558411"/>
              <a:gd name="connsiteX2" fmla="*/ 1562100 w 3739020"/>
              <a:gd name="connsiteY2" fmla="*/ 2205986 h 2558411"/>
              <a:gd name="connsiteX3" fmla="*/ 2486025 w 3739020"/>
              <a:gd name="connsiteY3" fmla="*/ 1824986 h 2558411"/>
              <a:gd name="connsiteX4" fmla="*/ 3162300 w 3739020"/>
              <a:gd name="connsiteY4" fmla="*/ 1348736 h 2558411"/>
              <a:gd name="connsiteX5" fmla="*/ 3496744 w 3739020"/>
              <a:gd name="connsiteY5" fmla="*/ 871842 h 2558411"/>
              <a:gd name="connsiteX6" fmla="*/ 3739020 w 3739020"/>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496744 w 3785168"/>
              <a:gd name="connsiteY5" fmla="*/ 871842 h 2558411"/>
              <a:gd name="connsiteX6" fmla="*/ 3785168 w 3785168"/>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496744 w 3785168"/>
              <a:gd name="connsiteY5" fmla="*/ 871842 h 2558411"/>
              <a:gd name="connsiteX6" fmla="*/ 3785168 w 3785168"/>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496744 w 3785168"/>
              <a:gd name="connsiteY5" fmla="*/ 871842 h 2558411"/>
              <a:gd name="connsiteX6" fmla="*/ 3785168 w 3785168"/>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514050 w 3785168"/>
              <a:gd name="connsiteY5" fmla="*/ 877569 h 2558411"/>
              <a:gd name="connsiteX6" fmla="*/ 3785168 w 3785168"/>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514050 w 3785168"/>
              <a:gd name="connsiteY5" fmla="*/ 877569 h 2558411"/>
              <a:gd name="connsiteX6" fmla="*/ 3785168 w 3785168"/>
              <a:gd name="connsiteY6" fmla="*/ 0 h 2558411"/>
              <a:gd name="connsiteX0" fmla="*/ 0 w 3785168"/>
              <a:gd name="connsiteY0" fmla="*/ 2558411 h 2558411"/>
              <a:gd name="connsiteX1" fmla="*/ 476250 w 3785168"/>
              <a:gd name="connsiteY1" fmla="*/ 2491736 h 2558411"/>
              <a:gd name="connsiteX2" fmla="*/ 1562100 w 3785168"/>
              <a:gd name="connsiteY2" fmla="*/ 2205986 h 2558411"/>
              <a:gd name="connsiteX3" fmla="*/ 2486025 w 3785168"/>
              <a:gd name="connsiteY3" fmla="*/ 1824986 h 2558411"/>
              <a:gd name="connsiteX4" fmla="*/ 3162300 w 3785168"/>
              <a:gd name="connsiteY4" fmla="*/ 1348736 h 2558411"/>
              <a:gd name="connsiteX5" fmla="*/ 3514050 w 3785168"/>
              <a:gd name="connsiteY5" fmla="*/ 877569 h 2558411"/>
              <a:gd name="connsiteX6" fmla="*/ 3785168 w 3785168"/>
              <a:gd name="connsiteY6" fmla="*/ 0 h 255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5168" h="2558411">
                <a:moveTo>
                  <a:pt x="0" y="2558411"/>
                </a:moveTo>
                <a:cubicBezTo>
                  <a:pt x="107950" y="2554442"/>
                  <a:pt x="215900" y="2550473"/>
                  <a:pt x="476250" y="2491736"/>
                </a:cubicBezTo>
                <a:cubicBezTo>
                  <a:pt x="736600" y="2432999"/>
                  <a:pt x="1227138" y="2317111"/>
                  <a:pt x="1562100" y="2205986"/>
                </a:cubicBezTo>
                <a:cubicBezTo>
                  <a:pt x="1897062" y="2094861"/>
                  <a:pt x="2219325" y="1967861"/>
                  <a:pt x="2486025" y="1824986"/>
                </a:cubicBezTo>
                <a:cubicBezTo>
                  <a:pt x="2752725" y="1682111"/>
                  <a:pt x="3005384" y="1519044"/>
                  <a:pt x="3162300" y="1348736"/>
                </a:cubicBezTo>
                <a:cubicBezTo>
                  <a:pt x="3319216" y="1178428"/>
                  <a:pt x="3389089" y="1102358"/>
                  <a:pt x="3514050" y="877569"/>
                </a:cubicBezTo>
                <a:cubicBezTo>
                  <a:pt x="3641897" y="675682"/>
                  <a:pt x="3744789" y="145306"/>
                  <a:pt x="3785168"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14" name="フリーフォーム 13"/>
          <p:cNvSpPr/>
          <p:nvPr/>
        </p:nvSpPr>
        <p:spPr>
          <a:xfrm>
            <a:off x="4400685" y="3594330"/>
            <a:ext cx="3465452" cy="2306960"/>
          </a:xfrm>
          <a:custGeom>
            <a:avLst/>
            <a:gdLst>
              <a:gd name="connsiteX0" fmla="*/ 0 w 5357812"/>
              <a:gd name="connsiteY0" fmla="*/ 0 h 3690938"/>
              <a:gd name="connsiteX1" fmla="*/ 0 w 5357812"/>
              <a:gd name="connsiteY1" fmla="*/ 3690938 h 3690938"/>
              <a:gd name="connsiteX2" fmla="*/ 5357812 w 5357812"/>
              <a:gd name="connsiteY2" fmla="*/ 3690938 h 3690938"/>
            </a:gdLst>
            <a:ahLst/>
            <a:cxnLst>
              <a:cxn ang="0">
                <a:pos x="connsiteX0" y="connsiteY0"/>
              </a:cxn>
              <a:cxn ang="0">
                <a:pos x="connsiteX1" y="connsiteY1"/>
              </a:cxn>
              <a:cxn ang="0">
                <a:pos x="connsiteX2" y="connsiteY2"/>
              </a:cxn>
            </a:cxnLst>
            <a:rect l="l" t="t" r="r" b="b"/>
            <a:pathLst>
              <a:path w="5357812" h="3690938">
                <a:moveTo>
                  <a:pt x="0" y="0"/>
                </a:moveTo>
                <a:lnTo>
                  <a:pt x="0" y="3690938"/>
                </a:lnTo>
                <a:lnTo>
                  <a:pt x="5357812" y="3690938"/>
                </a:lnTo>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cxnSp>
        <p:nvCxnSpPr>
          <p:cNvPr id="15" name="直線コネクタ 14"/>
          <p:cNvCxnSpPr/>
          <p:nvPr/>
        </p:nvCxnSpPr>
        <p:spPr>
          <a:xfrm>
            <a:off x="1389126" y="5902497"/>
            <a:ext cx="2971139" cy="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フリーフォーム 15"/>
          <p:cNvSpPr/>
          <p:nvPr/>
        </p:nvSpPr>
        <p:spPr>
          <a:xfrm>
            <a:off x="4407158" y="3997850"/>
            <a:ext cx="3311997" cy="1864662"/>
          </a:xfrm>
          <a:custGeom>
            <a:avLst/>
            <a:gdLst>
              <a:gd name="connsiteX0" fmla="*/ 0 w 5853546"/>
              <a:gd name="connsiteY0" fmla="*/ 3333 h 3345742"/>
              <a:gd name="connsiteX1" fmla="*/ 1316182 w 5853546"/>
              <a:gd name="connsiteY1" fmla="*/ 55287 h 3345742"/>
              <a:gd name="connsiteX2" fmla="*/ 2857500 w 5853546"/>
              <a:gd name="connsiteY2" fmla="*/ 384333 h 3345742"/>
              <a:gd name="connsiteX3" fmla="*/ 4381500 w 5853546"/>
              <a:gd name="connsiteY3" fmla="*/ 1354151 h 3345742"/>
              <a:gd name="connsiteX4" fmla="*/ 5334000 w 5853546"/>
              <a:gd name="connsiteY4" fmla="*/ 2514469 h 3345742"/>
              <a:gd name="connsiteX5" fmla="*/ 5853546 w 5853546"/>
              <a:gd name="connsiteY5" fmla="*/ 3345742 h 334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3546" h="3345742">
                <a:moveTo>
                  <a:pt x="0" y="3333"/>
                </a:moveTo>
                <a:cubicBezTo>
                  <a:pt x="419966" y="-2440"/>
                  <a:pt x="839932" y="-8213"/>
                  <a:pt x="1316182" y="55287"/>
                </a:cubicBezTo>
                <a:cubicBezTo>
                  <a:pt x="1792432" y="118787"/>
                  <a:pt x="2346614" y="167856"/>
                  <a:pt x="2857500" y="384333"/>
                </a:cubicBezTo>
                <a:cubicBezTo>
                  <a:pt x="3368386" y="600810"/>
                  <a:pt x="3968750" y="999128"/>
                  <a:pt x="4381500" y="1354151"/>
                </a:cubicBezTo>
                <a:cubicBezTo>
                  <a:pt x="4794250" y="1709174"/>
                  <a:pt x="5088659" y="2182537"/>
                  <a:pt x="5334000" y="2514469"/>
                </a:cubicBezTo>
                <a:cubicBezTo>
                  <a:pt x="5579341" y="2846401"/>
                  <a:pt x="5716443" y="3096071"/>
                  <a:pt x="5853546" y="334574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17" name="円/楕円 16"/>
          <p:cNvSpPr/>
          <p:nvPr/>
        </p:nvSpPr>
        <p:spPr>
          <a:xfrm>
            <a:off x="6217858" y="4279192"/>
            <a:ext cx="97008" cy="912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cxnSp>
        <p:nvCxnSpPr>
          <p:cNvPr id="18" name="直線コネクタ 17"/>
          <p:cNvCxnSpPr/>
          <p:nvPr/>
        </p:nvCxnSpPr>
        <p:spPr>
          <a:xfrm>
            <a:off x="3378284" y="4694639"/>
            <a:ext cx="3358477" cy="10629"/>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6133411" y="5900939"/>
            <a:ext cx="340158" cy="323165"/>
          </a:xfrm>
          <a:prstGeom prst="rect">
            <a:avLst/>
          </a:prstGeom>
          <a:noFill/>
        </p:spPr>
        <p:txBody>
          <a:bodyPr wrap="none" rtlCol="0">
            <a:spAutoFit/>
          </a:bodyPr>
          <a:lstStyle/>
          <a:p>
            <a:r>
              <a:rPr kumimoji="1" lang="ja-JP" altLang="en-US" sz="1500" b="1" dirty="0"/>
              <a:t>Ｑ</a:t>
            </a:r>
          </a:p>
        </p:txBody>
      </p:sp>
      <p:sp>
        <p:nvSpPr>
          <p:cNvPr id="20" name="テキスト ボックス 19"/>
          <p:cNvSpPr txBox="1"/>
          <p:nvPr/>
        </p:nvSpPr>
        <p:spPr>
          <a:xfrm>
            <a:off x="4074574" y="4184252"/>
            <a:ext cx="333746" cy="323165"/>
          </a:xfrm>
          <a:prstGeom prst="rect">
            <a:avLst/>
          </a:prstGeom>
          <a:noFill/>
        </p:spPr>
        <p:txBody>
          <a:bodyPr wrap="none" rtlCol="0">
            <a:spAutoFit/>
          </a:bodyPr>
          <a:lstStyle/>
          <a:p>
            <a:r>
              <a:rPr kumimoji="1" lang="ja-JP" altLang="en-US" sz="1500" b="1" dirty="0"/>
              <a:t>Ｈ</a:t>
            </a:r>
          </a:p>
        </p:txBody>
      </p:sp>
      <p:sp>
        <p:nvSpPr>
          <p:cNvPr id="21" name="テキスト ボックス 20"/>
          <p:cNvSpPr txBox="1"/>
          <p:nvPr/>
        </p:nvSpPr>
        <p:spPr>
          <a:xfrm>
            <a:off x="6688114" y="3552562"/>
            <a:ext cx="877163" cy="369332"/>
          </a:xfrm>
          <a:prstGeom prst="rect">
            <a:avLst/>
          </a:prstGeom>
          <a:noFill/>
        </p:spPr>
        <p:txBody>
          <a:bodyPr wrap="none" rtlCol="0">
            <a:spAutoFit/>
          </a:bodyPr>
          <a:lstStyle/>
          <a:p>
            <a:r>
              <a:rPr kumimoji="1" lang="ja-JP" altLang="en-US" dirty="0" smtClean="0">
                <a:solidFill>
                  <a:srgbClr val="FF0000"/>
                </a:solidFill>
              </a:rPr>
              <a:t>運転点</a:t>
            </a:r>
          </a:p>
        </p:txBody>
      </p:sp>
      <p:sp>
        <p:nvSpPr>
          <p:cNvPr id="22" name="フリーフォーム 21"/>
          <p:cNvSpPr/>
          <p:nvPr/>
        </p:nvSpPr>
        <p:spPr>
          <a:xfrm flipH="1">
            <a:off x="6268653" y="3702978"/>
            <a:ext cx="482191" cy="546932"/>
          </a:xfrm>
          <a:custGeom>
            <a:avLst/>
            <a:gdLst>
              <a:gd name="connsiteX0" fmla="*/ 355600 w 355600"/>
              <a:gd name="connsiteY0" fmla="*/ 635000 h 635000"/>
              <a:gd name="connsiteX1" fmla="*/ 177800 w 355600"/>
              <a:gd name="connsiteY1" fmla="*/ 0 h 635000"/>
              <a:gd name="connsiteX2" fmla="*/ 0 w 355600"/>
              <a:gd name="connsiteY2" fmla="*/ 0 h 635000"/>
            </a:gdLst>
            <a:ahLst/>
            <a:cxnLst>
              <a:cxn ang="0">
                <a:pos x="connsiteX0" y="connsiteY0"/>
              </a:cxn>
              <a:cxn ang="0">
                <a:pos x="connsiteX1" y="connsiteY1"/>
              </a:cxn>
              <a:cxn ang="0">
                <a:pos x="connsiteX2" y="connsiteY2"/>
              </a:cxn>
            </a:cxnLst>
            <a:rect l="l" t="t" r="r" b="b"/>
            <a:pathLst>
              <a:path w="355600" h="635000">
                <a:moveTo>
                  <a:pt x="355600" y="635000"/>
                </a:moveTo>
                <a:lnTo>
                  <a:pt x="177800" y="0"/>
                </a:lnTo>
                <a:lnTo>
                  <a:pt x="0" y="0"/>
                </a:lnTo>
              </a:path>
            </a:pathLst>
          </a:custGeom>
          <a:noFill/>
          <a:ln>
            <a:solidFill>
              <a:srgbClr val="FF0000"/>
            </a:solidFill>
          </a:ln>
        </p:spPr>
        <p:txBody>
          <a:bodyPr rtlCol="0" anchor="ctr"/>
          <a:lstStyle/>
          <a:p>
            <a:pPr algn="ctr"/>
            <a:endParaRPr kumimoji="1" lang="ja-JP" altLang="en-US"/>
          </a:p>
        </p:txBody>
      </p:sp>
      <p:grpSp>
        <p:nvGrpSpPr>
          <p:cNvPr id="23" name="グループ化 22"/>
          <p:cNvGrpSpPr/>
          <p:nvPr/>
        </p:nvGrpSpPr>
        <p:grpSpPr>
          <a:xfrm>
            <a:off x="865701" y="3819033"/>
            <a:ext cx="2181692" cy="2063168"/>
            <a:chOff x="1141372" y="2724234"/>
            <a:chExt cx="2908923" cy="2750891"/>
          </a:xfrm>
        </p:grpSpPr>
        <p:sp>
          <p:nvSpPr>
            <p:cNvPr id="24" name="テキスト ボックス 23"/>
            <p:cNvSpPr txBox="1"/>
            <p:nvPr/>
          </p:nvSpPr>
          <p:spPr>
            <a:xfrm>
              <a:off x="2762514" y="4564596"/>
              <a:ext cx="1015663" cy="430887"/>
            </a:xfrm>
            <a:prstGeom prst="rect">
              <a:avLst/>
            </a:prstGeom>
            <a:noFill/>
          </p:spPr>
          <p:txBody>
            <a:bodyPr wrap="none" rtlCol="0">
              <a:spAutoFit/>
            </a:bodyPr>
            <a:lstStyle/>
            <a:p>
              <a:r>
                <a:rPr kumimoji="1" lang="ja-JP" altLang="en-US" sz="1500" b="1" dirty="0">
                  <a:solidFill>
                    <a:schemeClr val="accent1">
                      <a:lumMod val="25000"/>
                    </a:schemeClr>
                  </a:solidFill>
                </a:rPr>
                <a:t>実揚程</a:t>
              </a:r>
            </a:p>
          </p:txBody>
        </p:sp>
        <p:sp>
          <p:nvSpPr>
            <p:cNvPr id="25" name="上下矢印 24"/>
            <p:cNvSpPr/>
            <p:nvPr/>
          </p:nvSpPr>
          <p:spPr>
            <a:xfrm>
              <a:off x="2493241" y="3865454"/>
              <a:ext cx="267553" cy="1609671"/>
            </a:xfrm>
            <a:prstGeom prst="upDownArrow">
              <a:avLst/>
            </a:prstGeom>
            <a:solidFill>
              <a:schemeClr val="accent5">
                <a:lumMod val="25000"/>
              </a:schemeClr>
            </a:solidFill>
            <a:ln>
              <a:solidFill>
                <a:schemeClr val="accent1">
                  <a:lumMod val="10000"/>
                </a:schemeClr>
              </a:solidFill>
            </a:ln>
          </p:spPr>
          <p:txBody>
            <a:bodyPr wrap="square" rtlCol="0" anchor="ctr">
              <a:noAutofit/>
            </a:bodyPr>
            <a:lstStyle/>
            <a:p>
              <a:pPr algn="ctr"/>
              <a:endParaRPr kumimoji="1" lang="ja-JP" altLang="en-US" u="sng" dirty="0" smtClean="0">
                <a:solidFill>
                  <a:schemeClr val="tx1"/>
                </a:solidFill>
              </a:endParaRPr>
            </a:p>
          </p:txBody>
        </p:sp>
        <p:sp>
          <p:nvSpPr>
            <p:cNvPr id="26" name="フリーフォーム 25"/>
            <p:cNvSpPr/>
            <p:nvPr/>
          </p:nvSpPr>
          <p:spPr>
            <a:xfrm>
              <a:off x="1370124" y="4892674"/>
              <a:ext cx="371475" cy="447675"/>
            </a:xfrm>
            <a:custGeom>
              <a:avLst/>
              <a:gdLst>
                <a:gd name="connsiteX0" fmla="*/ 0 w 371475"/>
                <a:gd name="connsiteY0" fmla="*/ 447675 h 447675"/>
                <a:gd name="connsiteX1" fmla="*/ 0 w 371475"/>
                <a:gd name="connsiteY1" fmla="*/ 0 h 447675"/>
                <a:gd name="connsiteX2" fmla="*/ 371475 w 371475"/>
                <a:gd name="connsiteY2" fmla="*/ 0 h 447675"/>
              </a:gdLst>
              <a:ahLst/>
              <a:cxnLst>
                <a:cxn ang="0">
                  <a:pos x="connsiteX0" y="connsiteY0"/>
                </a:cxn>
                <a:cxn ang="0">
                  <a:pos x="connsiteX1" y="connsiteY1"/>
                </a:cxn>
                <a:cxn ang="0">
                  <a:pos x="connsiteX2" y="connsiteY2"/>
                </a:cxn>
              </a:cxnLst>
              <a:rect l="l" t="t" r="r" b="b"/>
              <a:pathLst>
                <a:path w="371475" h="447675">
                  <a:moveTo>
                    <a:pt x="0" y="447675"/>
                  </a:moveTo>
                  <a:lnTo>
                    <a:pt x="0" y="0"/>
                  </a:lnTo>
                  <a:lnTo>
                    <a:pt x="371475" y="0"/>
                  </a:lnTo>
                </a:path>
              </a:pathLst>
            </a:custGeom>
            <a:noFill/>
            <a:ln w="19050">
              <a:solidFill>
                <a:srgbClr val="FF6600"/>
              </a:solidFill>
              <a:prstDash val="dash"/>
              <a:tailEnd type="arrow" w="lg" len="lg"/>
            </a:ln>
          </p:spPr>
          <p:txBody>
            <a:bodyPr rtlCol="0" anchor="ctr"/>
            <a:lstStyle/>
            <a:p>
              <a:pPr algn="ctr"/>
              <a:endParaRPr kumimoji="1" lang="ja-JP" altLang="en-US"/>
            </a:p>
          </p:txBody>
        </p:sp>
        <p:cxnSp>
          <p:nvCxnSpPr>
            <p:cNvPr id="27" name="直線矢印コネクタ 26"/>
            <p:cNvCxnSpPr/>
            <p:nvPr/>
          </p:nvCxnSpPr>
          <p:spPr bwMode="auto">
            <a:xfrm flipV="1">
              <a:off x="1852168" y="3868043"/>
              <a:ext cx="0" cy="630375"/>
            </a:xfrm>
            <a:prstGeom prst="straightConnector1">
              <a:avLst/>
            </a:prstGeom>
            <a:noFill/>
            <a:ln w="19050" cap="flat" cmpd="sng" algn="ctr">
              <a:solidFill>
                <a:srgbClr val="FF6600"/>
              </a:solidFill>
              <a:prstDash val="dash"/>
              <a:round/>
              <a:headEnd type="none" w="med" len="med"/>
              <a:tailEnd type="arrow" w="lg" len="lg"/>
            </a:ln>
            <a:effectLst/>
            <a:extLst>
              <a:ext uri="{909E8E84-426E-40DD-AFC4-6F175D3DCCD1}">
                <a14:hiddenFill xmlns:a14="http://schemas.microsoft.com/office/drawing/2010/main">
                  <a:solidFill>
                    <a:srgbClr val="FFFFFF"/>
                  </a:solidFill>
                </a14:hiddenFill>
              </a:ext>
            </a:extLst>
          </p:spPr>
        </p:cxnSp>
        <p:sp>
          <p:nvSpPr>
            <p:cNvPr id="28" name="フリーフォーム 27"/>
            <p:cNvSpPr/>
            <p:nvPr/>
          </p:nvSpPr>
          <p:spPr>
            <a:xfrm>
              <a:off x="1872589" y="3219031"/>
              <a:ext cx="371475" cy="447675"/>
            </a:xfrm>
            <a:custGeom>
              <a:avLst/>
              <a:gdLst>
                <a:gd name="connsiteX0" fmla="*/ 0 w 371475"/>
                <a:gd name="connsiteY0" fmla="*/ 447675 h 447675"/>
                <a:gd name="connsiteX1" fmla="*/ 0 w 371475"/>
                <a:gd name="connsiteY1" fmla="*/ 0 h 447675"/>
                <a:gd name="connsiteX2" fmla="*/ 371475 w 371475"/>
                <a:gd name="connsiteY2" fmla="*/ 0 h 447675"/>
              </a:gdLst>
              <a:ahLst/>
              <a:cxnLst>
                <a:cxn ang="0">
                  <a:pos x="connsiteX0" y="connsiteY0"/>
                </a:cxn>
                <a:cxn ang="0">
                  <a:pos x="connsiteX1" y="connsiteY1"/>
                </a:cxn>
                <a:cxn ang="0">
                  <a:pos x="connsiteX2" y="connsiteY2"/>
                </a:cxn>
              </a:cxnLst>
              <a:rect l="l" t="t" r="r" b="b"/>
              <a:pathLst>
                <a:path w="371475" h="447675">
                  <a:moveTo>
                    <a:pt x="0" y="447675"/>
                  </a:moveTo>
                  <a:lnTo>
                    <a:pt x="0" y="0"/>
                  </a:lnTo>
                  <a:lnTo>
                    <a:pt x="371475" y="0"/>
                  </a:lnTo>
                </a:path>
              </a:pathLst>
            </a:custGeom>
            <a:noFill/>
            <a:ln w="19050">
              <a:solidFill>
                <a:srgbClr val="FF6600"/>
              </a:solidFill>
              <a:prstDash val="dash"/>
              <a:tailEnd type="arrow" w="lg" len="lg"/>
            </a:ln>
          </p:spPr>
          <p:txBody>
            <a:bodyPr rtlCol="0" anchor="ctr"/>
            <a:lstStyle/>
            <a:p>
              <a:pPr algn="ctr"/>
              <a:endParaRPr kumimoji="1" lang="ja-JP" altLang="en-US"/>
            </a:p>
          </p:txBody>
        </p:sp>
        <p:cxnSp>
          <p:nvCxnSpPr>
            <p:cNvPr id="29" name="直線矢印コネクタ 28"/>
            <p:cNvCxnSpPr/>
            <p:nvPr/>
          </p:nvCxnSpPr>
          <p:spPr bwMode="auto">
            <a:xfrm>
              <a:off x="2703663" y="3209451"/>
              <a:ext cx="545544" cy="9683"/>
            </a:xfrm>
            <a:prstGeom prst="straightConnector1">
              <a:avLst/>
            </a:prstGeom>
            <a:noFill/>
            <a:ln w="19050" cap="flat" cmpd="sng" algn="ctr">
              <a:solidFill>
                <a:srgbClr val="FF6600"/>
              </a:solidFill>
              <a:prstDash val="dash"/>
              <a:round/>
              <a:headEnd type="none" w="med" len="med"/>
              <a:tailEnd type="arrow" w="lg" len="lg"/>
            </a:ln>
            <a:effectLst/>
            <a:extLst>
              <a:ext uri="{909E8E84-426E-40DD-AFC4-6F175D3DCCD1}">
                <a14:hiddenFill xmlns:a14="http://schemas.microsoft.com/office/drawing/2010/main">
                  <a:solidFill>
                    <a:srgbClr val="FFFFFF"/>
                  </a:solidFill>
                </a14:hiddenFill>
              </a:ext>
            </a:extLst>
          </p:spPr>
        </p:cxnSp>
        <p:sp>
          <p:nvSpPr>
            <p:cNvPr id="30" name="フリーフォーム 29"/>
            <p:cNvSpPr/>
            <p:nvPr/>
          </p:nvSpPr>
          <p:spPr>
            <a:xfrm>
              <a:off x="3678820" y="3209451"/>
              <a:ext cx="371475" cy="390525"/>
            </a:xfrm>
            <a:custGeom>
              <a:avLst/>
              <a:gdLst>
                <a:gd name="connsiteX0" fmla="*/ 0 w 371475"/>
                <a:gd name="connsiteY0" fmla="*/ 0 h 390525"/>
                <a:gd name="connsiteX1" fmla="*/ 371475 w 371475"/>
                <a:gd name="connsiteY1" fmla="*/ 0 h 390525"/>
                <a:gd name="connsiteX2" fmla="*/ 371475 w 371475"/>
                <a:gd name="connsiteY2" fmla="*/ 390525 h 390525"/>
              </a:gdLst>
              <a:ahLst/>
              <a:cxnLst>
                <a:cxn ang="0">
                  <a:pos x="connsiteX0" y="connsiteY0"/>
                </a:cxn>
                <a:cxn ang="0">
                  <a:pos x="connsiteX1" y="connsiteY1"/>
                </a:cxn>
                <a:cxn ang="0">
                  <a:pos x="connsiteX2" y="connsiteY2"/>
                </a:cxn>
              </a:cxnLst>
              <a:rect l="l" t="t" r="r" b="b"/>
              <a:pathLst>
                <a:path w="371475" h="390525">
                  <a:moveTo>
                    <a:pt x="0" y="0"/>
                  </a:moveTo>
                  <a:lnTo>
                    <a:pt x="371475" y="0"/>
                  </a:lnTo>
                  <a:lnTo>
                    <a:pt x="371475" y="390525"/>
                  </a:lnTo>
                </a:path>
              </a:pathLst>
            </a:custGeom>
            <a:noFill/>
            <a:ln w="19050">
              <a:solidFill>
                <a:srgbClr val="FF6600"/>
              </a:solidFill>
              <a:prstDash val="dash"/>
              <a:tailEnd type="arrow" w="lg" len="lg"/>
            </a:ln>
          </p:spPr>
          <p:txBody>
            <a:bodyPr rtlCol="0" anchor="ctr"/>
            <a:lstStyle/>
            <a:p>
              <a:pPr algn="ctr"/>
              <a:endParaRPr kumimoji="1" lang="ja-JP" altLang="en-US"/>
            </a:p>
          </p:txBody>
        </p:sp>
        <p:sp>
          <p:nvSpPr>
            <p:cNvPr id="31" name="テキスト ボックス 30"/>
            <p:cNvSpPr txBox="1"/>
            <p:nvPr/>
          </p:nvSpPr>
          <p:spPr>
            <a:xfrm>
              <a:off x="1141372" y="2724234"/>
              <a:ext cx="1272143" cy="430887"/>
            </a:xfrm>
            <a:prstGeom prst="rect">
              <a:avLst/>
            </a:prstGeom>
            <a:solidFill>
              <a:schemeClr val="bg1"/>
            </a:solidFill>
          </p:spPr>
          <p:txBody>
            <a:bodyPr wrap="none" rtlCol="0">
              <a:spAutoFit/>
            </a:bodyPr>
            <a:lstStyle/>
            <a:p>
              <a:r>
                <a:rPr kumimoji="1" lang="ja-JP" altLang="en-US" sz="1500" b="1" dirty="0">
                  <a:solidFill>
                    <a:srgbClr val="FF6600"/>
                  </a:solidFill>
                </a:rPr>
                <a:t>配管抵抗</a:t>
              </a:r>
            </a:p>
          </p:txBody>
        </p:sp>
      </p:grpSp>
      <p:sp>
        <p:nvSpPr>
          <p:cNvPr id="32" name="テキスト ボックス 31"/>
          <p:cNvSpPr txBox="1"/>
          <p:nvPr/>
        </p:nvSpPr>
        <p:spPr>
          <a:xfrm>
            <a:off x="6725672" y="3962286"/>
            <a:ext cx="1107996" cy="369332"/>
          </a:xfrm>
          <a:prstGeom prst="rect">
            <a:avLst/>
          </a:prstGeom>
          <a:solidFill>
            <a:schemeClr val="bg1"/>
          </a:solidFill>
        </p:spPr>
        <p:txBody>
          <a:bodyPr wrap="none" rtlCol="0">
            <a:spAutoFit/>
          </a:bodyPr>
          <a:lstStyle/>
          <a:p>
            <a:r>
              <a:rPr kumimoji="1" lang="ja-JP" altLang="en-US" dirty="0" smtClean="0">
                <a:solidFill>
                  <a:srgbClr val="FF6600"/>
                </a:solidFill>
              </a:rPr>
              <a:t>配管抵抗</a:t>
            </a:r>
          </a:p>
        </p:txBody>
      </p:sp>
      <p:sp>
        <p:nvSpPr>
          <p:cNvPr id="33" name="円/楕円 32"/>
          <p:cNvSpPr/>
          <p:nvPr/>
        </p:nvSpPr>
        <p:spPr>
          <a:xfrm>
            <a:off x="5451077" y="4032668"/>
            <a:ext cx="97008" cy="91210"/>
          </a:xfrm>
          <a:prstGeom prst="ellipse">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350"/>
          </a:p>
        </p:txBody>
      </p:sp>
      <p:sp>
        <p:nvSpPr>
          <p:cNvPr id="34" name="テキスト ボックス 33"/>
          <p:cNvSpPr txBox="1"/>
          <p:nvPr/>
        </p:nvSpPr>
        <p:spPr>
          <a:xfrm>
            <a:off x="5355185" y="5896079"/>
            <a:ext cx="436338" cy="323165"/>
          </a:xfrm>
          <a:prstGeom prst="rect">
            <a:avLst/>
          </a:prstGeom>
          <a:noFill/>
        </p:spPr>
        <p:txBody>
          <a:bodyPr wrap="none" rtlCol="0">
            <a:spAutoFit/>
          </a:bodyPr>
          <a:lstStyle/>
          <a:p>
            <a:r>
              <a:rPr kumimoji="1" lang="ja-JP" altLang="en-US" sz="1500" b="1" dirty="0">
                <a:solidFill>
                  <a:srgbClr val="FF33CC"/>
                </a:solidFill>
              </a:rPr>
              <a:t>Ｑ</a:t>
            </a:r>
            <a:r>
              <a:rPr kumimoji="1" lang="en-US" altLang="ja-JP" sz="1500" b="1" dirty="0">
                <a:solidFill>
                  <a:srgbClr val="FF33CC"/>
                </a:solidFill>
              </a:rPr>
              <a:t>´</a:t>
            </a:r>
            <a:endParaRPr kumimoji="1" lang="ja-JP" altLang="en-US" sz="1500" b="1" dirty="0">
              <a:solidFill>
                <a:srgbClr val="FF33CC"/>
              </a:solidFill>
            </a:endParaRPr>
          </a:p>
        </p:txBody>
      </p:sp>
      <p:sp>
        <p:nvSpPr>
          <p:cNvPr id="35" name="テキスト ボックス 34"/>
          <p:cNvSpPr txBox="1"/>
          <p:nvPr/>
        </p:nvSpPr>
        <p:spPr>
          <a:xfrm>
            <a:off x="4073173" y="3928232"/>
            <a:ext cx="429926" cy="323165"/>
          </a:xfrm>
          <a:prstGeom prst="rect">
            <a:avLst/>
          </a:prstGeom>
          <a:noFill/>
        </p:spPr>
        <p:txBody>
          <a:bodyPr wrap="none" rtlCol="0">
            <a:spAutoFit/>
          </a:bodyPr>
          <a:lstStyle/>
          <a:p>
            <a:r>
              <a:rPr kumimoji="1" lang="ja-JP" altLang="en-US" sz="1500" b="1" dirty="0">
                <a:solidFill>
                  <a:srgbClr val="FF33CC"/>
                </a:solidFill>
              </a:rPr>
              <a:t>Ｈ</a:t>
            </a:r>
            <a:r>
              <a:rPr kumimoji="1" lang="en-US" altLang="ja-JP" sz="1500" b="1" dirty="0">
                <a:solidFill>
                  <a:srgbClr val="FF33CC"/>
                </a:solidFill>
              </a:rPr>
              <a:t>´</a:t>
            </a:r>
            <a:endParaRPr kumimoji="1" lang="ja-JP" altLang="en-US" sz="1500" b="1" dirty="0">
              <a:solidFill>
                <a:srgbClr val="FF33CC"/>
              </a:solidFill>
            </a:endParaRPr>
          </a:p>
        </p:txBody>
      </p:sp>
      <p:cxnSp>
        <p:nvCxnSpPr>
          <p:cNvPr id="36" name="直線コネクタ 35"/>
          <p:cNvCxnSpPr/>
          <p:nvPr/>
        </p:nvCxnSpPr>
        <p:spPr bwMode="auto">
          <a:xfrm>
            <a:off x="5491060" y="4123878"/>
            <a:ext cx="0" cy="1758323"/>
          </a:xfrm>
          <a:prstGeom prst="line">
            <a:avLst/>
          </a:prstGeom>
          <a:noFill/>
          <a:ln w="28575" cap="flat" cmpd="sng" algn="ctr">
            <a:solidFill>
              <a:srgbClr val="FF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37" name="テキスト ボックス 36"/>
          <p:cNvSpPr txBox="1"/>
          <p:nvPr/>
        </p:nvSpPr>
        <p:spPr>
          <a:xfrm>
            <a:off x="4074639" y="4182945"/>
            <a:ext cx="333746" cy="323165"/>
          </a:xfrm>
          <a:prstGeom prst="rect">
            <a:avLst/>
          </a:prstGeom>
          <a:noFill/>
        </p:spPr>
        <p:txBody>
          <a:bodyPr wrap="none" rtlCol="0">
            <a:spAutoFit/>
          </a:bodyPr>
          <a:lstStyle/>
          <a:p>
            <a:r>
              <a:rPr kumimoji="1" lang="ja-JP" altLang="en-US" sz="1500" b="1" dirty="0"/>
              <a:t>Ｈ</a:t>
            </a:r>
          </a:p>
        </p:txBody>
      </p:sp>
      <p:grpSp>
        <p:nvGrpSpPr>
          <p:cNvPr id="38" name="グループ化 37"/>
          <p:cNvGrpSpPr/>
          <p:nvPr/>
        </p:nvGrpSpPr>
        <p:grpSpPr>
          <a:xfrm>
            <a:off x="3955220" y="4410491"/>
            <a:ext cx="1931324" cy="2042845"/>
            <a:chOff x="3955220" y="4410491"/>
            <a:chExt cx="1931324" cy="2042845"/>
          </a:xfrm>
        </p:grpSpPr>
        <p:sp>
          <p:nvSpPr>
            <p:cNvPr id="39" name="円/楕円 38"/>
            <p:cNvSpPr/>
            <p:nvPr/>
          </p:nvSpPr>
          <p:spPr>
            <a:xfrm>
              <a:off x="5442556" y="4503257"/>
              <a:ext cx="97008" cy="91210"/>
            </a:xfrm>
            <a:prstGeom prst="ellipse">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350"/>
            </a:p>
          </p:txBody>
        </p:sp>
        <p:sp>
          <p:nvSpPr>
            <p:cNvPr id="40" name="テキスト ボックス 39"/>
            <p:cNvSpPr txBox="1"/>
            <p:nvPr/>
          </p:nvSpPr>
          <p:spPr>
            <a:xfrm>
              <a:off x="5354026" y="6130171"/>
              <a:ext cx="532518" cy="323165"/>
            </a:xfrm>
            <a:prstGeom prst="rect">
              <a:avLst/>
            </a:prstGeom>
            <a:noFill/>
          </p:spPr>
          <p:txBody>
            <a:bodyPr wrap="none" rtlCol="0">
              <a:spAutoFit/>
            </a:bodyPr>
            <a:lstStyle/>
            <a:p>
              <a:r>
                <a:rPr kumimoji="1" lang="ja-JP" altLang="en-US" sz="1500" b="1" dirty="0">
                  <a:solidFill>
                    <a:srgbClr val="0066FF"/>
                  </a:solidFill>
                </a:rPr>
                <a:t>Ｑ</a:t>
              </a:r>
              <a:r>
                <a:rPr kumimoji="1" lang="en-US" altLang="ja-JP" sz="1500" b="1" dirty="0">
                  <a:solidFill>
                    <a:srgbClr val="0066FF"/>
                  </a:solidFill>
                </a:rPr>
                <a:t>´´</a:t>
              </a:r>
              <a:endParaRPr kumimoji="1" lang="ja-JP" altLang="en-US" sz="1500" b="1" dirty="0">
                <a:solidFill>
                  <a:srgbClr val="0066FF"/>
                </a:solidFill>
              </a:endParaRPr>
            </a:p>
          </p:txBody>
        </p:sp>
        <p:sp>
          <p:nvSpPr>
            <p:cNvPr id="41" name="テキスト ボックス 40"/>
            <p:cNvSpPr txBox="1"/>
            <p:nvPr/>
          </p:nvSpPr>
          <p:spPr>
            <a:xfrm>
              <a:off x="3955220" y="4410491"/>
              <a:ext cx="526106" cy="323165"/>
            </a:xfrm>
            <a:prstGeom prst="rect">
              <a:avLst/>
            </a:prstGeom>
            <a:noFill/>
          </p:spPr>
          <p:txBody>
            <a:bodyPr wrap="none" rtlCol="0">
              <a:spAutoFit/>
            </a:bodyPr>
            <a:lstStyle/>
            <a:p>
              <a:r>
                <a:rPr kumimoji="1" lang="ja-JP" altLang="en-US" sz="1500" b="1" dirty="0">
                  <a:solidFill>
                    <a:srgbClr val="0066FF"/>
                  </a:solidFill>
                </a:rPr>
                <a:t>Ｈ</a:t>
              </a:r>
              <a:r>
                <a:rPr kumimoji="1" lang="en-US" altLang="ja-JP" sz="1500" b="1" dirty="0">
                  <a:solidFill>
                    <a:srgbClr val="0066FF"/>
                  </a:solidFill>
                </a:rPr>
                <a:t>´´</a:t>
              </a:r>
              <a:endParaRPr kumimoji="1" lang="ja-JP" altLang="en-US" sz="1500" b="1" dirty="0">
                <a:solidFill>
                  <a:srgbClr val="0066FF"/>
                </a:solidFill>
              </a:endParaRPr>
            </a:p>
          </p:txBody>
        </p:sp>
      </p:grpSp>
      <p:sp>
        <p:nvSpPr>
          <p:cNvPr id="42" name="正方形/長方形 41"/>
          <p:cNvSpPr/>
          <p:nvPr/>
        </p:nvSpPr>
        <p:spPr>
          <a:xfrm>
            <a:off x="692964" y="5090544"/>
            <a:ext cx="489565" cy="253916"/>
          </a:xfrm>
          <a:prstGeom prst="rect">
            <a:avLst/>
          </a:prstGeom>
          <a:ln>
            <a:solidFill>
              <a:srgbClr val="0066FF"/>
            </a:solidFill>
          </a:ln>
        </p:spPr>
        <p:txBody>
          <a:bodyPr wrap="square" rtlCol="0" anchor="ctr">
            <a:spAutoFit/>
          </a:bodyPr>
          <a:lstStyle/>
          <a:p>
            <a:pPr algn="ctr"/>
            <a:r>
              <a:rPr kumimoji="1" lang="ja-JP" altLang="en-US" sz="1050">
                <a:solidFill>
                  <a:srgbClr val="0066FF"/>
                </a:solidFill>
              </a:rPr>
              <a:t>ＩＮＶ</a:t>
            </a:r>
            <a:endParaRPr kumimoji="1" lang="ja-JP" altLang="en-US" sz="1050" dirty="0">
              <a:solidFill>
                <a:srgbClr val="0066FF"/>
              </a:solidFill>
            </a:endParaRPr>
          </a:p>
        </p:txBody>
      </p:sp>
      <p:sp>
        <p:nvSpPr>
          <p:cNvPr id="43" name="フリーフォーム 42"/>
          <p:cNvSpPr/>
          <p:nvPr/>
        </p:nvSpPr>
        <p:spPr>
          <a:xfrm>
            <a:off x="1201741" y="5241841"/>
            <a:ext cx="284160" cy="192881"/>
          </a:xfrm>
          <a:custGeom>
            <a:avLst/>
            <a:gdLst>
              <a:gd name="connsiteX0" fmla="*/ 0 w 219075"/>
              <a:gd name="connsiteY0" fmla="*/ 0 h 257175"/>
              <a:gd name="connsiteX1" fmla="*/ 133350 w 219075"/>
              <a:gd name="connsiteY1" fmla="*/ 9525 h 257175"/>
              <a:gd name="connsiteX2" fmla="*/ 219075 w 219075"/>
              <a:gd name="connsiteY2" fmla="*/ 257175 h 257175"/>
            </a:gdLst>
            <a:ahLst/>
            <a:cxnLst>
              <a:cxn ang="0">
                <a:pos x="connsiteX0" y="connsiteY0"/>
              </a:cxn>
              <a:cxn ang="0">
                <a:pos x="connsiteX1" y="connsiteY1"/>
              </a:cxn>
              <a:cxn ang="0">
                <a:pos x="connsiteX2" y="connsiteY2"/>
              </a:cxn>
            </a:cxnLst>
            <a:rect l="l" t="t" r="r" b="b"/>
            <a:pathLst>
              <a:path w="219075" h="257175">
                <a:moveTo>
                  <a:pt x="0" y="0"/>
                </a:moveTo>
                <a:lnTo>
                  <a:pt x="133350" y="9525"/>
                </a:lnTo>
                <a:lnTo>
                  <a:pt x="219075" y="257175"/>
                </a:lnTo>
              </a:path>
            </a:pathLst>
          </a:custGeom>
          <a:noFill/>
          <a:ln>
            <a:solidFill>
              <a:srgbClr val="0066FF"/>
            </a:solidFill>
          </a:ln>
        </p:spPr>
        <p:txBody>
          <a:bodyPr rtlCol="0" anchor="ctr"/>
          <a:lstStyle/>
          <a:p>
            <a:pPr algn="ctr"/>
            <a:endParaRPr kumimoji="1" lang="ja-JP" altLang="en-US"/>
          </a:p>
        </p:txBody>
      </p:sp>
      <p:sp>
        <p:nvSpPr>
          <p:cNvPr id="44" name="タイトル 2"/>
          <p:cNvSpPr>
            <a:spLocks noGrp="1"/>
          </p:cNvSpPr>
          <p:nvPr>
            <p:ph type="title"/>
          </p:nvPr>
        </p:nvSpPr>
        <p:spPr>
          <a:xfrm>
            <a:off x="144016" y="32814"/>
            <a:ext cx="9108504" cy="587874"/>
          </a:xfrm>
        </p:spPr>
        <p:txBody>
          <a:bodyPr/>
          <a:lstStyle/>
          <a:p>
            <a:r>
              <a:rPr lang="en-US" altLang="ja-JP" dirty="0">
                <a:solidFill>
                  <a:srgbClr val="000000"/>
                </a:solidFill>
              </a:rPr>
              <a:t>Ⅳ.</a:t>
            </a:r>
            <a:r>
              <a:rPr lang="ja-JP" altLang="en-US" dirty="0" smtClean="0">
                <a:solidFill>
                  <a:schemeClr val="tx1"/>
                </a:solidFill>
              </a:rPr>
              <a:t>ポンプ</a:t>
            </a:r>
            <a:r>
              <a:rPr lang="ja-JP" altLang="en-US" dirty="0" smtClean="0">
                <a:solidFill>
                  <a:schemeClr val="tx1"/>
                </a:solidFill>
              </a:rPr>
              <a:t>の特性　</a:t>
            </a:r>
            <a:r>
              <a:rPr lang="ja-JP" altLang="en-US" dirty="0" smtClean="0">
                <a:solidFill>
                  <a:srgbClr val="0033CC"/>
                </a:solidFill>
              </a:rPr>
              <a:t>ポンプの運転点</a:t>
            </a:r>
            <a:endParaRPr lang="zh-TW" altLang="en-US" dirty="0">
              <a:solidFill>
                <a:srgbClr val="0033CC"/>
              </a:solidFill>
            </a:endParaRPr>
          </a:p>
        </p:txBody>
      </p:sp>
      <p:sp>
        <p:nvSpPr>
          <p:cNvPr id="45" name="AutoShape 8"/>
          <p:cNvSpPr>
            <a:spLocks noChangeArrowheads="1"/>
          </p:cNvSpPr>
          <p:nvPr/>
        </p:nvSpPr>
        <p:spPr bwMode="auto">
          <a:xfrm>
            <a:off x="446634" y="1128529"/>
            <a:ext cx="3405286" cy="428263"/>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eaLnBrk="1" hangingPunct="1">
              <a:spcBef>
                <a:spcPct val="50000"/>
              </a:spcBef>
              <a:buFontTx/>
              <a:buNone/>
            </a:pPr>
            <a:r>
              <a:rPr lang="ja-JP" altLang="en-US" dirty="0">
                <a:latin typeface="ＭＳ Ｐゴシック" pitchFamily="50" charset="-128"/>
              </a:rPr>
              <a:t>回転数制御による流量調整</a:t>
            </a:r>
          </a:p>
        </p:txBody>
      </p:sp>
      <p:grpSp>
        <p:nvGrpSpPr>
          <p:cNvPr id="46" name="グループ化 45"/>
          <p:cNvGrpSpPr/>
          <p:nvPr/>
        </p:nvGrpSpPr>
        <p:grpSpPr>
          <a:xfrm>
            <a:off x="4396304" y="3346893"/>
            <a:ext cx="2663495" cy="2395668"/>
            <a:chOff x="4396304" y="3346893"/>
            <a:chExt cx="2663495" cy="2395668"/>
          </a:xfrm>
        </p:grpSpPr>
        <p:sp>
          <p:nvSpPr>
            <p:cNvPr id="47" name="フリーフォーム 46"/>
            <p:cNvSpPr/>
            <p:nvPr/>
          </p:nvSpPr>
          <p:spPr>
            <a:xfrm>
              <a:off x="4396304" y="4461612"/>
              <a:ext cx="2663495" cy="1280949"/>
            </a:xfrm>
            <a:custGeom>
              <a:avLst/>
              <a:gdLst>
                <a:gd name="connsiteX0" fmla="*/ 0 w 5853546"/>
                <a:gd name="connsiteY0" fmla="*/ 3333 h 3345742"/>
                <a:gd name="connsiteX1" fmla="*/ 1316182 w 5853546"/>
                <a:gd name="connsiteY1" fmla="*/ 55287 h 3345742"/>
                <a:gd name="connsiteX2" fmla="*/ 2857500 w 5853546"/>
                <a:gd name="connsiteY2" fmla="*/ 384333 h 3345742"/>
                <a:gd name="connsiteX3" fmla="*/ 4381500 w 5853546"/>
                <a:gd name="connsiteY3" fmla="*/ 1354151 h 3345742"/>
                <a:gd name="connsiteX4" fmla="*/ 5334000 w 5853546"/>
                <a:gd name="connsiteY4" fmla="*/ 2514469 h 3345742"/>
                <a:gd name="connsiteX5" fmla="*/ 5853546 w 5853546"/>
                <a:gd name="connsiteY5" fmla="*/ 3345742 h 334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3546" h="3345742">
                  <a:moveTo>
                    <a:pt x="0" y="3333"/>
                  </a:moveTo>
                  <a:cubicBezTo>
                    <a:pt x="419966" y="-2440"/>
                    <a:pt x="839932" y="-8213"/>
                    <a:pt x="1316182" y="55287"/>
                  </a:cubicBezTo>
                  <a:cubicBezTo>
                    <a:pt x="1792432" y="118787"/>
                    <a:pt x="2346614" y="167856"/>
                    <a:pt x="2857500" y="384333"/>
                  </a:cubicBezTo>
                  <a:cubicBezTo>
                    <a:pt x="3368386" y="600810"/>
                    <a:pt x="3968750" y="999128"/>
                    <a:pt x="4381500" y="1354151"/>
                  </a:cubicBezTo>
                  <a:cubicBezTo>
                    <a:pt x="4794250" y="1709174"/>
                    <a:pt x="5088659" y="2182537"/>
                    <a:pt x="5334000" y="2514469"/>
                  </a:cubicBezTo>
                  <a:cubicBezTo>
                    <a:pt x="5579341" y="2846401"/>
                    <a:pt x="5716443" y="3096071"/>
                    <a:pt x="5853546" y="3345742"/>
                  </a:cubicBezTo>
                </a:path>
              </a:pathLst>
            </a:custGeom>
            <a:noFill/>
            <a:ln w="444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825"/>
            </a:p>
          </p:txBody>
        </p:sp>
        <p:sp>
          <p:nvSpPr>
            <p:cNvPr id="48" name="テキスト ボックス 47"/>
            <p:cNvSpPr txBox="1"/>
            <p:nvPr/>
          </p:nvSpPr>
          <p:spPr>
            <a:xfrm>
              <a:off x="4573203" y="3346893"/>
              <a:ext cx="1561646" cy="338554"/>
            </a:xfrm>
            <a:prstGeom prst="rect">
              <a:avLst/>
            </a:prstGeom>
            <a:noFill/>
          </p:spPr>
          <p:txBody>
            <a:bodyPr wrap="none" rtlCol="0">
              <a:spAutoFit/>
            </a:bodyPr>
            <a:lstStyle/>
            <a:p>
              <a:r>
                <a:rPr kumimoji="1" lang="ja-JP" altLang="en-US" sz="1600" dirty="0" smtClean="0">
                  <a:solidFill>
                    <a:srgbClr val="0066FF"/>
                  </a:solidFill>
                </a:rPr>
                <a:t>回転数を下げる</a:t>
              </a:r>
            </a:p>
          </p:txBody>
        </p:sp>
      </p:grpSp>
      <p:cxnSp>
        <p:nvCxnSpPr>
          <p:cNvPr id="49" name="直線コネクタ 48"/>
          <p:cNvCxnSpPr/>
          <p:nvPr/>
        </p:nvCxnSpPr>
        <p:spPr bwMode="auto">
          <a:xfrm flipH="1">
            <a:off x="4360265" y="4077888"/>
            <a:ext cx="1090812" cy="9976"/>
          </a:xfrm>
          <a:prstGeom prst="line">
            <a:avLst/>
          </a:prstGeom>
          <a:noFill/>
          <a:ln w="25400" cap="flat" cmpd="sng" algn="ctr">
            <a:solidFill>
              <a:srgbClr val="FF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Tree>
    <p:extLst>
      <p:ext uri="{BB962C8B-B14F-4D97-AF65-F5344CB8AC3E}">
        <p14:creationId xmlns:p14="http://schemas.microsoft.com/office/powerpoint/2010/main" val="147117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64</a:t>
            </a:fld>
            <a:endParaRPr lang="en-US" altLang="ja-JP"/>
          </a:p>
        </p:txBody>
      </p:sp>
      <p:sp>
        <p:nvSpPr>
          <p:cNvPr id="5" name="正方形/長方形 4"/>
          <p:cNvSpPr/>
          <p:nvPr/>
        </p:nvSpPr>
        <p:spPr>
          <a:xfrm>
            <a:off x="1691680" y="2060848"/>
            <a:ext cx="5688632" cy="1368151"/>
          </a:xfrm>
          <a:prstGeom prst="rect">
            <a:avLst/>
          </a:prstGeom>
          <a:gradFill flip="none" rotWithShape="1">
            <a:gsLst>
              <a:gs pos="0">
                <a:srgbClr val="CCECFF"/>
              </a:gs>
              <a:gs pos="50000">
                <a:schemeClr val="bg1"/>
              </a:gs>
              <a:gs pos="100000">
                <a:srgbClr val="CCECFF"/>
              </a:gs>
            </a:gsLst>
            <a:lin ang="5400000" scaled="0"/>
            <a:tileRect/>
          </a:gradFill>
          <a:effectLst>
            <a:outerShdw blurRad="50800" dist="50800" dir="600000" algn="ctr" rotWithShape="0">
              <a:srgbClr val="000000">
                <a:alpha val="43137"/>
              </a:srgbClr>
            </a:outerShdw>
            <a:softEdge rad="12700"/>
          </a:effectLst>
        </p:spPr>
        <p:txBody>
          <a:bodyPr wrap="square" anchor="ctr" anchorCtr="1">
            <a:noAutofit/>
          </a:bodyPr>
          <a:lstStyle/>
          <a:p>
            <a:r>
              <a:rPr lang="en-US" altLang="ja-JP" sz="4400" kern="0" dirty="0" smtClean="0">
                <a:solidFill>
                  <a:schemeClr val="tx1"/>
                </a:solidFill>
              </a:rPr>
              <a:t>Ⅴ</a:t>
            </a:r>
            <a:r>
              <a:rPr lang="en-US" altLang="ja-JP" sz="4400" kern="0" dirty="0" smtClean="0">
                <a:solidFill>
                  <a:schemeClr val="tx1"/>
                </a:solidFill>
              </a:rPr>
              <a:t>.</a:t>
            </a:r>
            <a:r>
              <a:rPr lang="ja-JP" altLang="en-US" sz="4400" kern="0" dirty="0" smtClean="0">
                <a:solidFill>
                  <a:schemeClr val="tx1"/>
                </a:solidFill>
              </a:rPr>
              <a:t>ポンプの選定</a:t>
            </a:r>
            <a:endParaRPr lang="zh-TW" altLang="en-US" sz="4400" kern="0" dirty="0">
              <a:solidFill>
                <a:schemeClr val="tx1"/>
              </a:solidFill>
            </a:endParaRPr>
          </a:p>
        </p:txBody>
      </p:sp>
    </p:spTree>
    <p:extLst>
      <p:ext uri="{BB962C8B-B14F-4D97-AF65-F5344CB8AC3E}">
        <p14:creationId xmlns:p14="http://schemas.microsoft.com/office/powerpoint/2010/main" val="16640756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pPr>
                <a:spcBef>
                  <a:spcPct val="0"/>
                </a:spcBef>
                <a:buFontTx/>
                <a:buNone/>
              </a:pPr>
              <a:t>65</a:t>
            </a:fld>
            <a:endParaRPr lang="en-US" altLang="ja-JP" sz="1400" smtClean="0"/>
          </a:p>
        </p:txBody>
      </p:sp>
      <p:sp>
        <p:nvSpPr>
          <p:cNvPr id="5124" name="Rectangle 5"/>
          <p:cNvSpPr>
            <a:spLocks noChangeArrowheads="1"/>
          </p:cNvSpPr>
          <p:nvPr/>
        </p:nvSpPr>
        <p:spPr bwMode="auto">
          <a:xfrm>
            <a:off x="1160007" y="6021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7"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t>ポンプを選定するためには</a:t>
            </a:r>
            <a:endParaRPr lang="ja-JP" altLang="en-US" sz="2000" dirty="0"/>
          </a:p>
        </p:txBody>
      </p:sp>
      <p:sp>
        <p:nvSpPr>
          <p:cNvPr id="8" name="タイトル 1"/>
          <p:cNvSpPr>
            <a:spLocks noGrp="1"/>
          </p:cNvSpPr>
          <p:nvPr>
            <p:ph type="title"/>
          </p:nvPr>
        </p:nvSpPr>
        <p:spPr>
          <a:xfrm>
            <a:off x="323528" y="32814"/>
            <a:ext cx="7128792" cy="587874"/>
          </a:xfrm>
        </p:spPr>
        <p:txBody>
          <a:bodyPr/>
          <a:lstStyle/>
          <a:p>
            <a:r>
              <a:rPr lang="en-US" altLang="ja-JP" dirty="0">
                <a:solidFill>
                  <a:schemeClr val="tx1"/>
                </a:solidFill>
              </a:rPr>
              <a:t>Ⅴ.</a:t>
            </a:r>
            <a:r>
              <a:rPr lang="ja-JP" altLang="en-US" dirty="0" smtClean="0"/>
              <a:t>ポンプ</a:t>
            </a:r>
            <a:r>
              <a:rPr lang="ja-JP" altLang="en-US" dirty="0" smtClean="0"/>
              <a:t>の選定　　</a:t>
            </a:r>
            <a:r>
              <a:rPr lang="ja-JP" altLang="en-US" dirty="0" smtClean="0">
                <a:solidFill>
                  <a:srgbClr val="0033CC"/>
                </a:solidFill>
              </a:rPr>
              <a:t>ポンプ</a:t>
            </a:r>
            <a:r>
              <a:rPr lang="ja-JP" altLang="en-US" dirty="0" smtClean="0">
                <a:solidFill>
                  <a:srgbClr val="0033CC"/>
                </a:solidFill>
              </a:rPr>
              <a:t>の選定条件</a:t>
            </a:r>
            <a:endParaRPr kumimoji="1" lang="ja-JP" altLang="en-US" dirty="0">
              <a:solidFill>
                <a:srgbClr val="0033CC"/>
              </a:solidFill>
            </a:endParaRPr>
          </a:p>
        </p:txBody>
      </p:sp>
      <p:sp>
        <p:nvSpPr>
          <p:cNvPr id="4" name="テキスト ボックス 3"/>
          <p:cNvSpPr txBox="1"/>
          <p:nvPr/>
        </p:nvSpPr>
        <p:spPr>
          <a:xfrm>
            <a:off x="470466" y="1874804"/>
            <a:ext cx="8230086" cy="2985433"/>
          </a:xfrm>
          <a:prstGeom prst="rect">
            <a:avLst/>
          </a:prstGeom>
          <a:noFill/>
        </p:spPr>
        <p:txBody>
          <a:bodyPr wrap="square" rtlCol="0">
            <a:spAutoFit/>
          </a:bodyPr>
          <a:lstStyle/>
          <a:p>
            <a:r>
              <a:rPr kumimoji="1" lang="ja-JP" altLang="en-US" sz="2000" dirty="0" smtClean="0">
                <a:solidFill>
                  <a:schemeClr val="tx1"/>
                </a:solidFill>
                <a:latin typeface="BIZ UDPゴシック" panose="020B0400000000000000" pitchFamily="50" charset="-128"/>
                <a:ea typeface="BIZ UDPゴシック" panose="020B0400000000000000" pitchFamily="50" charset="-128"/>
              </a:rPr>
              <a:t>ポンプを選定するためには、以下２点を確認（算出）する</a:t>
            </a:r>
            <a:r>
              <a:rPr kumimoji="1" lang="ja-JP" altLang="en-US" sz="2000" dirty="0">
                <a:solidFill>
                  <a:schemeClr val="tx1"/>
                </a:solidFill>
                <a:latin typeface="BIZ UDPゴシック" panose="020B0400000000000000" pitchFamily="50" charset="-128"/>
                <a:ea typeface="BIZ UDPゴシック" panose="020B0400000000000000" pitchFamily="50" charset="-128"/>
              </a:rPr>
              <a:t>必要があります。</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24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2400" dirty="0">
              <a:solidFill>
                <a:schemeClr val="tx1"/>
              </a:solidFill>
              <a:latin typeface="BIZ UDPゴシック" panose="020B0400000000000000" pitchFamily="50" charset="-128"/>
              <a:ea typeface="BIZ UDPゴシック" panose="020B0400000000000000" pitchFamily="50" charset="-128"/>
            </a:endParaRPr>
          </a:p>
          <a:p>
            <a:r>
              <a:rPr kumimoji="1" lang="en-US" altLang="ja-JP" sz="2400" b="1" dirty="0">
                <a:solidFill>
                  <a:schemeClr val="tx1"/>
                </a:solidFill>
                <a:latin typeface="BIZ UDPゴシック" panose="020B0400000000000000" pitchFamily="50" charset="-128"/>
                <a:ea typeface="BIZ UDPゴシック" panose="020B0400000000000000" pitchFamily="50" charset="-128"/>
              </a:rPr>
              <a:t>1</a:t>
            </a:r>
            <a:r>
              <a:rPr kumimoji="1" lang="ja-JP" altLang="en-US" sz="2400" b="1" dirty="0" smtClean="0">
                <a:solidFill>
                  <a:schemeClr val="tx1"/>
                </a:solidFill>
                <a:latin typeface="BIZ UDPゴシック" panose="020B0400000000000000" pitchFamily="50" charset="-128"/>
                <a:ea typeface="BIZ UDPゴシック" panose="020B0400000000000000" pitchFamily="50" charset="-128"/>
              </a:rPr>
              <a:t>）流量（吐出量、水量）</a:t>
            </a:r>
            <a:endParaRPr kumimoji="1" lang="en-US" altLang="ja-JP" sz="2400" b="1"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24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2400" dirty="0" smtClean="0">
              <a:solidFill>
                <a:schemeClr val="tx1"/>
              </a:solidFill>
              <a:latin typeface="BIZ UDPゴシック" panose="020B0400000000000000" pitchFamily="50" charset="-128"/>
              <a:ea typeface="BIZ UDPゴシック" panose="020B0400000000000000" pitchFamily="50" charset="-128"/>
            </a:endParaRPr>
          </a:p>
          <a:p>
            <a:r>
              <a:rPr kumimoji="1" lang="en-US" altLang="ja-JP" sz="2400" b="1" dirty="0" smtClean="0">
                <a:solidFill>
                  <a:schemeClr val="tx1"/>
                </a:solidFill>
                <a:latin typeface="BIZ UDPゴシック" panose="020B0400000000000000" pitchFamily="50" charset="-128"/>
                <a:ea typeface="BIZ UDPゴシック" panose="020B0400000000000000" pitchFamily="50" charset="-128"/>
              </a:rPr>
              <a:t>2</a:t>
            </a:r>
            <a:r>
              <a:rPr kumimoji="1" lang="ja-JP" altLang="en-US" sz="2400" b="1" dirty="0" smtClean="0">
                <a:solidFill>
                  <a:schemeClr val="tx1"/>
                </a:solidFill>
                <a:latin typeface="BIZ UDPゴシック" panose="020B0400000000000000" pitchFamily="50" charset="-128"/>
                <a:ea typeface="BIZ UDPゴシック" panose="020B0400000000000000" pitchFamily="50" charset="-128"/>
              </a:rPr>
              <a:t>）圧力（揚程）</a:t>
            </a:r>
            <a:endParaRPr kumimoji="1" lang="en-US" altLang="ja-JP" sz="2400" b="1"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2400" dirty="0" smtClean="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626808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pPr>
                <a:spcBef>
                  <a:spcPct val="0"/>
                </a:spcBef>
                <a:buFontTx/>
                <a:buNone/>
              </a:pPr>
              <a:t>66</a:t>
            </a:fld>
            <a:endParaRPr lang="en-US" altLang="ja-JP" sz="1400" smtClean="0"/>
          </a:p>
        </p:txBody>
      </p:sp>
      <p:sp>
        <p:nvSpPr>
          <p:cNvPr id="5124" name="Rectangle 5"/>
          <p:cNvSpPr>
            <a:spLocks noChangeArrowheads="1"/>
          </p:cNvSpPr>
          <p:nvPr/>
        </p:nvSpPr>
        <p:spPr bwMode="auto">
          <a:xfrm>
            <a:off x="1160007" y="6021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8" name="タイトル 1"/>
          <p:cNvSpPr>
            <a:spLocks noGrp="1"/>
          </p:cNvSpPr>
          <p:nvPr>
            <p:ph type="title"/>
          </p:nvPr>
        </p:nvSpPr>
        <p:spPr>
          <a:xfrm>
            <a:off x="323528" y="32814"/>
            <a:ext cx="7128792" cy="587874"/>
          </a:xfrm>
        </p:spPr>
        <p:txBody>
          <a:bodyPr/>
          <a:lstStyle/>
          <a:p>
            <a:r>
              <a:rPr lang="en-US" altLang="ja-JP" dirty="0">
                <a:solidFill>
                  <a:schemeClr val="tx1"/>
                </a:solidFill>
              </a:rPr>
              <a:t>Ⅴ.</a:t>
            </a:r>
            <a:r>
              <a:rPr lang="ja-JP" altLang="en-US" dirty="0" smtClean="0"/>
              <a:t>ポンプ</a:t>
            </a:r>
            <a:r>
              <a:rPr lang="ja-JP" altLang="en-US" dirty="0" smtClean="0"/>
              <a:t>の選定　　</a:t>
            </a:r>
            <a:r>
              <a:rPr lang="ja-JP" altLang="en-US" dirty="0" smtClean="0">
                <a:solidFill>
                  <a:srgbClr val="0033CC"/>
                </a:solidFill>
              </a:rPr>
              <a:t>流量の算出</a:t>
            </a:r>
            <a:endParaRPr kumimoji="1" lang="ja-JP" altLang="en-US" dirty="0">
              <a:solidFill>
                <a:srgbClr val="0033CC"/>
              </a:solidFill>
            </a:endParaRPr>
          </a:p>
        </p:txBody>
      </p:sp>
      <p:sp>
        <p:nvSpPr>
          <p:cNvPr id="4" name="テキスト ボックス 3"/>
          <p:cNvSpPr txBox="1"/>
          <p:nvPr/>
        </p:nvSpPr>
        <p:spPr>
          <a:xfrm>
            <a:off x="470466" y="1874804"/>
            <a:ext cx="8230086" cy="1569660"/>
          </a:xfrm>
          <a:prstGeom prst="rect">
            <a:avLst/>
          </a:prstGeom>
          <a:noFill/>
        </p:spPr>
        <p:txBody>
          <a:bodyPr wrap="square" rtlCol="0">
            <a:spAutoFit/>
          </a:bodyPr>
          <a:lstStyle/>
          <a:p>
            <a:endParaRPr kumimoji="1" lang="en-US" altLang="ja-JP" sz="2400" b="1"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24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2400" dirty="0" smtClean="0">
              <a:solidFill>
                <a:schemeClr val="tx1"/>
              </a:solidFill>
              <a:latin typeface="BIZ UDPゴシック" panose="020B0400000000000000" pitchFamily="50" charset="-128"/>
              <a:ea typeface="BIZ UDPゴシック" panose="020B0400000000000000" pitchFamily="50" charset="-128"/>
            </a:endParaRPr>
          </a:p>
          <a:p>
            <a:endParaRPr kumimoji="1" lang="ja-JP" altLang="en-US" sz="2400" dirty="0" smtClean="0">
              <a:solidFill>
                <a:schemeClr val="tx1"/>
              </a:solidFill>
              <a:latin typeface="BIZ UDPゴシック" panose="020B0400000000000000" pitchFamily="50" charset="-128"/>
              <a:ea typeface="BIZ UDPゴシック" panose="020B0400000000000000" pitchFamily="50" charset="-128"/>
            </a:endParaRPr>
          </a:p>
        </p:txBody>
      </p:sp>
      <p:sp>
        <p:nvSpPr>
          <p:cNvPr id="17" name="テキスト ボックス 16"/>
          <p:cNvSpPr txBox="1"/>
          <p:nvPr/>
        </p:nvSpPr>
        <p:spPr>
          <a:xfrm>
            <a:off x="648854" y="1801931"/>
            <a:ext cx="6803466" cy="461665"/>
          </a:xfrm>
          <a:prstGeom prst="rect">
            <a:avLst/>
          </a:prstGeom>
          <a:noFill/>
        </p:spPr>
        <p:txBody>
          <a:bodyPr wrap="none" rtlCol="0">
            <a:spAutoFit/>
          </a:bodyPr>
          <a:lstStyle/>
          <a:p>
            <a:r>
              <a:rPr lang="ja-JP" altLang="en-US" sz="2400" dirty="0">
                <a:solidFill>
                  <a:schemeClr val="tx1"/>
                </a:solidFill>
                <a:latin typeface="BIZ UDPゴシック" panose="020B0400000000000000" pitchFamily="50" charset="-128"/>
                <a:ea typeface="BIZ UDPゴシック" panose="020B0400000000000000" pitchFamily="50" charset="-128"/>
              </a:rPr>
              <a:t>〇用途に応じて決められた計算式を使用して算出</a:t>
            </a:r>
            <a:endParaRPr lang="en-US" altLang="ja-JP" sz="2400" dirty="0">
              <a:solidFill>
                <a:schemeClr val="tx1"/>
              </a:solidFill>
              <a:latin typeface="BIZ UDPゴシック" panose="020B0400000000000000" pitchFamily="50" charset="-128"/>
              <a:ea typeface="BIZ UDPゴシック" panose="020B0400000000000000" pitchFamily="50" charset="-128"/>
            </a:endParaRPr>
          </a:p>
        </p:txBody>
      </p:sp>
      <p:pic>
        <p:nvPicPr>
          <p:cNvPr id="20" name="図 19"/>
          <p:cNvPicPr>
            <a:picLocks noChangeAspect="1"/>
          </p:cNvPicPr>
          <p:nvPr/>
        </p:nvPicPr>
        <p:blipFill>
          <a:blip r:embed="rId3"/>
          <a:stretch>
            <a:fillRect/>
          </a:stretch>
        </p:blipFill>
        <p:spPr>
          <a:xfrm>
            <a:off x="936514" y="2480485"/>
            <a:ext cx="7297989" cy="3540803"/>
          </a:xfrm>
          <a:prstGeom prst="rect">
            <a:avLst/>
          </a:prstGeom>
        </p:spPr>
      </p:pic>
      <p:sp>
        <p:nvSpPr>
          <p:cNvPr id="9"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t>流量（吐出量、水量）</a:t>
            </a:r>
            <a:endParaRPr lang="ja-JP" altLang="en-US" sz="2000" dirty="0"/>
          </a:p>
        </p:txBody>
      </p:sp>
    </p:spTree>
    <p:extLst>
      <p:ext uri="{BB962C8B-B14F-4D97-AF65-F5344CB8AC3E}">
        <p14:creationId xmlns:p14="http://schemas.microsoft.com/office/powerpoint/2010/main" val="1062839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pPr>
                <a:spcBef>
                  <a:spcPct val="0"/>
                </a:spcBef>
                <a:buFontTx/>
                <a:buNone/>
              </a:pPr>
              <a:t>67</a:t>
            </a:fld>
            <a:endParaRPr lang="en-US" altLang="ja-JP" sz="1400" smtClean="0"/>
          </a:p>
        </p:txBody>
      </p:sp>
      <p:sp>
        <p:nvSpPr>
          <p:cNvPr id="5124" name="Rectangle 5"/>
          <p:cNvSpPr>
            <a:spLocks noChangeArrowheads="1"/>
          </p:cNvSpPr>
          <p:nvPr/>
        </p:nvSpPr>
        <p:spPr bwMode="auto">
          <a:xfrm>
            <a:off x="1160007" y="6021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8" name="タイトル 1"/>
          <p:cNvSpPr>
            <a:spLocks noGrp="1"/>
          </p:cNvSpPr>
          <p:nvPr>
            <p:ph type="title"/>
          </p:nvPr>
        </p:nvSpPr>
        <p:spPr>
          <a:xfrm>
            <a:off x="323528" y="32814"/>
            <a:ext cx="7128792" cy="587874"/>
          </a:xfrm>
        </p:spPr>
        <p:txBody>
          <a:bodyPr/>
          <a:lstStyle/>
          <a:p>
            <a:r>
              <a:rPr lang="en-US" altLang="ja-JP" dirty="0">
                <a:solidFill>
                  <a:schemeClr val="tx1"/>
                </a:solidFill>
              </a:rPr>
              <a:t>Ⅴ.</a:t>
            </a:r>
            <a:r>
              <a:rPr lang="ja-JP" altLang="en-US" dirty="0" smtClean="0"/>
              <a:t>ポンプ</a:t>
            </a:r>
            <a:r>
              <a:rPr lang="ja-JP" altLang="en-US" dirty="0" smtClean="0"/>
              <a:t>の選定　　</a:t>
            </a:r>
            <a:r>
              <a:rPr lang="ja-JP" altLang="en-US" dirty="0">
                <a:solidFill>
                  <a:srgbClr val="0033CC"/>
                </a:solidFill>
              </a:rPr>
              <a:t>流量の算出</a:t>
            </a:r>
            <a:endParaRPr kumimoji="1" lang="ja-JP" altLang="en-US" dirty="0">
              <a:solidFill>
                <a:srgbClr val="0033CC"/>
              </a:solidFill>
            </a:endParaRPr>
          </a:p>
        </p:txBody>
      </p:sp>
      <p:sp>
        <p:nvSpPr>
          <p:cNvPr id="17" name="タイトル 1"/>
          <p:cNvSpPr txBox="1">
            <a:spLocks/>
          </p:cNvSpPr>
          <p:nvPr/>
        </p:nvSpPr>
        <p:spPr>
          <a:xfrm>
            <a:off x="683568" y="1731388"/>
            <a:ext cx="2304256" cy="3139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1600" b="1" dirty="0" smtClean="0">
                <a:solidFill>
                  <a:srgbClr val="FF0000"/>
                </a:solidFill>
                <a:latin typeface="HG丸ｺﾞｼｯｸM-PRO" pitchFamily="50" charset="-128"/>
                <a:ea typeface="HG丸ｺﾞｼｯｸM-PRO" pitchFamily="50" charset="-128"/>
              </a:rPr>
              <a:t>【</a:t>
            </a:r>
            <a:r>
              <a:rPr lang="ja-JP" altLang="en-US" sz="1600" b="1" dirty="0" smtClean="0">
                <a:solidFill>
                  <a:srgbClr val="FF0000"/>
                </a:solidFill>
                <a:latin typeface="HG丸ｺﾞｼｯｸM-PRO" pitchFamily="50" charset="-128"/>
                <a:ea typeface="HG丸ｺﾞｼｯｸM-PRO" pitchFamily="50" charset="-128"/>
              </a:rPr>
              <a:t>集合住宅の場合</a:t>
            </a:r>
            <a:r>
              <a:rPr lang="en-US" altLang="ja-JP" sz="1600" b="1" dirty="0" smtClean="0">
                <a:solidFill>
                  <a:srgbClr val="FF0000"/>
                </a:solidFill>
                <a:latin typeface="HG丸ｺﾞｼｯｸM-PRO" pitchFamily="50" charset="-128"/>
                <a:ea typeface="HG丸ｺﾞｼｯｸM-PRO" pitchFamily="50" charset="-128"/>
              </a:rPr>
              <a:t>】</a:t>
            </a:r>
            <a:endParaRPr lang="ja-JP" altLang="en-US" sz="1600" b="1" dirty="0">
              <a:solidFill>
                <a:srgbClr val="FF0000"/>
              </a:solidFill>
              <a:latin typeface="HG丸ｺﾞｼｯｸM-PRO" pitchFamily="50" charset="-128"/>
              <a:ea typeface="HG丸ｺﾞｼｯｸM-PRO" pitchFamily="50" charset="-128"/>
            </a:endParaRPr>
          </a:p>
        </p:txBody>
      </p:sp>
      <p:sp>
        <p:nvSpPr>
          <p:cNvPr id="18" name="タイトル 1"/>
          <p:cNvSpPr txBox="1">
            <a:spLocks/>
          </p:cNvSpPr>
          <p:nvPr/>
        </p:nvSpPr>
        <p:spPr>
          <a:xfrm>
            <a:off x="626807" y="2450346"/>
            <a:ext cx="7867128" cy="34542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1600" dirty="0" smtClean="0">
                <a:latin typeface="HG丸ｺﾞｼｯｸM-PRO" pitchFamily="50" charset="-128"/>
                <a:ea typeface="HG丸ｺﾞｼｯｸM-PRO" pitchFamily="50" charset="-128"/>
              </a:rPr>
              <a:t>Ⅰ</a:t>
            </a:r>
            <a:r>
              <a:rPr lang="ja-JP" altLang="en-US" sz="1600" dirty="0" smtClean="0">
                <a:latin typeface="HG丸ｺﾞｼｯｸM-PRO" pitchFamily="50" charset="-128"/>
                <a:ea typeface="HG丸ｺﾞｼｯｸM-PRO" pitchFamily="50" charset="-128"/>
              </a:rPr>
              <a:t> 戸数による算出</a:t>
            </a:r>
            <a:endParaRPr lang="en-US" altLang="ja-JP" sz="1600" dirty="0" smtClean="0">
              <a:latin typeface="HG丸ｺﾞｼｯｸM-PRO" pitchFamily="50" charset="-128"/>
              <a:ea typeface="HG丸ｺﾞｼｯｸM-PRO" pitchFamily="50" charset="-128"/>
            </a:endParaRPr>
          </a:p>
          <a:p>
            <a:pPr algn="l"/>
            <a:r>
              <a:rPr lang="ja-JP" altLang="en-US" sz="1600" dirty="0" smtClean="0">
                <a:latin typeface="HG丸ｺﾞｼｯｸM-PRO" pitchFamily="50" charset="-128"/>
                <a:ea typeface="HG丸ｺﾞｼｯｸM-PRO" pitchFamily="50" charset="-128"/>
              </a:rPr>
              <a:t>　</a:t>
            </a:r>
            <a:r>
              <a:rPr lang="en-US" altLang="ja-JP" sz="1600" dirty="0" smtClean="0">
                <a:latin typeface="HG丸ｺﾞｼｯｸM-PRO" pitchFamily="50" charset="-128"/>
                <a:ea typeface="HG丸ｺﾞｼｯｸM-PRO" pitchFamily="50" charset="-128"/>
              </a:rPr>
              <a:t>10</a:t>
            </a:r>
            <a:r>
              <a:rPr lang="ja-JP" altLang="en-US" sz="1600" dirty="0" smtClean="0">
                <a:latin typeface="HG丸ｺﾞｼｯｸM-PRO" pitchFamily="50" charset="-128"/>
                <a:ea typeface="HG丸ｺﾞｼｯｸM-PRO" pitchFamily="50" charset="-128"/>
              </a:rPr>
              <a:t>戸未満　　　　：</a:t>
            </a:r>
            <a:r>
              <a:rPr lang="en-US" altLang="ja-JP" sz="1600" dirty="0" smtClean="0">
                <a:latin typeface="HG丸ｺﾞｼｯｸM-PRO" pitchFamily="50" charset="-128"/>
                <a:ea typeface="HG丸ｺﾞｼｯｸM-PRO" pitchFamily="50" charset="-128"/>
              </a:rPr>
              <a:t>Q=</a:t>
            </a:r>
            <a:r>
              <a:rPr lang="ja-JP" altLang="en-US" sz="1600" dirty="0" smtClean="0">
                <a:latin typeface="HG丸ｺﾞｼｯｸM-PRO" pitchFamily="50" charset="-128"/>
                <a:ea typeface="HG丸ｺﾞｼｯｸM-PRO" pitchFamily="50" charset="-128"/>
              </a:rPr>
              <a:t>４２Ｎ</a:t>
            </a:r>
            <a:r>
              <a:rPr lang="en-US" altLang="ja-JP" sz="1600" dirty="0" smtClean="0">
                <a:latin typeface="HG丸ｺﾞｼｯｸM-PRO" pitchFamily="50" charset="-128"/>
                <a:ea typeface="HG丸ｺﾞｼｯｸM-PRO" pitchFamily="50" charset="-128"/>
              </a:rPr>
              <a:t>^0.33</a:t>
            </a:r>
          </a:p>
          <a:p>
            <a:pPr algn="l"/>
            <a:r>
              <a:rPr lang="ja-JP" altLang="en-US" sz="1600" dirty="0" smtClean="0">
                <a:latin typeface="HG丸ｺﾞｼｯｸM-PRO" pitchFamily="50" charset="-128"/>
                <a:ea typeface="HG丸ｺﾞｼｯｸM-PRO" pitchFamily="50" charset="-128"/>
              </a:rPr>
              <a:t>　</a:t>
            </a:r>
            <a:r>
              <a:rPr lang="en-US" altLang="ja-JP" sz="1600" dirty="0" smtClean="0">
                <a:latin typeface="HG丸ｺﾞｼｯｸM-PRO" pitchFamily="50" charset="-128"/>
                <a:ea typeface="HG丸ｺﾞｼｯｸM-PRO" pitchFamily="50" charset="-128"/>
              </a:rPr>
              <a:t>10</a:t>
            </a:r>
            <a:r>
              <a:rPr lang="ja-JP" altLang="en-US" sz="1600" dirty="0" smtClean="0">
                <a:latin typeface="HG丸ｺﾞｼｯｸM-PRO" pitchFamily="50" charset="-128"/>
                <a:ea typeface="HG丸ｺﾞｼｯｸM-PRO" pitchFamily="50" charset="-128"/>
              </a:rPr>
              <a:t>～</a:t>
            </a:r>
            <a:r>
              <a:rPr lang="en-US" altLang="ja-JP" sz="1600" dirty="0" smtClean="0">
                <a:latin typeface="HG丸ｺﾞｼｯｸM-PRO" pitchFamily="50" charset="-128"/>
                <a:ea typeface="HG丸ｺﾞｼｯｸM-PRO" pitchFamily="50" charset="-128"/>
              </a:rPr>
              <a:t>600</a:t>
            </a:r>
            <a:r>
              <a:rPr lang="ja-JP" altLang="en-US" sz="1600" dirty="0" smtClean="0">
                <a:latin typeface="HG丸ｺﾞｼｯｸM-PRO" pitchFamily="50" charset="-128"/>
                <a:ea typeface="HG丸ｺﾞｼｯｸM-PRO" pitchFamily="50" charset="-128"/>
              </a:rPr>
              <a:t>戸未満  ：</a:t>
            </a:r>
            <a:r>
              <a:rPr lang="en-US" altLang="ja-JP" sz="1600" dirty="0" smtClean="0">
                <a:latin typeface="HG丸ｺﾞｼｯｸM-PRO" pitchFamily="50" charset="-128"/>
                <a:ea typeface="HG丸ｺﾞｼｯｸM-PRO" pitchFamily="50" charset="-128"/>
              </a:rPr>
              <a:t>Q</a:t>
            </a:r>
            <a:r>
              <a:rPr lang="ja-JP" altLang="en-US" sz="1600" dirty="0" smtClean="0">
                <a:latin typeface="HG丸ｺﾞｼｯｸM-PRO" pitchFamily="50" charset="-128"/>
                <a:ea typeface="HG丸ｺﾞｼｯｸM-PRO" pitchFamily="50" charset="-128"/>
              </a:rPr>
              <a:t>＝１９Ｎ</a:t>
            </a:r>
            <a:r>
              <a:rPr lang="en-US" altLang="ja-JP" sz="1600" dirty="0" smtClean="0">
                <a:latin typeface="HG丸ｺﾞｼｯｸM-PRO" pitchFamily="50" charset="-128"/>
                <a:ea typeface="HG丸ｺﾞｼｯｸM-PRO" pitchFamily="50" charset="-128"/>
              </a:rPr>
              <a:t>^0.67</a:t>
            </a:r>
          </a:p>
          <a:p>
            <a:pPr algn="l"/>
            <a:r>
              <a:rPr lang="ja-JP" altLang="en-US" sz="1600" dirty="0" smtClean="0">
                <a:latin typeface="HG丸ｺﾞｼｯｸM-PRO" pitchFamily="50" charset="-128"/>
                <a:ea typeface="HG丸ｺﾞｼｯｸM-PRO" pitchFamily="50" charset="-128"/>
              </a:rPr>
              <a:t>　　　　　　　　　　Ｑ：同時使用（瞬時最大）水量（</a:t>
            </a:r>
            <a:r>
              <a:rPr lang="en-US" altLang="ja-JP" sz="1600" dirty="0" smtClean="0">
                <a:latin typeface="HG丸ｺﾞｼｯｸM-PRO" pitchFamily="50" charset="-128"/>
                <a:ea typeface="HG丸ｺﾞｼｯｸM-PRO" pitchFamily="50" charset="-128"/>
              </a:rPr>
              <a:t>L/min</a:t>
            </a:r>
            <a:r>
              <a:rPr lang="ja-JP" altLang="en-US" sz="1600" dirty="0" smtClean="0">
                <a:latin typeface="HG丸ｺﾞｼｯｸM-PRO" pitchFamily="50" charset="-128"/>
                <a:ea typeface="HG丸ｺﾞｼｯｸM-PRO" pitchFamily="50" charset="-128"/>
              </a:rPr>
              <a:t>）</a:t>
            </a:r>
            <a:r>
              <a:rPr lang="ja-JP" altLang="en-US" sz="1600" dirty="0">
                <a:latin typeface="HG丸ｺﾞｼｯｸM-PRO" pitchFamily="50" charset="-128"/>
                <a:ea typeface="HG丸ｺﾞｼｯｸM-PRO" pitchFamily="50" charset="-128"/>
              </a:rPr>
              <a:t>　</a:t>
            </a:r>
            <a:r>
              <a:rPr lang="ja-JP" altLang="en-US" sz="1600" dirty="0" smtClean="0">
                <a:latin typeface="HG丸ｺﾞｼｯｸM-PRO" pitchFamily="50" charset="-128"/>
                <a:ea typeface="HG丸ｺﾞｼｯｸM-PRO" pitchFamily="50" charset="-128"/>
              </a:rPr>
              <a:t>Ｎ：戸数（戸）</a:t>
            </a:r>
            <a:endParaRPr lang="en-US" altLang="ja-JP" sz="1600" dirty="0" smtClean="0">
              <a:latin typeface="HG丸ｺﾞｼｯｸM-PRO" pitchFamily="50" charset="-128"/>
              <a:ea typeface="HG丸ｺﾞｼｯｸM-PRO" pitchFamily="50" charset="-128"/>
            </a:endParaRPr>
          </a:p>
          <a:p>
            <a:pPr algn="l"/>
            <a:endParaRPr lang="en-US" altLang="ja-JP" sz="1600" dirty="0" smtClean="0">
              <a:latin typeface="HG丸ｺﾞｼｯｸM-PRO" pitchFamily="50" charset="-128"/>
              <a:ea typeface="HG丸ｺﾞｼｯｸM-PRO" pitchFamily="50" charset="-128"/>
            </a:endParaRPr>
          </a:p>
          <a:p>
            <a:pPr algn="l"/>
            <a:r>
              <a:rPr lang="en-US" altLang="ja-JP" sz="1600" dirty="0" smtClean="0">
                <a:latin typeface="HG丸ｺﾞｼｯｸM-PRO" pitchFamily="50" charset="-128"/>
                <a:ea typeface="HG丸ｺﾞｼｯｸM-PRO" pitchFamily="50" charset="-128"/>
              </a:rPr>
              <a:t>Ⅱ</a:t>
            </a:r>
            <a:r>
              <a:rPr lang="ja-JP" altLang="en-US" sz="1600" dirty="0">
                <a:latin typeface="HG丸ｺﾞｼｯｸM-PRO" pitchFamily="50" charset="-128"/>
                <a:ea typeface="HG丸ｺﾞｼｯｸM-PRO" pitchFamily="50" charset="-128"/>
              </a:rPr>
              <a:t> </a:t>
            </a:r>
            <a:r>
              <a:rPr lang="ja-JP" altLang="en-US" sz="1600" dirty="0" smtClean="0">
                <a:latin typeface="HG丸ｺﾞｼｯｸM-PRO" pitchFamily="50" charset="-128"/>
                <a:ea typeface="HG丸ｺﾞｼｯｸM-PRO" pitchFamily="50" charset="-128"/>
              </a:rPr>
              <a:t>居住</a:t>
            </a:r>
            <a:r>
              <a:rPr lang="ja-JP" altLang="en-US" sz="1600" dirty="0">
                <a:latin typeface="HG丸ｺﾞｼｯｸM-PRO" pitchFamily="50" charset="-128"/>
                <a:ea typeface="HG丸ｺﾞｼｯｸM-PRO" pitchFamily="50" charset="-128"/>
              </a:rPr>
              <a:t>人数に</a:t>
            </a:r>
            <a:r>
              <a:rPr lang="ja-JP" altLang="en-US" sz="1600" dirty="0" smtClean="0">
                <a:latin typeface="HG丸ｺﾞｼｯｸM-PRO" pitchFamily="50" charset="-128"/>
                <a:ea typeface="HG丸ｺﾞｼｯｸM-PRO" pitchFamily="50" charset="-128"/>
              </a:rPr>
              <a:t>よる算出（東京都従来方式）</a:t>
            </a:r>
            <a:endParaRPr lang="en-US" altLang="ja-JP" sz="1600" dirty="0" smtClean="0">
              <a:latin typeface="HG丸ｺﾞｼｯｸM-PRO" pitchFamily="50" charset="-128"/>
              <a:ea typeface="HG丸ｺﾞｼｯｸM-PRO" pitchFamily="50" charset="-128"/>
            </a:endParaRPr>
          </a:p>
          <a:p>
            <a:pPr algn="l"/>
            <a:r>
              <a:rPr lang="ja-JP" altLang="en-US" sz="1600" dirty="0">
                <a:latin typeface="HG丸ｺﾞｼｯｸM-PRO" pitchFamily="50" charset="-128"/>
                <a:ea typeface="HG丸ｺﾞｼｯｸM-PRO" pitchFamily="50" charset="-128"/>
              </a:rPr>
              <a:t>　</a:t>
            </a:r>
            <a:r>
              <a:rPr lang="ja-JP" altLang="en-US" sz="1600" dirty="0" smtClean="0">
                <a:latin typeface="HG丸ｺﾞｼｯｸM-PRO" pitchFamily="50" charset="-128"/>
                <a:ea typeface="HG丸ｺﾞｼｯｸM-PRO" pitchFamily="50" charset="-128"/>
              </a:rPr>
              <a:t>１～３０人　　　  ：Ｑ</a:t>
            </a:r>
            <a:r>
              <a:rPr lang="en-US" altLang="ja-JP" sz="1600" dirty="0" smtClean="0">
                <a:latin typeface="HG丸ｺﾞｼｯｸM-PRO" pitchFamily="50" charset="-128"/>
                <a:ea typeface="HG丸ｺﾞｼｯｸM-PRO" pitchFamily="50" charset="-128"/>
              </a:rPr>
              <a:t>=</a:t>
            </a:r>
            <a:r>
              <a:rPr lang="ja-JP" altLang="en-US" sz="1600" dirty="0" smtClean="0">
                <a:latin typeface="HG丸ｺﾞｼｯｸM-PRO" pitchFamily="50" charset="-128"/>
                <a:ea typeface="HG丸ｺﾞｼｯｸM-PRO" pitchFamily="50" charset="-128"/>
              </a:rPr>
              <a:t>２６Ｐ</a:t>
            </a:r>
            <a:r>
              <a:rPr lang="en-US" altLang="ja-JP" sz="1600" dirty="0" smtClean="0">
                <a:latin typeface="HG丸ｺﾞｼｯｸM-PRO" pitchFamily="50" charset="-128"/>
                <a:ea typeface="HG丸ｺﾞｼｯｸM-PRO" pitchFamily="50" charset="-128"/>
              </a:rPr>
              <a:t>^0.36</a:t>
            </a:r>
            <a:r>
              <a:rPr lang="ja-JP" altLang="en-US" sz="1600" dirty="0" smtClean="0">
                <a:latin typeface="HG丸ｺﾞｼｯｸM-PRO" pitchFamily="50" charset="-128"/>
                <a:ea typeface="HG丸ｺﾞｼｯｸM-PRO" pitchFamily="50" charset="-128"/>
              </a:rPr>
              <a:t>　</a:t>
            </a:r>
            <a:endParaRPr lang="en-US" altLang="ja-JP" sz="1600" dirty="0" smtClean="0">
              <a:latin typeface="HG丸ｺﾞｼｯｸM-PRO" pitchFamily="50" charset="-128"/>
              <a:ea typeface="HG丸ｺﾞｼｯｸM-PRO" pitchFamily="50" charset="-128"/>
            </a:endParaRPr>
          </a:p>
          <a:p>
            <a:pPr algn="l"/>
            <a:r>
              <a:rPr lang="ja-JP" altLang="en-US" sz="1600" dirty="0">
                <a:latin typeface="HG丸ｺﾞｼｯｸM-PRO" pitchFamily="50" charset="-128"/>
                <a:ea typeface="HG丸ｺﾞｼｯｸM-PRO" pitchFamily="50" charset="-128"/>
              </a:rPr>
              <a:t>　</a:t>
            </a:r>
            <a:r>
              <a:rPr lang="en-US" altLang="ja-JP" sz="1600" dirty="0" smtClean="0">
                <a:latin typeface="HG丸ｺﾞｼｯｸM-PRO" pitchFamily="50" charset="-128"/>
                <a:ea typeface="HG丸ｺﾞｼｯｸM-PRO" pitchFamily="50" charset="-128"/>
              </a:rPr>
              <a:t>31</a:t>
            </a:r>
            <a:r>
              <a:rPr lang="ja-JP" altLang="en-US" sz="1600" dirty="0" smtClean="0">
                <a:latin typeface="HG丸ｺﾞｼｯｸM-PRO" pitchFamily="50" charset="-128"/>
                <a:ea typeface="HG丸ｺﾞｼｯｸM-PRO" pitchFamily="50" charset="-128"/>
              </a:rPr>
              <a:t>人～</a:t>
            </a:r>
            <a:r>
              <a:rPr lang="en-US" altLang="ja-JP" sz="1600" dirty="0" smtClean="0">
                <a:latin typeface="HG丸ｺﾞｼｯｸM-PRO" pitchFamily="50" charset="-128"/>
                <a:ea typeface="HG丸ｺﾞｼｯｸM-PRO" pitchFamily="50" charset="-128"/>
              </a:rPr>
              <a:t>200</a:t>
            </a:r>
            <a:r>
              <a:rPr lang="ja-JP" altLang="en-US" sz="1600" dirty="0" smtClean="0">
                <a:latin typeface="HG丸ｺﾞｼｯｸM-PRO" pitchFamily="50" charset="-128"/>
                <a:ea typeface="HG丸ｺﾞｼｯｸM-PRO" pitchFamily="50" charset="-128"/>
              </a:rPr>
              <a:t>人　　：Ｑ＝１３Ｐ</a:t>
            </a:r>
            <a:r>
              <a:rPr lang="en-US" altLang="ja-JP" sz="1600" dirty="0" smtClean="0">
                <a:latin typeface="HG丸ｺﾞｼｯｸM-PRO" pitchFamily="50" charset="-128"/>
                <a:ea typeface="HG丸ｺﾞｼｯｸM-PRO" pitchFamily="50" charset="-128"/>
              </a:rPr>
              <a:t>^0.56</a:t>
            </a:r>
            <a:r>
              <a:rPr lang="ja-JP" altLang="en-US" sz="1600" dirty="0" smtClean="0">
                <a:latin typeface="HG丸ｺﾞｼｯｸM-PRO" pitchFamily="50" charset="-128"/>
                <a:ea typeface="HG丸ｺﾞｼｯｸM-PRO" pitchFamily="50" charset="-128"/>
              </a:rPr>
              <a:t>　</a:t>
            </a:r>
            <a:endParaRPr lang="en-US" altLang="ja-JP" sz="1600" dirty="0" smtClean="0">
              <a:latin typeface="HG丸ｺﾞｼｯｸM-PRO" pitchFamily="50" charset="-128"/>
              <a:ea typeface="HG丸ｺﾞｼｯｸM-PRO" pitchFamily="50" charset="-128"/>
            </a:endParaRPr>
          </a:p>
          <a:p>
            <a:pPr algn="l"/>
            <a:r>
              <a:rPr lang="ja-JP" altLang="en-US" sz="1600" dirty="0">
                <a:latin typeface="HG丸ｺﾞｼｯｸM-PRO" pitchFamily="50" charset="-128"/>
                <a:ea typeface="HG丸ｺﾞｼｯｸM-PRO" pitchFamily="50" charset="-128"/>
              </a:rPr>
              <a:t>　</a:t>
            </a:r>
            <a:r>
              <a:rPr lang="en-US" altLang="ja-JP" sz="1600" dirty="0" smtClean="0">
                <a:latin typeface="HG丸ｺﾞｼｯｸM-PRO" pitchFamily="50" charset="-128"/>
                <a:ea typeface="HG丸ｺﾞｼｯｸM-PRO" pitchFamily="50" charset="-128"/>
              </a:rPr>
              <a:t>200</a:t>
            </a:r>
            <a:r>
              <a:rPr lang="ja-JP" altLang="en-US" sz="1600" dirty="0" smtClean="0">
                <a:latin typeface="HG丸ｺﾞｼｯｸM-PRO" pitchFamily="50" charset="-128"/>
                <a:ea typeface="HG丸ｺﾞｼｯｸM-PRO" pitchFamily="50" charset="-128"/>
              </a:rPr>
              <a:t>～</a:t>
            </a:r>
            <a:r>
              <a:rPr lang="en-US" altLang="ja-JP" sz="1600" dirty="0" smtClean="0">
                <a:latin typeface="HG丸ｺﾞｼｯｸM-PRO" pitchFamily="50" charset="-128"/>
                <a:ea typeface="HG丸ｺﾞｼｯｸM-PRO" pitchFamily="50" charset="-128"/>
              </a:rPr>
              <a:t>2001</a:t>
            </a:r>
            <a:r>
              <a:rPr lang="ja-JP" altLang="en-US" sz="1600" dirty="0" smtClean="0">
                <a:latin typeface="HG丸ｺﾞｼｯｸM-PRO" pitchFamily="50" charset="-128"/>
                <a:ea typeface="HG丸ｺﾞｼｯｸM-PRO" pitchFamily="50" charset="-128"/>
              </a:rPr>
              <a:t>人　 ：Ｑ</a:t>
            </a:r>
            <a:r>
              <a:rPr lang="en-US" altLang="ja-JP" sz="1600" dirty="0" smtClean="0">
                <a:latin typeface="HG丸ｺﾞｼｯｸM-PRO" pitchFamily="50" charset="-128"/>
                <a:ea typeface="HG丸ｺﾞｼｯｸM-PRO" pitchFamily="50" charset="-128"/>
              </a:rPr>
              <a:t>=</a:t>
            </a:r>
            <a:r>
              <a:rPr lang="ja-JP" altLang="en-US" sz="1600" dirty="0" smtClean="0">
                <a:latin typeface="HG丸ｺﾞｼｯｸM-PRO" pitchFamily="50" charset="-128"/>
                <a:ea typeface="HG丸ｺﾞｼｯｸM-PRO" pitchFamily="50" charset="-128"/>
              </a:rPr>
              <a:t>６．９Ｐ</a:t>
            </a:r>
            <a:r>
              <a:rPr lang="en-US" altLang="ja-JP" sz="1600" dirty="0" smtClean="0">
                <a:latin typeface="HG丸ｺﾞｼｯｸM-PRO" pitchFamily="50" charset="-128"/>
                <a:ea typeface="HG丸ｺﾞｼｯｸM-PRO" pitchFamily="50" charset="-128"/>
              </a:rPr>
              <a:t>^0.67</a:t>
            </a:r>
          </a:p>
          <a:p>
            <a:pPr algn="l"/>
            <a:r>
              <a:rPr lang="ja-JP" altLang="en-US" sz="1600" dirty="0">
                <a:latin typeface="HG丸ｺﾞｼｯｸM-PRO" pitchFamily="50" charset="-128"/>
                <a:ea typeface="HG丸ｺﾞｼｯｸM-PRO" pitchFamily="50" charset="-128"/>
              </a:rPr>
              <a:t>　</a:t>
            </a:r>
            <a:r>
              <a:rPr lang="ja-JP" altLang="en-US" sz="1600" dirty="0" smtClean="0">
                <a:latin typeface="HG丸ｺﾞｼｯｸM-PRO" pitchFamily="50" charset="-128"/>
                <a:ea typeface="HG丸ｺﾞｼｯｸM-PRO" pitchFamily="50" charset="-128"/>
              </a:rPr>
              <a:t>　　　　　　　　　Ｑ：同時使用（瞬時最大）水量（</a:t>
            </a:r>
            <a:r>
              <a:rPr lang="en-US" altLang="ja-JP" sz="1600" dirty="0" smtClean="0">
                <a:latin typeface="HG丸ｺﾞｼｯｸM-PRO" pitchFamily="50" charset="-128"/>
                <a:ea typeface="HG丸ｺﾞｼｯｸM-PRO" pitchFamily="50" charset="-128"/>
              </a:rPr>
              <a:t>L/min</a:t>
            </a:r>
            <a:r>
              <a:rPr lang="ja-JP" altLang="en-US" sz="1600" dirty="0" smtClean="0">
                <a:latin typeface="HG丸ｺﾞｼｯｸM-PRO" pitchFamily="50" charset="-128"/>
                <a:ea typeface="HG丸ｺﾞｼｯｸM-PRO" pitchFamily="50" charset="-128"/>
              </a:rPr>
              <a:t>）　Ｐ：人数（人）</a:t>
            </a:r>
            <a:endParaRPr lang="en-US" altLang="ja-JP" sz="1600" dirty="0" smtClean="0">
              <a:latin typeface="HG丸ｺﾞｼｯｸM-PRO" pitchFamily="50" charset="-128"/>
              <a:ea typeface="HG丸ｺﾞｼｯｸM-PRO" pitchFamily="50" charset="-128"/>
            </a:endParaRPr>
          </a:p>
          <a:p>
            <a:pPr algn="l"/>
            <a:endParaRPr lang="en-US" altLang="ja-JP" sz="1600" dirty="0" smtClean="0">
              <a:latin typeface="HG丸ｺﾞｼｯｸM-PRO" pitchFamily="50" charset="-128"/>
              <a:ea typeface="HG丸ｺﾞｼｯｸM-PRO" pitchFamily="50" charset="-128"/>
            </a:endParaRPr>
          </a:p>
          <a:p>
            <a:pPr algn="l"/>
            <a:r>
              <a:rPr lang="en-US" altLang="ja-JP" sz="1600" dirty="0" smtClean="0">
                <a:latin typeface="HG丸ｺﾞｼｯｸM-PRO" pitchFamily="50" charset="-128"/>
                <a:ea typeface="HG丸ｺﾞｼｯｸM-PRO" pitchFamily="50" charset="-128"/>
              </a:rPr>
              <a:t>Ⅲ</a:t>
            </a:r>
            <a:r>
              <a:rPr lang="ja-JP" altLang="en-US" sz="1600" dirty="0" smtClean="0">
                <a:latin typeface="HG丸ｺﾞｼｯｸM-PRO" pitchFamily="50" charset="-128"/>
                <a:ea typeface="HG丸ｺﾞｼｯｸM-PRO" pitchFamily="50" charset="-128"/>
              </a:rPr>
              <a:t> 居住人数による算出（東京都新方式）</a:t>
            </a:r>
            <a:endParaRPr lang="en-US" altLang="ja-JP" sz="1600" dirty="0" smtClean="0">
              <a:latin typeface="HG丸ｺﾞｼｯｸM-PRO" pitchFamily="50" charset="-128"/>
              <a:ea typeface="HG丸ｺﾞｼｯｸM-PRO" pitchFamily="50" charset="-128"/>
            </a:endParaRPr>
          </a:p>
          <a:p>
            <a:pPr algn="l"/>
            <a:r>
              <a:rPr lang="ja-JP" altLang="en-US" sz="1600" dirty="0" smtClean="0">
                <a:latin typeface="HG丸ｺﾞｼｯｸM-PRO" pitchFamily="50" charset="-128"/>
                <a:ea typeface="HG丸ｺﾞｼｯｸM-PRO" pitchFamily="50" charset="-128"/>
              </a:rPr>
              <a:t>　１～３０人　　　 ：Ｑ</a:t>
            </a:r>
            <a:r>
              <a:rPr lang="en-US" altLang="ja-JP" sz="1600" dirty="0" smtClean="0">
                <a:latin typeface="HG丸ｺﾞｼｯｸM-PRO" pitchFamily="50" charset="-128"/>
                <a:ea typeface="HG丸ｺﾞｼｯｸM-PRO" pitchFamily="50" charset="-128"/>
              </a:rPr>
              <a:t>=</a:t>
            </a:r>
            <a:r>
              <a:rPr lang="ja-JP" altLang="en-US" sz="1600" dirty="0" smtClean="0">
                <a:latin typeface="HG丸ｺﾞｼｯｸM-PRO" pitchFamily="50" charset="-128"/>
                <a:ea typeface="HG丸ｺﾞｼｯｸM-PRO" pitchFamily="50" charset="-128"/>
              </a:rPr>
              <a:t>２６Ｐ</a:t>
            </a:r>
            <a:r>
              <a:rPr lang="en-US" altLang="ja-JP" sz="1600" dirty="0" smtClean="0">
                <a:latin typeface="HG丸ｺﾞｼｯｸM-PRO" pitchFamily="50" charset="-128"/>
                <a:ea typeface="HG丸ｺﾞｼｯｸM-PRO" pitchFamily="50" charset="-128"/>
              </a:rPr>
              <a:t>^0.36</a:t>
            </a:r>
            <a:r>
              <a:rPr lang="ja-JP" altLang="en-US" sz="1600" dirty="0" smtClean="0">
                <a:latin typeface="HG丸ｺﾞｼｯｸM-PRO" pitchFamily="50" charset="-128"/>
                <a:ea typeface="HG丸ｺﾞｼｯｸM-PRO" pitchFamily="50" charset="-128"/>
              </a:rPr>
              <a:t>　</a:t>
            </a:r>
            <a:endParaRPr lang="en-US" altLang="ja-JP" sz="1600" dirty="0" smtClean="0">
              <a:latin typeface="HG丸ｺﾞｼｯｸM-PRO" pitchFamily="50" charset="-128"/>
              <a:ea typeface="HG丸ｺﾞｼｯｸM-PRO" pitchFamily="50" charset="-128"/>
            </a:endParaRPr>
          </a:p>
          <a:p>
            <a:pPr algn="l"/>
            <a:r>
              <a:rPr lang="ja-JP" altLang="en-US" sz="1600" dirty="0" smtClean="0">
                <a:latin typeface="HG丸ｺﾞｼｯｸM-PRO" pitchFamily="50" charset="-128"/>
                <a:ea typeface="HG丸ｺﾞｼｯｸM-PRO" pitchFamily="50" charset="-128"/>
              </a:rPr>
              <a:t>　３１人～　　　　 ：Ｑ</a:t>
            </a:r>
            <a:r>
              <a:rPr lang="en-US" altLang="ja-JP" sz="1600" dirty="0" smtClean="0">
                <a:latin typeface="HG丸ｺﾞｼｯｸM-PRO" pitchFamily="50" charset="-128"/>
                <a:ea typeface="HG丸ｺﾞｼｯｸM-PRO" pitchFamily="50" charset="-128"/>
              </a:rPr>
              <a:t>=</a:t>
            </a:r>
            <a:r>
              <a:rPr lang="ja-JP" altLang="en-US" sz="1600" dirty="0" smtClean="0">
                <a:latin typeface="HG丸ｺﾞｼｯｸM-PRO" pitchFamily="50" charset="-128"/>
                <a:ea typeface="HG丸ｺﾞｼｯｸM-PRO" pitchFamily="50" charset="-128"/>
              </a:rPr>
              <a:t>１５．２Ｐ</a:t>
            </a:r>
            <a:r>
              <a:rPr lang="en-US" altLang="ja-JP" sz="1600" dirty="0" smtClean="0">
                <a:latin typeface="HG丸ｺﾞｼｯｸM-PRO" pitchFamily="50" charset="-128"/>
                <a:ea typeface="HG丸ｺﾞｼｯｸM-PRO" pitchFamily="50" charset="-128"/>
              </a:rPr>
              <a:t>^0.51</a:t>
            </a:r>
            <a:r>
              <a:rPr lang="ja-JP" altLang="en-US" sz="1600" dirty="0" smtClean="0">
                <a:latin typeface="HG丸ｺﾞｼｯｸM-PRO" pitchFamily="50" charset="-128"/>
                <a:ea typeface="HG丸ｺﾞｼｯｸM-PRO" pitchFamily="50" charset="-128"/>
              </a:rPr>
              <a:t>　</a:t>
            </a:r>
          </a:p>
          <a:p>
            <a:pPr algn="l"/>
            <a:endParaRPr lang="ja-JP" altLang="en-US" sz="1600" dirty="0">
              <a:latin typeface="HG丸ｺﾞｼｯｸM-PRO" pitchFamily="50" charset="-128"/>
              <a:ea typeface="HG丸ｺﾞｼｯｸM-PRO" pitchFamily="50" charset="-128"/>
            </a:endParaRPr>
          </a:p>
        </p:txBody>
      </p:sp>
      <p:sp>
        <p:nvSpPr>
          <p:cNvPr id="9"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t>流量の求め方</a:t>
            </a:r>
            <a:endParaRPr lang="ja-JP" altLang="en-US" sz="2000" dirty="0"/>
          </a:p>
        </p:txBody>
      </p:sp>
    </p:spTree>
    <p:extLst>
      <p:ext uri="{BB962C8B-B14F-4D97-AF65-F5344CB8AC3E}">
        <p14:creationId xmlns:p14="http://schemas.microsoft.com/office/powerpoint/2010/main" val="40455409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pPr>
                <a:spcBef>
                  <a:spcPct val="0"/>
                </a:spcBef>
                <a:buFontTx/>
                <a:buNone/>
              </a:pPr>
              <a:t>68</a:t>
            </a:fld>
            <a:endParaRPr lang="en-US" altLang="ja-JP" sz="1400" smtClean="0"/>
          </a:p>
        </p:txBody>
      </p:sp>
      <p:sp>
        <p:nvSpPr>
          <p:cNvPr id="5124" name="Rectangle 5"/>
          <p:cNvSpPr>
            <a:spLocks noChangeArrowheads="1"/>
          </p:cNvSpPr>
          <p:nvPr/>
        </p:nvSpPr>
        <p:spPr bwMode="auto">
          <a:xfrm>
            <a:off x="1160007" y="6021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8" name="タイトル 1"/>
          <p:cNvSpPr>
            <a:spLocks noGrp="1"/>
          </p:cNvSpPr>
          <p:nvPr>
            <p:ph type="title"/>
          </p:nvPr>
        </p:nvSpPr>
        <p:spPr>
          <a:xfrm>
            <a:off x="323528" y="32814"/>
            <a:ext cx="7128792" cy="587874"/>
          </a:xfrm>
        </p:spPr>
        <p:txBody>
          <a:bodyPr/>
          <a:lstStyle/>
          <a:p>
            <a:r>
              <a:rPr lang="en-US" altLang="ja-JP" dirty="0">
                <a:solidFill>
                  <a:schemeClr val="tx1"/>
                </a:solidFill>
              </a:rPr>
              <a:t>Ⅴ.</a:t>
            </a:r>
            <a:r>
              <a:rPr lang="ja-JP" altLang="en-US" dirty="0" smtClean="0"/>
              <a:t>ポンプ</a:t>
            </a:r>
            <a:r>
              <a:rPr lang="ja-JP" altLang="en-US" dirty="0" smtClean="0"/>
              <a:t>の選定　　</a:t>
            </a:r>
            <a:r>
              <a:rPr lang="ja-JP" altLang="en-US" dirty="0">
                <a:solidFill>
                  <a:srgbClr val="0033CC"/>
                </a:solidFill>
              </a:rPr>
              <a:t>流量の算出</a:t>
            </a:r>
            <a:endParaRPr kumimoji="1" lang="ja-JP" altLang="en-US" dirty="0">
              <a:solidFill>
                <a:srgbClr val="0033CC"/>
              </a:solidFill>
            </a:endParaRPr>
          </a:p>
        </p:txBody>
      </p:sp>
      <p:sp>
        <p:nvSpPr>
          <p:cNvPr id="9" name="タイトル 1"/>
          <p:cNvSpPr txBox="1">
            <a:spLocks/>
          </p:cNvSpPr>
          <p:nvPr/>
        </p:nvSpPr>
        <p:spPr>
          <a:xfrm>
            <a:off x="286864" y="1626487"/>
            <a:ext cx="6588870"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1600" b="1" dirty="0" smtClean="0">
                <a:solidFill>
                  <a:srgbClr val="FF0000"/>
                </a:solidFill>
                <a:latin typeface="HG丸ｺﾞｼｯｸM-PRO" pitchFamily="50" charset="-128"/>
                <a:ea typeface="HG丸ｺﾞｼｯｸM-PRO" pitchFamily="50" charset="-128"/>
              </a:rPr>
              <a:t>【</a:t>
            </a:r>
            <a:r>
              <a:rPr lang="ja-JP" altLang="en-US" sz="1600" b="1" dirty="0" smtClean="0">
                <a:solidFill>
                  <a:srgbClr val="FF0000"/>
                </a:solidFill>
                <a:latin typeface="HG丸ｺﾞｼｯｸM-PRO" pitchFamily="50" charset="-128"/>
                <a:ea typeface="HG丸ｺﾞｼｯｸM-PRO" pitchFamily="50" charset="-128"/>
              </a:rPr>
              <a:t>非住宅</a:t>
            </a:r>
            <a:r>
              <a:rPr lang="ja-JP" altLang="en-US" sz="1600" b="1" dirty="0">
                <a:solidFill>
                  <a:srgbClr val="FF0000"/>
                </a:solidFill>
                <a:latin typeface="HG丸ｺﾞｼｯｸM-PRO" pitchFamily="50" charset="-128"/>
                <a:ea typeface="HG丸ｺﾞｼｯｸM-PRO" pitchFamily="50" charset="-128"/>
              </a:rPr>
              <a:t>の</a:t>
            </a:r>
            <a:r>
              <a:rPr lang="ja-JP" altLang="en-US" sz="1600" b="1" dirty="0" smtClean="0">
                <a:solidFill>
                  <a:srgbClr val="FF0000"/>
                </a:solidFill>
                <a:latin typeface="HG丸ｺﾞｼｯｸM-PRO" pitchFamily="50" charset="-128"/>
                <a:ea typeface="HG丸ｺﾞｼｯｸM-PRO" pitchFamily="50" charset="-128"/>
              </a:rPr>
              <a:t>場合</a:t>
            </a:r>
            <a:r>
              <a:rPr lang="en-US" altLang="ja-JP" sz="1600" b="1" dirty="0" smtClean="0">
                <a:solidFill>
                  <a:srgbClr val="FF0000"/>
                </a:solidFill>
                <a:latin typeface="HG丸ｺﾞｼｯｸM-PRO" pitchFamily="50" charset="-128"/>
                <a:ea typeface="HG丸ｺﾞｼｯｸM-PRO" pitchFamily="50" charset="-128"/>
              </a:rPr>
              <a:t>】</a:t>
            </a:r>
          </a:p>
          <a:p>
            <a:pPr algn="l"/>
            <a:r>
              <a:rPr lang="ja-JP" altLang="en-US" sz="1400" dirty="0" smtClean="0">
                <a:latin typeface="HG丸ｺﾞｼｯｸM-PRO" pitchFamily="50" charset="-128"/>
                <a:ea typeface="HG丸ｺﾞｼｯｸM-PRO" pitchFamily="50" charset="-128"/>
              </a:rPr>
              <a:t>　給水用具給水負荷単位による算出→一定規模を有する建物の場合に使用</a:t>
            </a:r>
            <a:endParaRPr lang="ja-JP" altLang="en-US" sz="1400" dirty="0">
              <a:latin typeface="HG丸ｺﾞｼｯｸM-PRO" pitchFamily="50" charset="-128"/>
              <a:ea typeface="HG丸ｺﾞｼｯｸM-PRO" pitchFamily="50" charset="-128"/>
            </a:endParaRPr>
          </a:p>
        </p:txBody>
      </p:sp>
      <p:sp>
        <p:nvSpPr>
          <p:cNvPr id="10" name="タイトル 1"/>
          <p:cNvSpPr txBox="1">
            <a:spLocks/>
          </p:cNvSpPr>
          <p:nvPr/>
        </p:nvSpPr>
        <p:spPr>
          <a:xfrm>
            <a:off x="463116" y="2407898"/>
            <a:ext cx="8227168" cy="1080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400" dirty="0" smtClean="0">
                <a:latin typeface="HG丸ｺﾞｼｯｸM-PRO" pitchFamily="50" charset="-128"/>
                <a:ea typeface="HG丸ｺﾞｼｯｸM-PRO" pitchFamily="50" charset="-128"/>
              </a:rPr>
              <a:t>○給水</a:t>
            </a:r>
            <a:r>
              <a:rPr lang="ja-JP" altLang="en-US" sz="1400" dirty="0">
                <a:latin typeface="HG丸ｺﾞｼｯｸM-PRO" pitchFamily="50" charset="-128"/>
                <a:ea typeface="HG丸ｺﾞｼｯｸM-PRO" pitchFamily="50" charset="-128"/>
              </a:rPr>
              <a:t>用具給水負荷単位による</a:t>
            </a:r>
            <a:r>
              <a:rPr lang="ja-JP" altLang="en-US" sz="1400" dirty="0" smtClean="0">
                <a:latin typeface="HG丸ｺﾞｼｯｸM-PRO" pitchFamily="50" charset="-128"/>
                <a:ea typeface="HG丸ｺﾞｼｯｸM-PRO" pitchFamily="50" charset="-128"/>
              </a:rPr>
              <a:t>方法給水</a:t>
            </a:r>
            <a:r>
              <a:rPr lang="ja-JP" altLang="en-US" sz="1400" dirty="0">
                <a:latin typeface="HG丸ｺﾞｼｯｸM-PRO" pitchFamily="50" charset="-128"/>
                <a:ea typeface="HG丸ｺﾞｼｯｸM-PRO" pitchFamily="50" charset="-128"/>
              </a:rPr>
              <a:t>用具給水負荷単位と</a:t>
            </a:r>
            <a:r>
              <a:rPr lang="ja-JP" altLang="en-US" sz="1400" dirty="0" smtClean="0">
                <a:latin typeface="HG丸ｺﾞｼｯｸM-PRO" pitchFamily="50" charset="-128"/>
                <a:ea typeface="HG丸ｺﾞｼｯｸM-PRO" pitchFamily="50" charset="-128"/>
              </a:rPr>
              <a:t>は</a:t>
            </a:r>
            <a:endParaRPr lang="en-US" altLang="ja-JP" sz="1400" dirty="0" smtClean="0">
              <a:latin typeface="HG丸ｺﾞｼｯｸM-PRO" pitchFamily="50" charset="-128"/>
              <a:ea typeface="HG丸ｺﾞｼｯｸM-PRO" pitchFamily="50" charset="-128"/>
            </a:endParaRPr>
          </a:p>
          <a:p>
            <a:pPr algn="l"/>
            <a:r>
              <a:rPr lang="ja-JP" altLang="en-US" sz="1400" dirty="0" smtClean="0">
                <a:latin typeface="HG丸ｺﾞｼｯｸM-PRO" pitchFamily="50" charset="-128"/>
                <a:ea typeface="HG丸ｺﾞｼｯｸM-PRO" pitchFamily="50" charset="-128"/>
              </a:rPr>
              <a:t>給水</a:t>
            </a:r>
            <a:r>
              <a:rPr lang="ja-JP" altLang="en-US" sz="1400" dirty="0">
                <a:latin typeface="HG丸ｺﾞｼｯｸM-PRO" pitchFamily="50" charset="-128"/>
                <a:ea typeface="HG丸ｺﾞｼｯｸM-PRO" pitchFamily="50" charset="-128"/>
              </a:rPr>
              <a:t>用具の種類による使用頻度、使用時間及び多数の</a:t>
            </a:r>
            <a:r>
              <a:rPr lang="ja-JP" altLang="en-US" sz="1400" dirty="0" smtClean="0">
                <a:latin typeface="HG丸ｺﾞｼｯｸM-PRO" pitchFamily="50" charset="-128"/>
                <a:ea typeface="HG丸ｺﾞｼｯｸM-PRO" pitchFamily="50" charset="-128"/>
              </a:rPr>
              <a:t>給水</a:t>
            </a:r>
            <a:r>
              <a:rPr lang="ja-JP" altLang="en-US" sz="1400" dirty="0">
                <a:latin typeface="HG丸ｺﾞｼｯｸM-PRO" pitchFamily="50" charset="-128"/>
                <a:ea typeface="HG丸ｺﾞｼｯｸM-PRO" pitchFamily="50" charset="-128"/>
              </a:rPr>
              <a:t>用具の同時使用を考慮</a:t>
            </a:r>
            <a:r>
              <a:rPr lang="ja-JP" altLang="en-US" sz="1400" dirty="0" smtClean="0">
                <a:latin typeface="HG丸ｺﾞｼｯｸM-PRO" pitchFamily="50" charset="-128"/>
                <a:ea typeface="HG丸ｺﾞｼｯｸM-PRO" pitchFamily="50" charset="-128"/>
              </a:rPr>
              <a:t>した</a:t>
            </a:r>
            <a:endParaRPr lang="en-US" altLang="ja-JP" sz="1400" dirty="0" smtClean="0">
              <a:latin typeface="HG丸ｺﾞｼｯｸM-PRO" pitchFamily="50" charset="-128"/>
              <a:ea typeface="HG丸ｺﾞｼｯｸM-PRO" pitchFamily="50" charset="-128"/>
            </a:endParaRPr>
          </a:p>
          <a:p>
            <a:pPr algn="l"/>
            <a:r>
              <a:rPr lang="ja-JP" altLang="en-US" sz="1400" dirty="0" smtClean="0">
                <a:latin typeface="HG丸ｺﾞｼｯｸM-PRO" pitchFamily="50" charset="-128"/>
                <a:ea typeface="HG丸ｺﾞｼｯｸM-PRO" pitchFamily="50" charset="-128"/>
              </a:rPr>
              <a:t>負荷率</a:t>
            </a:r>
            <a:r>
              <a:rPr lang="ja-JP" altLang="en-US" sz="1400" dirty="0">
                <a:latin typeface="HG丸ｺﾞｼｯｸM-PRO" pitchFamily="50" charset="-128"/>
                <a:ea typeface="HG丸ｺﾞｼｯｸM-PRO" pitchFamily="50" charset="-128"/>
              </a:rPr>
              <a:t>を見込んで、給水流量を単位化したものである</a:t>
            </a:r>
            <a:r>
              <a:rPr lang="ja-JP" altLang="en-US" sz="1400" dirty="0" smtClean="0">
                <a:latin typeface="HG丸ｺﾞｼｯｸM-PRO" pitchFamily="50" charset="-128"/>
                <a:ea typeface="HG丸ｺﾞｼｯｸM-PRO" pitchFamily="50" charset="-128"/>
              </a:rPr>
              <a:t>。</a:t>
            </a:r>
            <a:endParaRPr lang="en-US" altLang="ja-JP" sz="1400" dirty="0" smtClean="0">
              <a:latin typeface="HG丸ｺﾞｼｯｸM-PRO" pitchFamily="50" charset="-128"/>
              <a:ea typeface="HG丸ｺﾞｼｯｸM-PRO" pitchFamily="50" charset="-128"/>
            </a:endParaRPr>
          </a:p>
          <a:p>
            <a:pPr algn="l"/>
            <a:r>
              <a:rPr lang="ja-JP" altLang="en-US" sz="1400" dirty="0" smtClean="0">
                <a:latin typeface="HG丸ｺﾞｼｯｸM-PRO" pitchFamily="50" charset="-128"/>
                <a:ea typeface="HG丸ｺﾞｼｯｸM-PRO" pitchFamily="50" charset="-128"/>
              </a:rPr>
              <a:t>同時</a:t>
            </a:r>
            <a:r>
              <a:rPr lang="ja-JP" altLang="en-US" sz="1400" dirty="0">
                <a:latin typeface="HG丸ｺﾞｼｯｸM-PRO" pitchFamily="50" charset="-128"/>
                <a:ea typeface="HG丸ｺﾞｼｯｸM-PRO" pitchFamily="50" charset="-128"/>
              </a:rPr>
              <a:t>使用水量の算出は</a:t>
            </a:r>
            <a:r>
              <a:rPr lang="ja-JP" altLang="en-US" sz="1400" dirty="0" smtClean="0">
                <a:latin typeface="HG丸ｺﾞｼｯｸM-PRO" pitchFamily="50" charset="-128"/>
                <a:ea typeface="HG丸ｺﾞｼｯｸM-PRO" pitchFamily="50" charset="-128"/>
              </a:rPr>
              <a:t>、各種</a:t>
            </a:r>
            <a:r>
              <a:rPr lang="ja-JP" altLang="en-US" sz="1400" dirty="0">
                <a:latin typeface="HG丸ｺﾞｼｯｸM-PRO" pitchFamily="50" charset="-128"/>
                <a:ea typeface="HG丸ｺﾞｼｯｸM-PRO" pitchFamily="50" charset="-128"/>
              </a:rPr>
              <a:t>給水用具の給水用具給水負荷単位に給水用具数</a:t>
            </a:r>
            <a:r>
              <a:rPr lang="ja-JP" altLang="en-US" sz="1400" dirty="0" smtClean="0">
                <a:latin typeface="HG丸ｺﾞｼｯｸM-PRO" pitchFamily="50" charset="-128"/>
                <a:ea typeface="HG丸ｺﾞｼｯｸM-PRO" pitchFamily="50" charset="-128"/>
              </a:rPr>
              <a:t>を乗じた</a:t>
            </a:r>
            <a:r>
              <a:rPr lang="ja-JP" altLang="en-US" sz="1400" dirty="0">
                <a:latin typeface="HG丸ｺﾞｼｯｸM-PRO" pitchFamily="50" charset="-128"/>
                <a:ea typeface="HG丸ｺﾞｼｯｸM-PRO" pitchFamily="50" charset="-128"/>
              </a:rPr>
              <a:t>ものを累計</a:t>
            </a:r>
            <a:r>
              <a:rPr lang="ja-JP" altLang="en-US" sz="1400" dirty="0" smtClean="0">
                <a:latin typeface="HG丸ｺﾞｼｯｸM-PRO" pitchFamily="50" charset="-128"/>
                <a:ea typeface="HG丸ｺﾞｼｯｸM-PRO" pitchFamily="50" charset="-128"/>
              </a:rPr>
              <a:t>し</a:t>
            </a:r>
            <a:endParaRPr lang="en-US" altLang="ja-JP" sz="1400" dirty="0">
              <a:latin typeface="HG丸ｺﾞｼｯｸM-PRO" pitchFamily="50" charset="-128"/>
              <a:ea typeface="HG丸ｺﾞｼｯｸM-PRO" pitchFamily="50" charset="-128"/>
            </a:endParaRPr>
          </a:p>
          <a:p>
            <a:pPr algn="l"/>
            <a:r>
              <a:rPr lang="ja-JP" altLang="en-US" sz="1400" dirty="0" smtClean="0">
                <a:latin typeface="HG丸ｺﾞｼｯｸM-PRO" pitchFamily="50" charset="-128"/>
                <a:ea typeface="HG丸ｺﾞｼｯｸM-PRO" pitchFamily="50" charset="-128"/>
              </a:rPr>
              <a:t>同時</a:t>
            </a:r>
            <a:r>
              <a:rPr lang="ja-JP" altLang="en-US" sz="1400" dirty="0">
                <a:latin typeface="HG丸ｺﾞｼｯｸM-PRO" pitchFamily="50" charset="-128"/>
                <a:ea typeface="HG丸ｺﾞｼｯｸM-PRO" pitchFamily="50" charset="-128"/>
              </a:rPr>
              <a:t>使用水量図を利用して同時使用水量を求める</a:t>
            </a:r>
            <a:r>
              <a:rPr lang="ja-JP" altLang="en-US" sz="1400" dirty="0" smtClean="0">
                <a:latin typeface="HG丸ｺﾞｼｯｸM-PRO" pitchFamily="50" charset="-128"/>
                <a:ea typeface="HG丸ｺﾞｼｯｸM-PRO" pitchFamily="50" charset="-128"/>
              </a:rPr>
              <a:t>方法で</a:t>
            </a:r>
            <a:r>
              <a:rPr lang="ja-JP" altLang="en-US" sz="1400" dirty="0">
                <a:latin typeface="HG丸ｺﾞｼｯｸM-PRO" pitchFamily="50" charset="-128"/>
                <a:ea typeface="HG丸ｺﾞｼｯｸM-PRO" pitchFamily="50" charset="-128"/>
              </a:rPr>
              <a:t>ある</a:t>
            </a:r>
            <a:r>
              <a:rPr lang="ja-JP" altLang="en-US" sz="1400" dirty="0"/>
              <a:t>。</a:t>
            </a:r>
            <a:r>
              <a:rPr lang="ja-JP" altLang="en-US" sz="1400" dirty="0" smtClean="0">
                <a:latin typeface="HG丸ｺﾞｼｯｸM-PRO" pitchFamily="50" charset="-128"/>
                <a:ea typeface="HG丸ｺﾞｼｯｸM-PRO" pitchFamily="50" charset="-128"/>
              </a:rPr>
              <a:t>　</a:t>
            </a:r>
          </a:p>
          <a:p>
            <a:pPr algn="l"/>
            <a:endParaRPr lang="ja-JP" altLang="en-US" sz="1400" dirty="0">
              <a:latin typeface="HG丸ｺﾞｼｯｸM-PRO" pitchFamily="50" charset="-128"/>
              <a:ea typeface="HG丸ｺﾞｼｯｸM-PRO" pitchFamily="50" charset="-128"/>
            </a:endParaRPr>
          </a:p>
        </p:txBody>
      </p:sp>
      <p:pic>
        <p:nvPicPr>
          <p:cNvPr id="2" name="図 1"/>
          <p:cNvPicPr>
            <a:picLocks noChangeAspect="1"/>
          </p:cNvPicPr>
          <p:nvPr/>
        </p:nvPicPr>
        <p:blipFill>
          <a:blip r:embed="rId3"/>
          <a:stretch>
            <a:fillRect/>
          </a:stretch>
        </p:blipFill>
        <p:spPr>
          <a:xfrm>
            <a:off x="2391" y="3521517"/>
            <a:ext cx="4464496" cy="2833350"/>
          </a:xfrm>
          <a:prstGeom prst="rect">
            <a:avLst/>
          </a:prstGeom>
        </p:spPr>
      </p:pic>
      <p:pic>
        <p:nvPicPr>
          <p:cNvPr id="3" name="図 2"/>
          <p:cNvPicPr>
            <a:picLocks noChangeAspect="1"/>
          </p:cNvPicPr>
          <p:nvPr/>
        </p:nvPicPr>
        <p:blipFill>
          <a:blip r:embed="rId4"/>
          <a:stretch>
            <a:fillRect/>
          </a:stretch>
        </p:blipFill>
        <p:spPr>
          <a:xfrm>
            <a:off x="4494860" y="3738336"/>
            <a:ext cx="4514996" cy="2387882"/>
          </a:xfrm>
          <a:prstGeom prst="rect">
            <a:avLst/>
          </a:prstGeom>
        </p:spPr>
      </p:pic>
      <p:sp>
        <p:nvSpPr>
          <p:cNvPr id="11"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t>流量の求め方</a:t>
            </a:r>
            <a:endParaRPr lang="ja-JP" altLang="en-US" sz="2000" dirty="0"/>
          </a:p>
        </p:txBody>
      </p:sp>
    </p:spTree>
    <p:extLst>
      <p:ext uri="{BB962C8B-B14F-4D97-AF65-F5344CB8AC3E}">
        <p14:creationId xmlns:p14="http://schemas.microsoft.com/office/powerpoint/2010/main" val="6777271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pPr>
                <a:spcBef>
                  <a:spcPct val="0"/>
                </a:spcBef>
                <a:buFontTx/>
                <a:buNone/>
              </a:pPr>
              <a:t>69</a:t>
            </a:fld>
            <a:endParaRPr lang="en-US" altLang="ja-JP" sz="1400" smtClean="0"/>
          </a:p>
        </p:txBody>
      </p:sp>
      <p:sp>
        <p:nvSpPr>
          <p:cNvPr id="5124" name="Rectangle 5"/>
          <p:cNvSpPr>
            <a:spLocks noChangeArrowheads="1"/>
          </p:cNvSpPr>
          <p:nvPr/>
        </p:nvSpPr>
        <p:spPr bwMode="auto">
          <a:xfrm>
            <a:off x="1160007" y="6021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8" name="タイトル 1"/>
          <p:cNvSpPr>
            <a:spLocks noGrp="1"/>
          </p:cNvSpPr>
          <p:nvPr>
            <p:ph type="title"/>
          </p:nvPr>
        </p:nvSpPr>
        <p:spPr>
          <a:xfrm>
            <a:off x="323528" y="32814"/>
            <a:ext cx="7128792" cy="587874"/>
          </a:xfrm>
        </p:spPr>
        <p:txBody>
          <a:bodyPr/>
          <a:lstStyle/>
          <a:p>
            <a:r>
              <a:rPr lang="en-US" altLang="ja-JP" dirty="0">
                <a:solidFill>
                  <a:schemeClr val="tx1"/>
                </a:solidFill>
              </a:rPr>
              <a:t>Ⅴ.</a:t>
            </a:r>
            <a:r>
              <a:rPr lang="ja-JP" altLang="en-US" dirty="0" smtClean="0"/>
              <a:t>ポンプ</a:t>
            </a:r>
            <a:r>
              <a:rPr lang="ja-JP" altLang="en-US" dirty="0" smtClean="0"/>
              <a:t>の選定　　</a:t>
            </a:r>
            <a:r>
              <a:rPr lang="ja-JP" altLang="en-US" dirty="0" smtClean="0">
                <a:solidFill>
                  <a:srgbClr val="0033CC"/>
                </a:solidFill>
              </a:rPr>
              <a:t>揚程</a:t>
            </a:r>
            <a:r>
              <a:rPr lang="ja-JP" altLang="en-US" dirty="0" smtClean="0">
                <a:solidFill>
                  <a:srgbClr val="0033CC"/>
                </a:solidFill>
              </a:rPr>
              <a:t>の</a:t>
            </a:r>
            <a:r>
              <a:rPr lang="ja-JP" altLang="en-US" dirty="0">
                <a:solidFill>
                  <a:srgbClr val="0033CC"/>
                </a:solidFill>
              </a:rPr>
              <a:t>算出</a:t>
            </a:r>
            <a:endParaRPr kumimoji="1" lang="ja-JP" altLang="en-US" dirty="0">
              <a:solidFill>
                <a:srgbClr val="0033CC"/>
              </a:solidFill>
            </a:endParaRPr>
          </a:p>
        </p:txBody>
      </p:sp>
      <p:sp>
        <p:nvSpPr>
          <p:cNvPr id="11"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a:t>揚</a:t>
            </a:r>
            <a:r>
              <a:rPr lang="ja-JP" altLang="en-US" sz="2000" dirty="0" smtClean="0"/>
              <a:t>程（圧力）</a:t>
            </a:r>
            <a:endParaRPr lang="ja-JP" altLang="en-US" sz="2000" dirty="0"/>
          </a:p>
        </p:txBody>
      </p:sp>
      <p:sp>
        <p:nvSpPr>
          <p:cNvPr id="13" name="Rectangle 9"/>
          <p:cNvSpPr>
            <a:spLocks noChangeArrowheads="1"/>
          </p:cNvSpPr>
          <p:nvPr/>
        </p:nvSpPr>
        <p:spPr bwMode="auto">
          <a:xfrm>
            <a:off x="930394" y="3253451"/>
            <a:ext cx="7336107" cy="2767837"/>
          </a:xfrm>
          <a:prstGeom prst="rect">
            <a:avLst/>
          </a:prstGeom>
          <a:solidFill>
            <a:srgbClr val="D3E4F7"/>
          </a:solidFill>
          <a:ln w="9525">
            <a:solidFill>
              <a:schemeClr val="tx1"/>
            </a:solidFill>
            <a:miter lim="800000"/>
            <a:headEnd/>
            <a:tailEnd/>
          </a:ln>
          <a:effectLst/>
          <a:extLst/>
        </p:spPr>
        <p:txBody>
          <a:bodyPr/>
          <a:lstStyle>
            <a:lvl1pPr marL="342900" indent="-342900">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Tx/>
              <a:buNone/>
            </a:pPr>
            <a:r>
              <a:rPr lang="ja-JP" altLang="en-US" sz="2400" dirty="0">
                <a:latin typeface="BIZ UDPゴシック" panose="020B0400000000000000" pitchFamily="50" charset="-128"/>
                <a:ea typeface="BIZ UDPゴシック" panose="020B0400000000000000" pitchFamily="50" charset="-128"/>
              </a:rPr>
              <a:t>揚程の単位：</a:t>
            </a:r>
            <a:r>
              <a:rPr lang="en-US" altLang="ja-JP" sz="2400" dirty="0" smtClean="0">
                <a:latin typeface="BIZ UDPゴシック" panose="020B0400000000000000" pitchFamily="50" charset="-128"/>
                <a:ea typeface="BIZ UDPゴシック" panose="020B0400000000000000" pitchFamily="50" charset="-128"/>
              </a:rPr>
              <a:t>m</a:t>
            </a:r>
            <a:endParaRPr lang="ja-JP" altLang="en-US" sz="2400" dirty="0">
              <a:latin typeface="BIZ UDPゴシック" panose="020B0400000000000000" pitchFamily="50" charset="-128"/>
              <a:ea typeface="BIZ UDPゴシック" panose="020B0400000000000000" pitchFamily="50" charset="-128"/>
            </a:endParaRPr>
          </a:p>
          <a:p>
            <a:pPr eaLnBrk="1" hangingPunct="1">
              <a:buFontTx/>
              <a:buNone/>
            </a:pPr>
            <a:r>
              <a:rPr lang="ja-JP" altLang="en-US" sz="2400" dirty="0">
                <a:latin typeface="BIZ UDPゴシック" panose="020B0400000000000000" pitchFamily="50" charset="-128"/>
                <a:ea typeface="BIZ UDPゴシック" panose="020B0400000000000000" pitchFamily="50" charset="-128"/>
              </a:rPr>
              <a:t>圧力の単位：</a:t>
            </a:r>
            <a:r>
              <a:rPr lang="en-US" altLang="ja-JP" sz="2400" dirty="0">
                <a:latin typeface="BIZ UDPゴシック" panose="020B0400000000000000" pitchFamily="50" charset="-128"/>
                <a:ea typeface="BIZ UDPゴシック" panose="020B0400000000000000" pitchFamily="50" charset="-128"/>
              </a:rPr>
              <a:t>MPa</a:t>
            </a:r>
            <a:r>
              <a:rPr lang="ja-JP" altLang="en-US" sz="2400" dirty="0" smtClean="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ﾒｶﾞﾊﾟｽｶﾙ</a:t>
            </a:r>
            <a:r>
              <a:rPr lang="ja-JP" altLang="en-US" sz="2400" dirty="0" smtClean="0">
                <a:latin typeface="BIZ UDPゴシック" panose="020B0400000000000000" pitchFamily="50" charset="-128"/>
                <a:ea typeface="BIZ UDPゴシック" panose="020B0400000000000000" pitchFamily="50" charset="-128"/>
              </a:rPr>
              <a:t>）</a:t>
            </a:r>
            <a:endParaRPr lang="ja-JP" altLang="en-US" sz="2400" dirty="0">
              <a:latin typeface="BIZ UDPゴシック" panose="020B0400000000000000" pitchFamily="50" charset="-128"/>
              <a:ea typeface="BIZ UDPゴシック" panose="020B0400000000000000" pitchFamily="50" charset="-128"/>
            </a:endParaRPr>
          </a:p>
          <a:p>
            <a:pPr eaLnBrk="1" hangingPunct="1">
              <a:buFontTx/>
              <a:buNone/>
            </a:pPr>
            <a:r>
              <a:rPr lang="ja-JP" altLang="en-US" sz="2400" dirty="0">
                <a:latin typeface="BIZ UDPゴシック" panose="020B0400000000000000" pitchFamily="50" charset="-128"/>
                <a:ea typeface="BIZ UDPゴシック" panose="020B0400000000000000" pitchFamily="50" charset="-128"/>
              </a:rPr>
              <a:t>　　　　　　　 </a:t>
            </a:r>
            <a:r>
              <a:rPr lang="ja-JP" altLang="en-US" sz="2400" dirty="0" smtClean="0">
                <a:latin typeface="BIZ UDPゴシック" panose="020B0400000000000000" pitchFamily="50" charset="-128"/>
                <a:ea typeface="BIZ UDPゴシック" panose="020B0400000000000000" pitchFamily="50" charset="-128"/>
              </a:rPr>
              <a:t>：</a:t>
            </a:r>
            <a:r>
              <a:rPr lang="en-US" altLang="ja-JP" sz="2400" dirty="0" err="1" smtClean="0">
                <a:latin typeface="BIZ UDPゴシック" panose="020B0400000000000000" pitchFamily="50" charset="-128"/>
                <a:ea typeface="BIZ UDPゴシック" panose="020B0400000000000000" pitchFamily="50" charset="-128"/>
              </a:rPr>
              <a:t>kgf</a:t>
            </a:r>
            <a:r>
              <a:rPr lang="en-US" altLang="ja-JP" sz="2400" dirty="0" smtClean="0">
                <a:latin typeface="BIZ UDPゴシック" panose="020B0400000000000000" pitchFamily="50" charset="-128"/>
                <a:ea typeface="BIZ UDPゴシック" panose="020B0400000000000000" pitchFamily="50" charset="-128"/>
              </a:rPr>
              <a:t>/cm</a:t>
            </a:r>
            <a:r>
              <a:rPr lang="en-US" altLang="ja-JP" sz="2400" baseline="30000" dirty="0" smtClean="0">
                <a:latin typeface="BIZ UDPゴシック" panose="020B0400000000000000" pitchFamily="50" charset="-128"/>
                <a:ea typeface="BIZ UDPゴシック" panose="020B0400000000000000" pitchFamily="50" charset="-128"/>
              </a:rPr>
              <a:t>2</a:t>
            </a:r>
            <a:r>
              <a:rPr lang="ja-JP" altLang="en-US" sz="2400" dirty="0">
                <a:latin typeface="BIZ UDPゴシック" panose="020B0400000000000000" pitchFamily="50" charset="-128"/>
                <a:ea typeface="BIZ UDPゴシック" panose="020B0400000000000000" pitchFamily="50" charset="-128"/>
              </a:rPr>
              <a:t>（</a:t>
            </a:r>
            <a:r>
              <a:rPr lang="ja-JP" altLang="en-US" sz="2400" dirty="0" smtClean="0">
                <a:latin typeface="BIZ UDPゴシック" panose="020B0400000000000000" pitchFamily="50" charset="-128"/>
                <a:ea typeface="BIZ UDPゴシック" panose="020B0400000000000000" pitchFamily="50" charset="-128"/>
              </a:rPr>
              <a:t>ｷﾛｸﾞﾗﾑ</a:t>
            </a:r>
            <a:r>
              <a:rPr lang="ja-JP" altLang="en-US" sz="2400" dirty="0">
                <a:latin typeface="BIZ UDPゴシック" panose="020B0400000000000000" pitchFamily="50" charset="-128"/>
                <a:ea typeface="BIZ UDPゴシック" panose="020B0400000000000000" pitchFamily="50" charset="-128"/>
              </a:rPr>
              <a:t>ﾌｫｰｽ</a:t>
            </a:r>
            <a:r>
              <a:rPr lang="ja-JP" altLang="en-US" sz="2400" dirty="0" smtClean="0">
                <a:latin typeface="BIZ UDPゴシック" panose="020B0400000000000000" pitchFamily="50" charset="-128"/>
                <a:ea typeface="BIZ UDPゴシック" panose="020B0400000000000000" pitchFamily="50" charset="-128"/>
              </a:rPr>
              <a:t>平方</a:t>
            </a:r>
            <a:r>
              <a:rPr lang="ja-JP" altLang="en-US" sz="2400" dirty="0">
                <a:latin typeface="BIZ UDPゴシック" panose="020B0400000000000000" pitchFamily="50" charset="-128"/>
                <a:ea typeface="BIZ UDPゴシック" panose="020B0400000000000000" pitchFamily="50" charset="-128"/>
              </a:rPr>
              <a:t>ｾﾝﾁﾒｰﾄﾙ）</a:t>
            </a:r>
          </a:p>
          <a:p>
            <a:pPr eaLnBrk="1" hangingPunct="1">
              <a:buFontTx/>
              <a:buNone/>
            </a:pPr>
            <a:endParaRPr lang="en-US" altLang="ja-JP" sz="2400" dirty="0">
              <a:latin typeface="BIZ UDPゴシック" panose="020B0400000000000000" pitchFamily="50" charset="-128"/>
              <a:ea typeface="BIZ UDPゴシック" panose="020B0400000000000000" pitchFamily="50" charset="-128"/>
            </a:endParaRPr>
          </a:p>
          <a:p>
            <a:pPr eaLnBrk="1" hangingPunct="1">
              <a:buFontTx/>
              <a:buNone/>
            </a:pPr>
            <a:r>
              <a:rPr lang="en-US" altLang="ja-JP" sz="2400" dirty="0" smtClean="0">
                <a:latin typeface="BIZ UDPゴシック" panose="020B0400000000000000" pitchFamily="50" charset="-128"/>
                <a:ea typeface="BIZ UDPゴシック" panose="020B0400000000000000" pitchFamily="50" charset="-128"/>
              </a:rPr>
              <a:t>       </a:t>
            </a:r>
            <a:r>
              <a:rPr lang="en-US" altLang="ja-JP" sz="2400" u="sng" dirty="0" smtClean="0">
                <a:solidFill>
                  <a:srgbClr val="FF0000"/>
                </a:solidFill>
                <a:latin typeface="BIZ UDPゴシック" panose="020B0400000000000000" pitchFamily="50" charset="-128"/>
                <a:ea typeface="BIZ UDPゴシック" panose="020B0400000000000000" pitchFamily="50" charset="-128"/>
              </a:rPr>
              <a:t>10m</a:t>
            </a:r>
            <a:r>
              <a:rPr lang="ja-JP" altLang="en-US" sz="2400" u="sng" dirty="0">
                <a:solidFill>
                  <a:srgbClr val="FF0000"/>
                </a:solidFill>
                <a:latin typeface="BIZ UDPゴシック" panose="020B0400000000000000" pitchFamily="50" charset="-128"/>
                <a:ea typeface="BIZ UDPゴシック" panose="020B0400000000000000" pitchFamily="50" charset="-128"/>
              </a:rPr>
              <a:t>　＝　</a:t>
            </a:r>
            <a:r>
              <a:rPr lang="en-US" altLang="ja-JP" sz="2400" u="sng" dirty="0">
                <a:solidFill>
                  <a:srgbClr val="FF0000"/>
                </a:solidFill>
                <a:latin typeface="BIZ UDPゴシック" panose="020B0400000000000000" pitchFamily="50" charset="-128"/>
                <a:ea typeface="BIZ UDPゴシック" panose="020B0400000000000000" pitchFamily="50" charset="-128"/>
              </a:rPr>
              <a:t>0.098MPa</a:t>
            </a:r>
            <a:r>
              <a:rPr lang="ja-JP" altLang="en-US" sz="2400" u="sng" dirty="0">
                <a:solidFill>
                  <a:srgbClr val="FF0000"/>
                </a:solidFill>
                <a:latin typeface="BIZ UDPゴシック" panose="020B0400000000000000" pitchFamily="50" charset="-128"/>
                <a:ea typeface="BIZ UDPゴシック" panose="020B0400000000000000" pitchFamily="50" charset="-128"/>
              </a:rPr>
              <a:t>　＝　</a:t>
            </a:r>
            <a:r>
              <a:rPr lang="en-US" altLang="ja-JP" sz="2400" u="sng" dirty="0">
                <a:solidFill>
                  <a:srgbClr val="FF0000"/>
                </a:solidFill>
                <a:latin typeface="BIZ UDPゴシック" panose="020B0400000000000000" pitchFamily="50" charset="-128"/>
                <a:ea typeface="BIZ UDPゴシック" panose="020B0400000000000000" pitchFamily="50" charset="-128"/>
              </a:rPr>
              <a:t>1 </a:t>
            </a:r>
            <a:r>
              <a:rPr lang="en-US" altLang="ja-JP" sz="2400" u="sng" dirty="0" err="1">
                <a:solidFill>
                  <a:srgbClr val="FF0000"/>
                </a:solidFill>
                <a:latin typeface="BIZ UDPゴシック" panose="020B0400000000000000" pitchFamily="50" charset="-128"/>
                <a:ea typeface="BIZ UDPゴシック" panose="020B0400000000000000" pitchFamily="50" charset="-128"/>
              </a:rPr>
              <a:t>kgf</a:t>
            </a:r>
            <a:r>
              <a:rPr lang="en-US" altLang="ja-JP" sz="2400" u="sng" dirty="0">
                <a:solidFill>
                  <a:srgbClr val="FF0000"/>
                </a:solidFill>
                <a:latin typeface="BIZ UDPゴシック" panose="020B0400000000000000" pitchFamily="50" charset="-128"/>
                <a:ea typeface="BIZ UDPゴシック" panose="020B0400000000000000" pitchFamily="50" charset="-128"/>
              </a:rPr>
              <a:t>/cm</a:t>
            </a:r>
            <a:r>
              <a:rPr lang="en-US" altLang="ja-JP" sz="2400" u="sng" baseline="30000" dirty="0">
                <a:solidFill>
                  <a:srgbClr val="FF0000"/>
                </a:solidFill>
                <a:latin typeface="BIZ UDPゴシック" panose="020B0400000000000000" pitchFamily="50" charset="-128"/>
                <a:ea typeface="BIZ UDPゴシック" panose="020B0400000000000000" pitchFamily="50" charset="-128"/>
              </a:rPr>
              <a:t>2</a:t>
            </a:r>
            <a:r>
              <a:rPr lang="ja-JP" altLang="en-US" sz="2400" u="sng"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　</a:t>
            </a:r>
          </a:p>
        </p:txBody>
      </p:sp>
      <p:sp>
        <p:nvSpPr>
          <p:cNvPr id="18" name="Text Box 2"/>
          <p:cNvSpPr txBox="1">
            <a:spLocks noChangeArrowheads="1"/>
          </p:cNvSpPr>
          <p:nvPr/>
        </p:nvSpPr>
        <p:spPr bwMode="auto">
          <a:xfrm>
            <a:off x="524258" y="1816815"/>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en-US" altLang="ja-JP" sz="2400" dirty="0" smtClean="0">
                <a:latin typeface="BIZ UDPゴシック" panose="020B0400000000000000" pitchFamily="50" charset="-128"/>
                <a:ea typeface="BIZ UDPゴシック" panose="020B0400000000000000" pitchFamily="50" charset="-128"/>
              </a:rPr>
              <a:t>○</a:t>
            </a:r>
            <a:r>
              <a:rPr lang="ja-JP" altLang="en-US" sz="2400" dirty="0" smtClean="0">
                <a:latin typeface="BIZ UDPゴシック" panose="020B0400000000000000" pitchFamily="50" charset="-128"/>
                <a:ea typeface="BIZ UDPゴシック" panose="020B0400000000000000" pitchFamily="50" charset="-128"/>
              </a:rPr>
              <a:t>ポンプから生み出される圧力</a:t>
            </a:r>
            <a:r>
              <a:rPr lang="ja-JP" altLang="en-US" sz="2400" dirty="0">
                <a:latin typeface="BIZ UDPゴシック" panose="020B0400000000000000" pitchFamily="50" charset="-128"/>
                <a:ea typeface="BIZ UDPゴシック" panose="020B0400000000000000" pitchFamily="50" charset="-128"/>
              </a:rPr>
              <a:t>　　　　　　　　　　　</a:t>
            </a:r>
            <a:endParaRPr lang="en-US" altLang="ja-JP" sz="2400" dirty="0">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523937" y="2381190"/>
            <a:ext cx="4464684" cy="461665"/>
          </a:xfrm>
          <a:prstGeom prst="rect">
            <a:avLst/>
          </a:prstGeom>
        </p:spPr>
        <p:txBody>
          <a:bodyPr wrap="none">
            <a:spAutoFit/>
          </a:bodyPr>
          <a:lstStyle/>
          <a:p>
            <a:pPr eaLnBrk="1" hangingPunct="1">
              <a:spcBef>
                <a:spcPct val="50000"/>
              </a:spcBef>
              <a:buFontTx/>
              <a:buNone/>
            </a:pPr>
            <a:r>
              <a:rPr lang="ja-JP" altLang="en-US" sz="2400" dirty="0">
                <a:solidFill>
                  <a:schemeClr val="tx1"/>
                </a:solidFill>
                <a:latin typeface="BIZ UDPゴシック" panose="020B0400000000000000" pitchFamily="50" charset="-128"/>
                <a:ea typeface="BIZ UDPゴシック" panose="020B0400000000000000" pitchFamily="50" charset="-128"/>
              </a:rPr>
              <a:t>○単位</a:t>
            </a:r>
            <a:r>
              <a:rPr lang="ja-JP" altLang="en-US" sz="2400" dirty="0" smtClean="0">
                <a:solidFill>
                  <a:schemeClr val="tx1"/>
                </a:solidFill>
                <a:latin typeface="BIZ UDPゴシック" panose="020B0400000000000000" pitchFamily="50" charset="-128"/>
                <a:ea typeface="BIZ UDPゴシック" panose="020B0400000000000000" pitchFamily="50" charset="-128"/>
              </a:rPr>
              <a:t>＝</a:t>
            </a:r>
            <a:r>
              <a:rPr lang="en-US" altLang="ja-JP" sz="2400" dirty="0" smtClean="0">
                <a:solidFill>
                  <a:schemeClr val="tx1"/>
                </a:solidFill>
                <a:latin typeface="BIZ UDPゴシック" panose="020B0400000000000000" pitchFamily="50" charset="-128"/>
                <a:ea typeface="BIZ UDPゴシック" panose="020B0400000000000000" pitchFamily="50" charset="-128"/>
              </a:rPr>
              <a:t>m , MPa , </a:t>
            </a:r>
            <a:r>
              <a:rPr lang="en-US" altLang="ja-JP" sz="2400" dirty="0" err="1" smtClean="0">
                <a:solidFill>
                  <a:schemeClr val="tx1"/>
                </a:solidFill>
                <a:latin typeface="BIZ UDPゴシック" panose="020B0400000000000000" pitchFamily="50" charset="-128"/>
                <a:ea typeface="BIZ UDPゴシック" panose="020B0400000000000000" pitchFamily="50" charset="-128"/>
              </a:rPr>
              <a:t>kgf</a:t>
            </a:r>
            <a:r>
              <a:rPr lang="en-US" altLang="ja-JP" sz="2400" dirty="0" smtClean="0">
                <a:solidFill>
                  <a:schemeClr val="tx1"/>
                </a:solidFill>
                <a:latin typeface="BIZ UDPゴシック" panose="020B0400000000000000" pitchFamily="50" charset="-128"/>
                <a:ea typeface="BIZ UDPゴシック" panose="020B0400000000000000" pitchFamily="50" charset="-128"/>
              </a:rPr>
              <a:t>/cm</a:t>
            </a:r>
            <a:r>
              <a:rPr lang="en-US" altLang="ja-JP" sz="2400" baseline="30000" dirty="0" smtClean="0">
                <a:solidFill>
                  <a:schemeClr val="tx1"/>
                </a:solidFill>
                <a:latin typeface="BIZ UDPゴシック" panose="020B0400000000000000" pitchFamily="50" charset="-128"/>
                <a:ea typeface="BIZ UDPゴシック" panose="020B0400000000000000" pitchFamily="50" charset="-128"/>
              </a:rPr>
              <a:t>2</a:t>
            </a:r>
            <a:endParaRPr lang="en-US" altLang="ja-JP" sz="2400" baseline="300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622229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7</a:t>
            </a:fld>
            <a:endParaRPr lang="en-US" altLang="ja-JP"/>
          </a:p>
        </p:txBody>
      </p:sp>
      <p:sp>
        <p:nvSpPr>
          <p:cNvPr id="5" name="Rectangle 149"/>
          <p:cNvSpPr>
            <a:spLocks noChangeArrowheads="1"/>
          </p:cNvSpPr>
          <p:nvPr/>
        </p:nvSpPr>
        <p:spPr bwMode="auto">
          <a:xfrm>
            <a:off x="151914" y="1243222"/>
            <a:ext cx="8891606" cy="3121882"/>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algn="l" eaLnBrk="0" hangingPunct="0">
              <a:spcBef>
                <a:spcPct val="20000"/>
              </a:spcBef>
              <a:buClr>
                <a:schemeClr val="folHlink"/>
              </a:buClr>
              <a:buSzPct val="60000"/>
              <a:buFont typeface="Wingdings" pitchFamily="2" charset="2"/>
              <a:buChar char="n"/>
              <a:defRPr kumimoji="1" sz="3200" b="1">
                <a:solidFill>
                  <a:schemeClr val="tx1"/>
                </a:solidFill>
                <a:latin typeface="HG丸ｺﾞｼｯｸM-PRO" pitchFamily="50" charset="-128"/>
                <a:ea typeface="HG丸ｺﾞｼｯｸM-PRO" pitchFamily="50" charset="-128"/>
              </a:defRPr>
            </a:lvl1pPr>
            <a:lvl2pPr marL="742950" indent="-285750" algn="l" eaLnBrk="0" hangingPunct="0">
              <a:spcBef>
                <a:spcPct val="20000"/>
              </a:spcBef>
              <a:buClr>
                <a:schemeClr val="hlink"/>
              </a:buClr>
              <a:buSzPct val="55000"/>
              <a:buFont typeface="Wingdings" pitchFamily="2" charset="2"/>
              <a:buChar char="n"/>
              <a:defRPr kumimoji="1" sz="2800" b="1">
                <a:solidFill>
                  <a:schemeClr val="tx1"/>
                </a:solidFill>
                <a:latin typeface="HG丸ｺﾞｼｯｸM-PRO" pitchFamily="50" charset="-128"/>
                <a:ea typeface="HG丸ｺﾞｼｯｸM-PRO" pitchFamily="50" charset="-128"/>
              </a:defRPr>
            </a:lvl2pPr>
            <a:lvl3pPr marL="1143000" indent="-228600" algn="l" eaLnBrk="0" hangingPunct="0">
              <a:spcBef>
                <a:spcPct val="20000"/>
              </a:spcBef>
              <a:buClr>
                <a:schemeClr val="folHlink"/>
              </a:buClr>
              <a:buSzPct val="50000"/>
              <a:buFont typeface="Wingdings" pitchFamily="2" charset="2"/>
              <a:buChar char="n"/>
              <a:defRPr kumimoji="1" sz="2400" b="1">
                <a:solidFill>
                  <a:schemeClr val="tx1"/>
                </a:solidFill>
                <a:latin typeface="HG丸ｺﾞｼｯｸM-PRO" pitchFamily="50" charset="-128"/>
                <a:ea typeface="HG丸ｺﾞｼｯｸM-PRO" pitchFamily="50" charset="-128"/>
              </a:defRPr>
            </a:lvl3pPr>
            <a:lvl4pPr marL="1600200" indent="-228600" algn="l" eaLnBrk="0" hangingPunct="0">
              <a:spcBef>
                <a:spcPct val="20000"/>
              </a:spcBef>
              <a:buClr>
                <a:schemeClr val="accent2"/>
              </a:buClr>
              <a:buSzPct val="55000"/>
              <a:buFont typeface="Wingdings" pitchFamily="2" charset="2"/>
              <a:buChar char="n"/>
              <a:defRPr kumimoji="1" sz="2000" b="1">
                <a:solidFill>
                  <a:schemeClr val="tx1"/>
                </a:solidFill>
                <a:latin typeface="HG丸ｺﾞｼｯｸM-PRO" pitchFamily="50" charset="-128"/>
                <a:ea typeface="HG丸ｺﾞｼｯｸM-PRO" pitchFamily="50" charset="-128"/>
              </a:defRPr>
            </a:lvl4pPr>
            <a:lvl5pPr marL="2057400" indent="-228600" algn="l" eaLnBrk="0" hangingPunct="0">
              <a:spcBef>
                <a:spcPct val="20000"/>
              </a:spcBef>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9pPr>
          </a:lstStyle>
          <a:p>
            <a:pPr>
              <a:spcBef>
                <a:spcPct val="0"/>
              </a:spcBef>
              <a:buClrTx/>
              <a:buSzTx/>
              <a:buFontTx/>
              <a:buNone/>
            </a:pPr>
            <a:endParaRPr lang="ja-JP" altLang="ja-JP" sz="1400" dirty="0">
              <a:solidFill>
                <a:schemeClr val="tx2"/>
              </a:solidFill>
              <a:latin typeface="Times New Roman" pitchFamily="18" charset="0"/>
              <a:ea typeface="HGS創英角ｺﾞｼｯｸUB" pitchFamily="50" charset="-128"/>
            </a:endParaRPr>
          </a:p>
        </p:txBody>
      </p:sp>
      <p:sp>
        <p:nvSpPr>
          <p:cNvPr id="6" name="AutoShape 118"/>
          <p:cNvSpPr>
            <a:spLocks noChangeArrowheads="1"/>
          </p:cNvSpPr>
          <p:nvPr/>
        </p:nvSpPr>
        <p:spPr bwMode="auto">
          <a:xfrm>
            <a:off x="365091" y="1069676"/>
            <a:ext cx="1902653" cy="425648"/>
          </a:xfrm>
          <a:prstGeom prst="roundRect">
            <a:avLst>
              <a:gd name="adj" fmla="val 50000"/>
            </a:avLst>
          </a:prstGeom>
          <a:ln>
            <a:headEnd/>
            <a:tailEnd/>
          </a:ln>
        </p:spPr>
        <p:style>
          <a:lnRef idx="1">
            <a:schemeClr val="accent5"/>
          </a:lnRef>
          <a:fillRef idx="2">
            <a:schemeClr val="accent5"/>
          </a:fillRef>
          <a:effectRef idx="1">
            <a:schemeClr val="accent5"/>
          </a:effectRef>
          <a:fontRef idx="minor">
            <a:schemeClr val="dk1"/>
          </a:fontRef>
        </p:style>
        <p:txBody>
          <a:bodyPr lIns="128016" tIns="64008" rIns="128016" bIns="64008" anchor="ctr" anchorCtr="1"/>
          <a:lstStyle>
            <a:lvl1pPr algn="l" defTabSz="1279525" eaLnBrk="0" hangingPunct="0">
              <a:spcBef>
                <a:spcPct val="20000"/>
              </a:spcBef>
              <a:buClr>
                <a:schemeClr val="folHlink"/>
              </a:buClr>
              <a:buSzPct val="60000"/>
              <a:buFont typeface="Wingdings" pitchFamily="2" charset="2"/>
              <a:buChar char="n"/>
              <a:defRPr kumimoji="1" sz="3200" b="1">
                <a:solidFill>
                  <a:schemeClr val="tx1"/>
                </a:solidFill>
                <a:latin typeface="HG丸ｺﾞｼｯｸM-PRO" pitchFamily="50" charset="-128"/>
                <a:ea typeface="HG丸ｺﾞｼｯｸM-PRO" pitchFamily="50" charset="-128"/>
              </a:defRPr>
            </a:lvl1pPr>
            <a:lvl2pPr marL="742950" indent="-285750" algn="l" defTabSz="1279525" eaLnBrk="0" hangingPunct="0">
              <a:spcBef>
                <a:spcPct val="20000"/>
              </a:spcBef>
              <a:buClr>
                <a:schemeClr val="hlink"/>
              </a:buClr>
              <a:buSzPct val="55000"/>
              <a:buFont typeface="Wingdings" pitchFamily="2" charset="2"/>
              <a:buChar char="n"/>
              <a:defRPr kumimoji="1" sz="2800" b="1">
                <a:solidFill>
                  <a:schemeClr val="tx1"/>
                </a:solidFill>
                <a:latin typeface="HG丸ｺﾞｼｯｸM-PRO" pitchFamily="50" charset="-128"/>
                <a:ea typeface="HG丸ｺﾞｼｯｸM-PRO" pitchFamily="50" charset="-128"/>
              </a:defRPr>
            </a:lvl2pPr>
            <a:lvl3pPr marL="1143000" indent="-228600" algn="l" defTabSz="1279525" eaLnBrk="0" hangingPunct="0">
              <a:spcBef>
                <a:spcPct val="20000"/>
              </a:spcBef>
              <a:buClr>
                <a:schemeClr val="folHlink"/>
              </a:buClr>
              <a:buSzPct val="50000"/>
              <a:buFont typeface="Wingdings" pitchFamily="2" charset="2"/>
              <a:buChar char="n"/>
              <a:defRPr kumimoji="1" sz="2400" b="1">
                <a:solidFill>
                  <a:schemeClr val="tx1"/>
                </a:solidFill>
                <a:latin typeface="HG丸ｺﾞｼｯｸM-PRO" pitchFamily="50" charset="-128"/>
                <a:ea typeface="HG丸ｺﾞｼｯｸM-PRO" pitchFamily="50" charset="-128"/>
              </a:defRPr>
            </a:lvl3pPr>
            <a:lvl4pPr marL="1600200" indent="-228600" algn="l" defTabSz="1279525" eaLnBrk="0" hangingPunct="0">
              <a:spcBef>
                <a:spcPct val="20000"/>
              </a:spcBef>
              <a:buClr>
                <a:schemeClr val="accent2"/>
              </a:buClr>
              <a:buSzPct val="55000"/>
              <a:buFont typeface="Wingdings" pitchFamily="2" charset="2"/>
              <a:buChar char="n"/>
              <a:defRPr kumimoji="1" sz="2000" b="1">
                <a:solidFill>
                  <a:schemeClr val="tx1"/>
                </a:solidFill>
                <a:latin typeface="HG丸ｺﾞｼｯｸM-PRO" pitchFamily="50" charset="-128"/>
                <a:ea typeface="HG丸ｺﾞｼｯｸM-PRO" pitchFamily="50" charset="-128"/>
              </a:defRPr>
            </a:lvl4pPr>
            <a:lvl5pPr marL="2057400" indent="-228600" algn="l" defTabSz="1279525" eaLnBrk="0" hangingPunct="0">
              <a:spcBef>
                <a:spcPct val="20000"/>
              </a:spcBef>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5pPr>
            <a:lvl6pPr marL="2514600" indent="-228600" defTabSz="1279525"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6pPr>
            <a:lvl7pPr marL="2971800" indent="-228600" defTabSz="1279525"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7pPr>
            <a:lvl8pPr marL="3429000" indent="-228600" defTabSz="1279525"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8pPr>
            <a:lvl9pPr marL="3886200" indent="-228600" defTabSz="1279525"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9pPr>
          </a:lstStyle>
          <a:p>
            <a:pPr algn="ctr">
              <a:spcBef>
                <a:spcPct val="0"/>
              </a:spcBef>
              <a:buClrTx/>
              <a:buSzTx/>
              <a:buFontTx/>
              <a:buNone/>
            </a:pPr>
            <a:r>
              <a:rPr lang="ja-JP" altLang="en-US" sz="2000" dirty="0" smtClean="0"/>
              <a:t>水温</a:t>
            </a:r>
            <a:endParaRPr lang="en-US" altLang="ja-JP" sz="2000" dirty="0" smtClean="0"/>
          </a:p>
        </p:txBody>
      </p:sp>
      <p:sp>
        <p:nvSpPr>
          <p:cNvPr id="7" name="テキスト ボックス 6"/>
          <p:cNvSpPr txBox="1"/>
          <p:nvPr/>
        </p:nvSpPr>
        <p:spPr>
          <a:xfrm>
            <a:off x="455819" y="1603951"/>
            <a:ext cx="8413591" cy="400110"/>
          </a:xfrm>
          <a:prstGeom prst="rect">
            <a:avLst/>
          </a:prstGeom>
          <a:noFill/>
        </p:spPr>
        <p:txBody>
          <a:bodyPr wrap="square" rtlCol="0">
            <a:spAutoFit/>
          </a:bodyPr>
          <a:lstStyle/>
          <a:p>
            <a:pPr algn="l"/>
            <a:r>
              <a:rPr kumimoji="1" lang="ja-JP" altLang="en-US" sz="2000" dirty="0" smtClean="0">
                <a:solidFill>
                  <a:schemeClr val="tx1"/>
                </a:solidFill>
              </a:rPr>
              <a:t>水温が高くなるほど、水中に溶け込んでいた空気やガスが発生しやすくなる。</a:t>
            </a:r>
            <a:endParaRPr kumimoji="1" lang="en-US" altLang="ja-JP" sz="2000" dirty="0" smtClean="0">
              <a:solidFill>
                <a:schemeClr val="tx1"/>
              </a:solidFill>
            </a:endParaRPr>
          </a:p>
        </p:txBody>
      </p:sp>
      <p:sp>
        <p:nvSpPr>
          <p:cNvPr id="8" name="テキスト ボックス 7"/>
          <p:cNvSpPr txBox="1"/>
          <p:nvPr/>
        </p:nvSpPr>
        <p:spPr>
          <a:xfrm>
            <a:off x="2506775" y="2588147"/>
            <a:ext cx="3289683" cy="307777"/>
          </a:xfrm>
          <a:prstGeom prst="rect">
            <a:avLst/>
          </a:prstGeom>
          <a:noFill/>
        </p:spPr>
        <p:txBody>
          <a:bodyPr wrap="none" rtlCol="0">
            <a:spAutoFit/>
          </a:bodyPr>
          <a:lstStyle/>
          <a:p>
            <a:r>
              <a:rPr kumimoji="1" lang="ja-JP" altLang="en-US" sz="1400" dirty="0">
                <a:solidFill>
                  <a:schemeClr val="tx1"/>
                </a:solidFill>
              </a:rPr>
              <a:t>水温</a:t>
            </a:r>
            <a:r>
              <a:rPr kumimoji="1" lang="ja-JP" altLang="en-US" sz="1400" dirty="0" smtClean="0">
                <a:solidFill>
                  <a:schemeClr val="tx1"/>
                </a:solidFill>
              </a:rPr>
              <a:t>と飽和蒸気圧および吸上げ可能高さ</a:t>
            </a:r>
          </a:p>
        </p:txBody>
      </p:sp>
      <p:graphicFrame>
        <p:nvGraphicFramePr>
          <p:cNvPr id="12" name="表 11"/>
          <p:cNvGraphicFramePr>
            <a:graphicFrameLocks noGrp="1"/>
          </p:cNvGraphicFramePr>
          <p:nvPr>
            <p:extLst>
              <p:ext uri="{D42A27DB-BD31-4B8C-83A1-F6EECF244321}">
                <p14:modId xmlns:p14="http://schemas.microsoft.com/office/powerpoint/2010/main" val="1114065583"/>
              </p:ext>
            </p:extLst>
          </p:nvPr>
        </p:nvGraphicFramePr>
        <p:xfrm>
          <a:off x="550896" y="3003740"/>
          <a:ext cx="8223436" cy="792480"/>
        </p:xfrm>
        <a:graphic>
          <a:graphicData uri="http://schemas.openxmlformats.org/drawingml/2006/table">
            <a:tbl>
              <a:tblPr firstRow="1" bandRow="1">
                <a:tableStyleId>{5C22544A-7EE6-4342-B048-85BDC9FD1C3A}</a:tableStyleId>
              </a:tblPr>
              <a:tblGrid>
                <a:gridCol w="1460237"/>
                <a:gridCol w="845400"/>
                <a:gridCol w="999109"/>
                <a:gridCol w="999109"/>
                <a:gridCol w="999109"/>
                <a:gridCol w="999109"/>
                <a:gridCol w="999109"/>
                <a:gridCol w="922254"/>
              </a:tblGrid>
              <a:tr h="370840">
                <a:tc>
                  <a:txBody>
                    <a:bodyPr/>
                    <a:lstStyle/>
                    <a:p>
                      <a:r>
                        <a:rPr kumimoji="1" lang="ja-JP" altLang="en-US" sz="2000" dirty="0" smtClean="0"/>
                        <a:t>水温（℃）</a:t>
                      </a:r>
                      <a:endParaRPr kumimoji="1" lang="ja-JP" altLang="en-US" sz="2000" dirty="0"/>
                    </a:p>
                  </a:txBody>
                  <a:tcPr/>
                </a:tc>
                <a:tc>
                  <a:txBody>
                    <a:bodyPr/>
                    <a:lstStyle/>
                    <a:p>
                      <a:pPr algn="ctr"/>
                      <a:r>
                        <a:rPr kumimoji="1" lang="en-US" altLang="ja-JP" sz="2000" dirty="0" smtClean="0"/>
                        <a:t>0</a:t>
                      </a:r>
                      <a:endParaRPr kumimoji="1" lang="ja-JP" altLang="en-US" sz="2000" dirty="0"/>
                    </a:p>
                  </a:txBody>
                  <a:tcPr/>
                </a:tc>
                <a:tc>
                  <a:txBody>
                    <a:bodyPr/>
                    <a:lstStyle/>
                    <a:p>
                      <a:pPr algn="ctr"/>
                      <a:r>
                        <a:rPr kumimoji="1" lang="en-US" altLang="ja-JP" sz="2000" dirty="0" smtClean="0"/>
                        <a:t>20</a:t>
                      </a:r>
                      <a:endParaRPr kumimoji="1" lang="ja-JP" altLang="en-US" sz="2000" dirty="0"/>
                    </a:p>
                  </a:txBody>
                  <a:tcPr/>
                </a:tc>
                <a:tc>
                  <a:txBody>
                    <a:bodyPr/>
                    <a:lstStyle/>
                    <a:p>
                      <a:pPr algn="ctr"/>
                      <a:r>
                        <a:rPr kumimoji="1" lang="en-US" altLang="ja-JP" sz="2000" dirty="0" smtClean="0"/>
                        <a:t>40</a:t>
                      </a:r>
                      <a:endParaRPr kumimoji="1" lang="ja-JP" altLang="en-US" sz="2000" dirty="0"/>
                    </a:p>
                  </a:txBody>
                  <a:tcPr/>
                </a:tc>
                <a:tc>
                  <a:txBody>
                    <a:bodyPr/>
                    <a:lstStyle/>
                    <a:p>
                      <a:pPr algn="ctr"/>
                      <a:r>
                        <a:rPr kumimoji="1" lang="en-US" altLang="ja-JP" sz="2000" dirty="0" smtClean="0"/>
                        <a:t>50</a:t>
                      </a:r>
                      <a:endParaRPr kumimoji="1" lang="ja-JP" altLang="en-US" sz="2000" dirty="0"/>
                    </a:p>
                  </a:txBody>
                  <a:tcPr/>
                </a:tc>
                <a:tc>
                  <a:txBody>
                    <a:bodyPr/>
                    <a:lstStyle/>
                    <a:p>
                      <a:pPr algn="ctr"/>
                      <a:r>
                        <a:rPr kumimoji="1" lang="en-US" altLang="ja-JP" sz="2000" dirty="0" smtClean="0"/>
                        <a:t>80</a:t>
                      </a:r>
                      <a:endParaRPr kumimoji="1" lang="ja-JP" altLang="en-US" sz="2000" dirty="0"/>
                    </a:p>
                  </a:txBody>
                  <a:tcPr/>
                </a:tc>
                <a:tc>
                  <a:txBody>
                    <a:bodyPr/>
                    <a:lstStyle/>
                    <a:p>
                      <a:pPr algn="ctr"/>
                      <a:r>
                        <a:rPr kumimoji="1" lang="en-US" altLang="ja-JP" sz="2000" dirty="0" smtClean="0"/>
                        <a:t>100</a:t>
                      </a:r>
                      <a:endParaRPr kumimoji="1" lang="ja-JP" altLang="en-US" sz="2000" dirty="0"/>
                    </a:p>
                  </a:txBody>
                  <a:tcPr/>
                </a:tc>
                <a:tc>
                  <a:txBody>
                    <a:bodyPr/>
                    <a:lstStyle/>
                    <a:p>
                      <a:pPr algn="ctr"/>
                      <a:r>
                        <a:rPr kumimoji="1" lang="en-US" altLang="ja-JP" sz="2000" dirty="0" smtClean="0"/>
                        <a:t>120</a:t>
                      </a:r>
                      <a:endParaRPr kumimoji="1" lang="ja-JP" altLang="en-US" sz="2000" dirty="0"/>
                    </a:p>
                  </a:txBody>
                  <a:tcPr/>
                </a:tc>
              </a:tr>
              <a:tr h="370840">
                <a:tc>
                  <a:txBody>
                    <a:bodyPr/>
                    <a:lstStyle/>
                    <a:p>
                      <a:r>
                        <a:rPr kumimoji="1" lang="ja-JP" altLang="en-US" sz="2000" dirty="0" smtClean="0"/>
                        <a:t>減少量（ｍ）</a:t>
                      </a:r>
                      <a:endParaRPr kumimoji="1" lang="ja-JP" altLang="en-US" sz="2000" dirty="0"/>
                    </a:p>
                  </a:txBody>
                  <a:tcPr/>
                </a:tc>
                <a:tc>
                  <a:txBody>
                    <a:bodyPr/>
                    <a:lstStyle/>
                    <a:p>
                      <a:pPr algn="ctr"/>
                      <a:r>
                        <a:rPr kumimoji="1" lang="en-US" altLang="ja-JP" sz="2000" dirty="0" smtClean="0"/>
                        <a:t>0.06</a:t>
                      </a:r>
                      <a:endParaRPr kumimoji="1" lang="ja-JP" altLang="en-US" sz="2000" dirty="0"/>
                    </a:p>
                  </a:txBody>
                  <a:tcPr/>
                </a:tc>
                <a:tc>
                  <a:txBody>
                    <a:bodyPr/>
                    <a:lstStyle/>
                    <a:p>
                      <a:pPr algn="ctr"/>
                      <a:r>
                        <a:rPr kumimoji="1" lang="en-US" altLang="ja-JP" sz="2000" dirty="0" smtClean="0"/>
                        <a:t>0.24</a:t>
                      </a:r>
                      <a:endParaRPr kumimoji="1" lang="ja-JP" altLang="en-US" sz="2000" dirty="0"/>
                    </a:p>
                  </a:txBody>
                  <a:tcPr/>
                </a:tc>
                <a:tc>
                  <a:txBody>
                    <a:bodyPr/>
                    <a:lstStyle/>
                    <a:p>
                      <a:pPr algn="ctr"/>
                      <a:r>
                        <a:rPr kumimoji="1" lang="en-US" altLang="ja-JP" sz="2000" dirty="0" smtClean="0"/>
                        <a:t>0.75</a:t>
                      </a:r>
                      <a:endParaRPr kumimoji="1" lang="ja-JP" altLang="en-US" sz="2000" dirty="0"/>
                    </a:p>
                  </a:txBody>
                  <a:tcPr/>
                </a:tc>
                <a:tc>
                  <a:txBody>
                    <a:bodyPr/>
                    <a:lstStyle/>
                    <a:p>
                      <a:pPr algn="ctr"/>
                      <a:r>
                        <a:rPr kumimoji="1" lang="en-US" altLang="ja-JP" sz="2000" dirty="0" smtClean="0"/>
                        <a:t>1.26</a:t>
                      </a:r>
                      <a:endParaRPr kumimoji="1" lang="ja-JP" altLang="en-US" sz="2000" dirty="0"/>
                    </a:p>
                  </a:txBody>
                  <a:tcPr/>
                </a:tc>
                <a:tc>
                  <a:txBody>
                    <a:bodyPr/>
                    <a:lstStyle/>
                    <a:p>
                      <a:pPr algn="ctr"/>
                      <a:r>
                        <a:rPr kumimoji="1" lang="en-US" altLang="ja-JP" sz="2000" dirty="0" smtClean="0"/>
                        <a:t>4.83</a:t>
                      </a:r>
                      <a:endParaRPr kumimoji="1" lang="ja-JP" altLang="en-US" sz="2000" dirty="0"/>
                    </a:p>
                  </a:txBody>
                  <a:tcPr/>
                </a:tc>
                <a:tc>
                  <a:txBody>
                    <a:bodyPr/>
                    <a:lstStyle/>
                    <a:p>
                      <a:pPr algn="ctr"/>
                      <a:r>
                        <a:rPr kumimoji="1" lang="en-US" altLang="ja-JP" sz="2000" dirty="0" smtClean="0">
                          <a:solidFill>
                            <a:srgbClr val="FF0000"/>
                          </a:solidFill>
                        </a:rPr>
                        <a:t>10.33</a:t>
                      </a:r>
                      <a:endParaRPr kumimoji="1" lang="ja-JP" altLang="en-US" sz="2000" dirty="0">
                        <a:solidFill>
                          <a:srgbClr val="FF0000"/>
                        </a:solidFill>
                      </a:endParaRPr>
                    </a:p>
                  </a:txBody>
                  <a:tcPr/>
                </a:tc>
                <a:tc>
                  <a:txBody>
                    <a:bodyPr/>
                    <a:lstStyle/>
                    <a:p>
                      <a:pPr algn="ctr"/>
                      <a:r>
                        <a:rPr kumimoji="1" lang="en-US" altLang="ja-JP" sz="2000" dirty="0" smtClean="0"/>
                        <a:t>20.25</a:t>
                      </a:r>
                      <a:endParaRPr kumimoji="1" lang="ja-JP" altLang="en-US" sz="2000" dirty="0"/>
                    </a:p>
                  </a:txBody>
                  <a:tcPr/>
                </a:tc>
              </a:tr>
            </a:tbl>
          </a:graphicData>
        </a:graphic>
      </p:graphicFrame>
      <p:sp>
        <p:nvSpPr>
          <p:cNvPr id="13" name="タイトル 2"/>
          <p:cNvSpPr>
            <a:spLocks noGrp="1"/>
          </p:cNvSpPr>
          <p:nvPr>
            <p:ph type="title"/>
          </p:nvPr>
        </p:nvSpPr>
        <p:spPr>
          <a:xfrm>
            <a:off x="0" y="50780"/>
            <a:ext cx="9468544" cy="587874"/>
          </a:xfrm>
        </p:spPr>
        <p:txBody>
          <a:bodyPr/>
          <a:lstStyle/>
          <a:p>
            <a:r>
              <a:rPr lang="en-US" altLang="ja-JP" b="1" dirty="0">
                <a:latin typeface="ＭＳ Ｐゴシック" panose="020B0600070205080204" pitchFamily="50" charset="-128"/>
              </a:rPr>
              <a:t>Ⅰ</a:t>
            </a:r>
            <a:r>
              <a:rPr lang="ja-JP" altLang="en-US" b="1" dirty="0" err="1">
                <a:latin typeface="ＭＳ Ｐゴシック" panose="020B0600070205080204" pitchFamily="50" charset="-128"/>
              </a:rPr>
              <a:t>．</a:t>
            </a:r>
            <a:r>
              <a:rPr lang="ja-JP" altLang="en-US" dirty="0" smtClean="0"/>
              <a:t>ポンプ</a:t>
            </a:r>
            <a:r>
              <a:rPr lang="ja-JP" altLang="en-US" dirty="0"/>
              <a:t>の揚水</a:t>
            </a:r>
            <a:r>
              <a:rPr lang="ja-JP" altLang="en-US" dirty="0" smtClean="0"/>
              <a:t>原理　　</a:t>
            </a:r>
            <a:r>
              <a:rPr lang="ja-JP" altLang="en-US" dirty="0">
                <a:solidFill>
                  <a:srgbClr val="0033CC"/>
                </a:solidFill>
              </a:rPr>
              <a:t>吸上げ性能に影響を与える要因</a:t>
            </a:r>
            <a:r>
              <a:rPr lang="ja-JP" altLang="en-US" dirty="0" smtClean="0">
                <a:solidFill>
                  <a:srgbClr val="0033CC"/>
                </a:solidFill>
              </a:rPr>
              <a:t>①</a:t>
            </a:r>
            <a:endParaRPr lang="zh-TW" altLang="en-US" dirty="0">
              <a:solidFill>
                <a:srgbClr val="0033CC"/>
              </a:solidFill>
            </a:endParaRPr>
          </a:p>
        </p:txBody>
      </p:sp>
      <p:grpSp>
        <p:nvGrpSpPr>
          <p:cNvPr id="14" name="グループ化 13"/>
          <p:cNvGrpSpPr/>
          <p:nvPr/>
        </p:nvGrpSpPr>
        <p:grpSpPr>
          <a:xfrm>
            <a:off x="669049" y="4581128"/>
            <a:ext cx="7560125" cy="1726668"/>
            <a:chOff x="669049" y="4581128"/>
            <a:chExt cx="7560125" cy="1726668"/>
          </a:xfrm>
        </p:grpSpPr>
        <p:pic>
          <p:nvPicPr>
            <p:cNvPr id="9" name="図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049" y="4796126"/>
              <a:ext cx="2016224" cy="151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角丸四角形吹き出し 10"/>
            <p:cNvSpPr/>
            <p:nvPr/>
          </p:nvSpPr>
          <p:spPr>
            <a:xfrm>
              <a:off x="3203848" y="4581128"/>
              <a:ext cx="5025326" cy="1224136"/>
            </a:xfrm>
            <a:prstGeom prst="wedgeRoundRectCallout">
              <a:avLst>
                <a:gd name="adj1" fmla="val -63287"/>
                <a:gd name="adj2" fmla="val 25412"/>
                <a:gd name="adj3" fmla="val 16667"/>
              </a:avLst>
            </a:prstGeom>
            <a:solidFill>
              <a:schemeClr val="bg1"/>
            </a:solidFill>
            <a:ln>
              <a:solidFill>
                <a:schemeClr val="accent6">
                  <a:lumMod val="75000"/>
                </a:schemeClr>
              </a:solidFill>
            </a:ln>
          </p:spPr>
          <p:txBody>
            <a:bodyPr wrap="square" rtlCol="0" anchor="ctr">
              <a:spAutoFit/>
            </a:bodyPr>
            <a:lstStyle/>
            <a:p>
              <a:pPr algn="ctr"/>
              <a:endParaRPr kumimoji="1" lang="ja-JP" altLang="en-US" u="sng" dirty="0" smtClean="0">
                <a:solidFill>
                  <a:schemeClr val="tx1"/>
                </a:solidFill>
              </a:endParaRPr>
            </a:p>
          </p:txBody>
        </p:sp>
        <p:sp>
          <p:nvSpPr>
            <p:cNvPr id="10" name="テキスト ボックス 17"/>
            <p:cNvSpPr txBox="1">
              <a:spLocks noChangeArrowheads="1"/>
            </p:cNvSpPr>
            <p:nvPr/>
          </p:nvSpPr>
          <p:spPr bwMode="auto">
            <a:xfrm>
              <a:off x="3837677" y="4725144"/>
              <a:ext cx="342273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2000" b="1" dirty="0">
                  <a:solidFill>
                    <a:schemeClr val="accent6">
                      <a:lumMod val="60000"/>
                      <a:lumOff val="40000"/>
                    </a:schemeClr>
                  </a:solidFill>
                </a:rPr>
                <a:t>例）水温</a:t>
              </a:r>
              <a:r>
                <a:rPr lang="en-US" altLang="ja-JP" sz="2000" b="1" dirty="0">
                  <a:solidFill>
                    <a:schemeClr val="accent6">
                      <a:lumMod val="60000"/>
                      <a:lumOff val="40000"/>
                    </a:schemeClr>
                  </a:solidFill>
                </a:rPr>
                <a:t>80</a:t>
              </a:r>
              <a:r>
                <a:rPr lang="ja-JP" altLang="en-US" sz="2000" b="1" dirty="0" smtClean="0">
                  <a:solidFill>
                    <a:schemeClr val="accent6">
                      <a:lumMod val="60000"/>
                      <a:lumOff val="40000"/>
                    </a:schemeClr>
                  </a:solidFill>
                </a:rPr>
                <a:t>℃で</a:t>
              </a:r>
              <a:r>
                <a:rPr lang="ja-JP" altLang="en-US" sz="2000" b="1" dirty="0">
                  <a:solidFill>
                    <a:schemeClr val="accent6">
                      <a:lumMod val="60000"/>
                      <a:lumOff val="40000"/>
                    </a:schemeClr>
                  </a:solidFill>
                </a:rPr>
                <a:t>は</a:t>
              </a:r>
              <a:r>
                <a:rPr lang="ja-JP" altLang="en-US" sz="2000" b="1" dirty="0" smtClean="0">
                  <a:solidFill>
                    <a:schemeClr val="accent6">
                      <a:lumMod val="60000"/>
                      <a:lumOff val="40000"/>
                    </a:schemeClr>
                  </a:solidFill>
                </a:rPr>
                <a:t>？</a:t>
              </a:r>
              <a:endParaRPr lang="en-US" altLang="ja-JP" sz="2000" b="1" dirty="0" smtClean="0">
                <a:solidFill>
                  <a:schemeClr val="accent6">
                    <a:lumMod val="60000"/>
                    <a:lumOff val="40000"/>
                  </a:schemeClr>
                </a:solidFill>
              </a:endParaRPr>
            </a:p>
            <a:p>
              <a:pPr>
                <a:spcBef>
                  <a:spcPct val="0"/>
                </a:spcBef>
                <a:buClrTx/>
                <a:buSzTx/>
                <a:buFontTx/>
                <a:buNone/>
              </a:pPr>
              <a:endParaRPr lang="en-US" altLang="ja-JP" sz="2000" b="1" dirty="0">
                <a:solidFill>
                  <a:schemeClr val="accent6">
                    <a:lumMod val="60000"/>
                    <a:lumOff val="40000"/>
                  </a:schemeClr>
                </a:solidFill>
              </a:endParaRPr>
            </a:p>
            <a:p>
              <a:pPr>
                <a:spcBef>
                  <a:spcPct val="0"/>
                </a:spcBef>
                <a:buClrTx/>
                <a:buSzTx/>
                <a:buFontTx/>
                <a:buNone/>
              </a:pPr>
              <a:r>
                <a:rPr lang="ja-JP" altLang="en-US" sz="2000" b="1" dirty="0">
                  <a:solidFill>
                    <a:schemeClr val="accent6">
                      <a:lumMod val="60000"/>
                      <a:lumOff val="40000"/>
                    </a:schemeClr>
                  </a:solidFill>
                </a:rPr>
                <a:t>吸上げ高さの限界値 </a:t>
              </a:r>
              <a:r>
                <a:rPr lang="en-US" altLang="ja-JP" sz="2000" b="1" dirty="0">
                  <a:solidFill>
                    <a:schemeClr val="accent6">
                      <a:lumMod val="60000"/>
                      <a:lumOff val="40000"/>
                    </a:schemeClr>
                  </a:solidFill>
                </a:rPr>
                <a:t>: </a:t>
              </a:r>
              <a:r>
                <a:rPr lang="en-US" altLang="ja-JP" sz="2000" b="1" u="sng" dirty="0">
                  <a:solidFill>
                    <a:schemeClr val="accent6">
                      <a:lumMod val="60000"/>
                      <a:lumOff val="40000"/>
                    </a:schemeClr>
                  </a:solidFill>
                </a:rPr>
                <a:t>5.5m</a:t>
              </a:r>
              <a:r>
                <a:rPr lang="ja-JP" altLang="en-US" sz="2000" b="1" dirty="0">
                  <a:solidFill>
                    <a:schemeClr val="accent6">
                      <a:lumMod val="60000"/>
                      <a:lumOff val="40000"/>
                    </a:schemeClr>
                  </a:solidFill>
                </a:rPr>
                <a:t>　</a:t>
              </a:r>
              <a:endParaRPr lang="en-US" altLang="ja-JP" sz="2000" b="1" dirty="0">
                <a:solidFill>
                  <a:schemeClr val="accent6">
                    <a:lumMod val="60000"/>
                    <a:lumOff val="40000"/>
                  </a:schemeClr>
                </a:solidFill>
              </a:endParaRPr>
            </a:p>
          </p:txBody>
        </p:sp>
      </p:grpSp>
    </p:spTree>
    <p:extLst>
      <p:ext uri="{BB962C8B-B14F-4D97-AF65-F5344CB8AC3E}">
        <p14:creationId xmlns:p14="http://schemas.microsoft.com/office/powerpoint/2010/main" val="171917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pPr>
                <a:spcBef>
                  <a:spcPct val="0"/>
                </a:spcBef>
                <a:buFontTx/>
                <a:buNone/>
              </a:pPr>
              <a:t>70</a:t>
            </a:fld>
            <a:endParaRPr lang="en-US" altLang="ja-JP" sz="1400" smtClean="0"/>
          </a:p>
        </p:txBody>
      </p:sp>
      <p:sp>
        <p:nvSpPr>
          <p:cNvPr id="5124" name="Rectangle 5"/>
          <p:cNvSpPr>
            <a:spLocks noChangeArrowheads="1"/>
          </p:cNvSpPr>
          <p:nvPr/>
        </p:nvSpPr>
        <p:spPr bwMode="auto">
          <a:xfrm>
            <a:off x="1160007" y="6021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8" name="タイトル 1"/>
          <p:cNvSpPr>
            <a:spLocks noGrp="1"/>
          </p:cNvSpPr>
          <p:nvPr>
            <p:ph type="title"/>
          </p:nvPr>
        </p:nvSpPr>
        <p:spPr>
          <a:xfrm>
            <a:off x="323528" y="32814"/>
            <a:ext cx="7128792" cy="587874"/>
          </a:xfrm>
        </p:spPr>
        <p:txBody>
          <a:bodyPr/>
          <a:lstStyle/>
          <a:p>
            <a:r>
              <a:rPr lang="en-US" altLang="ja-JP" dirty="0">
                <a:solidFill>
                  <a:schemeClr val="tx1"/>
                </a:solidFill>
              </a:rPr>
              <a:t>Ⅴ.</a:t>
            </a:r>
            <a:r>
              <a:rPr lang="ja-JP" altLang="en-US" dirty="0" smtClean="0"/>
              <a:t>ポンプ</a:t>
            </a:r>
            <a:r>
              <a:rPr lang="ja-JP" altLang="en-US" dirty="0" smtClean="0"/>
              <a:t>の選定　　</a:t>
            </a:r>
            <a:r>
              <a:rPr lang="ja-JP" altLang="en-US" dirty="0">
                <a:solidFill>
                  <a:srgbClr val="0033CC"/>
                </a:solidFill>
              </a:rPr>
              <a:t>揚程の算出</a:t>
            </a:r>
            <a:endParaRPr kumimoji="1" lang="ja-JP" altLang="en-US" dirty="0">
              <a:solidFill>
                <a:srgbClr val="0033CC"/>
              </a:solidFill>
            </a:endParaRPr>
          </a:p>
        </p:txBody>
      </p:sp>
      <p:sp>
        <p:nvSpPr>
          <p:cNvPr id="11"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a:t>揚</a:t>
            </a:r>
            <a:r>
              <a:rPr lang="ja-JP" altLang="en-US" sz="2000" dirty="0" smtClean="0"/>
              <a:t>程（圧力）</a:t>
            </a:r>
            <a:endParaRPr lang="ja-JP" altLang="en-US" sz="2000" dirty="0"/>
          </a:p>
        </p:txBody>
      </p:sp>
      <p:sp>
        <p:nvSpPr>
          <p:cNvPr id="18" name="Text Box 2"/>
          <p:cNvSpPr txBox="1">
            <a:spLocks noChangeArrowheads="1"/>
          </p:cNvSpPr>
          <p:nvPr/>
        </p:nvSpPr>
        <p:spPr bwMode="auto">
          <a:xfrm>
            <a:off x="524258" y="1816815"/>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50000"/>
              </a:spcBef>
              <a:buFontTx/>
              <a:buNone/>
            </a:pPr>
            <a:r>
              <a:rPr lang="ja-JP" altLang="en-US" sz="2400" dirty="0" smtClean="0">
                <a:latin typeface="BIZ UDPゴシック" panose="020B0400000000000000" pitchFamily="50" charset="-128"/>
                <a:ea typeface="BIZ UDPゴシック" panose="020B0400000000000000" pitchFamily="50" charset="-128"/>
              </a:rPr>
              <a:t>ポンプの必要圧力（全揚程）は以下のように算出します。</a:t>
            </a:r>
            <a:endParaRPr lang="en-US" altLang="ja-JP" sz="2400" dirty="0">
              <a:latin typeface="BIZ UDPゴシック" panose="020B0400000000000000" pitchFamily="50" charset="-128"/>
              <a:ea typeface="BIZ UDPゴシック" panose="020B0400000000000000" pitchFamily="50" charset="-128"/>
            </a:endParaRPr>
          </a:p>
        </p:txBody>
      </p:sp>
      <p:sp>
        <p:nvSpPr>
          <p:cNvPr id="10" name="タイトル 2"/>
          <p:cNvSpPr txBox="1">
            <a:spLocks/>
          </p:cNvSpPr>
          <p:nvPr/>
        </p:nvSpPr>
        <p:spPr>
          <a:xfrm>
            <a:off x="1043608" y="2118589"/>
            <a:ext cx="8712968" cy="15121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dirty="0">
                <a:solidFill>
                  <a:srgbClr val="FF0000"/>
                </a:solidFill>
                <a:latin typeface="BIZ UDPゴシック" panose="020B0400000000000000" pitchFamily="50" charset="-128"/>
                <a:ea typeface="BIZ UDPゴシック" panose="020B0400000000000000" pitchFamily="50" charset="-128"/>
              </a:rPr>
              <a:t>全揚程</a:t>
            </a:r>
            <a:r>
              <a:rPr lang="ja-JP" altLang="en-US" sz="2800" b="1" dirty="0" smtClean="0">
                <a:solidFill>
                  <a:srgbClr val="FF0000"/>
                </a:solidFill>
                <a:latin typeface="BIZ UDPゴシック" panose="020B0400000000000000" pitchFamily="50" charset="-128"/>
                <a:ea typeface="BIZ UDPゴシック" panose="020B0400000000000000" pitchFamily="50" charset="-128"/>
              </a:rPr>
              <a:t>＝実揚程＋配管抵抗＋必要末端圧</a:t>
            </a:r>
            <a:endParaRPr lang="ja-JP" altLang="en-US" sz="2800" b="1" dirty="0">
              <a:solidFill>
                <a:srgbClr val="FF0000"/>
              </a:solidFill>
              <a:latin typeface="BIZ UDPゴシック" panose="020B0400000000000000" pitchFamily="50" charset="-128"/>
              <a:ea typeface="BIZ UDPゴシック" panose="020B0400000000000000" pitchFamily="50" charset="-128"/>
            </a:endParaRPr>
          </a:p>
        </p:txBody>
      </p:sp>
      <p:sp>
        <p:nvSpPr>
          <p:cNvPr id="12" name="タイトル 2"/>
          <p:cNvSpPr txBox="1">
            <a:spLocks/>
          </p:cNvSpPr>
          <p:nvPr/>
        </p:nvSpPr>
        <p:spPr>
          <a:xfrm>
            <a:off x="1210763" y="3411818"/>
            <a:ext cx="9109790" cy="28271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000" dirty="0">
                <a:solidFill>
                  <a:schemeClr val="tx1"/>
                </a:solidFill>
                <a:latin typeface="BIZ UDPゴシック" panose="020B0400000000000000" pitchFamily="50" charset="-128"/>
                <a:ea typeface="BIZ UDPゴシック" panose="020B0400000000000000" pitchFamily="50" charset="-128"/>
              </a:rPr>
              <a:t>・</a:t>
            </a:r>
            <a:r>
              <a:rPr lang="ja-JP" altLang="en-US" sz="2000" b="1" dirty="0" smtClean="0">
                <a:solidFill>
                  <a:srgbClr val="0033CC"/>
                </a:solidFill>
                <a:latin typeface="BIZ UDPゴシック" panose="020B0400000000000000" pitchFamily="50" charset="-128"/>
                <a:ea typeface="BIZ UDPゴシック" panose="020B0400000000000000" pitchFamily="50" charset="-128"/>
              </a:rPr>
              <a:t>実揚程</a:t>
            </a:r>
            <a:r>
              <a:rPr lang="en-US" altLang="ja-JP" sz="2000" dirty="0" smtClean="0">
                <a:solidFill>
                  <a:schemeClr val="tx1"/>
                </a:solidFill>
                <a:latin typeface="BIZ UDPゴシック" panose="020B0400000000000000" pitchFamily="50" charset="-128"/>
                <a:ea typeface="BIZ UDPゴシック" panose="020B0400000000000000" pitchFamily="50" charset="-128"/>
              </a:rPr>
              <a:t>…</a:t>
            </a:r>
            <a:r>
              <a:rPr lang="ja-JP" altLang="en-US" sz="2000" dirty="0" smtClean="0">
                <a:solidFill>
                  <a:schemeClr val="tx1"/>
                </a:solidFill>
                <a:latin typeface="BIZ UDPゴシック" panose="020B0400000000000000" pitchFamily="50" charset="-128"/>
                <a:ea typeface="BIZ UDPゴシック" panose="020B0400000000000000" pitchFamily="50" charset="-128"/>
              </a:rPr>
              <a:t>流込の場合：ポンプ吐出口～蛇口までの高さ</a:t>
            </a:r>
            <a:endParaRPr lang="en-US" altLang="ja-JP" sz="2000" dirty="0" smtClean="0">
              <a:solidFill>
                <a:schemeClr val="tx1"/>
              </a:solidFill>
              <a:latin typeface="BIZ UDPゴシック" panose="020B0400000000000000" pitchFamily="50" charset="-128"/>
              <a:ea typeface="BIZ UDPゴシック" panose="020B0400000000000000" pitchFamily="50" charset="-128"/>
            </a:endParaRPr>
          </a:p>
          <a:p>
            <a:pPr algn="l"/>
            <a:r>
              <a:rPr lang="ja-JP" altLang="en-US" sz="2000" dirty="0" smtClean="0">
                <a:solidFill>
                  <a:schemeClr val="tx1"/>
                </a:solidFill>
                <a:latin typeface="BIZ UDPゴシック" panose="020B0400000000000000" pitchFamily="50" charset="-128"/>
                <a:ea typeface="BIZ UDPゴシック" panose="020B0400000000000000" pitchFamily="50" charset="-128"/>
              </a:rPr>
              <a:t>              吸上の場合</a:t>
            </a:r>
            <a:r>
              <a:rPr lang="en-US" altLang="ja-JP" sz="2000" dirty="0" smtClean="0">
                <a:solidFill>
                  <a:schemeClr val="tx1"/>
                </a:solidFill>
                <a:latin typeface="BIZ UDPゴシック" panose="020B0400000000000000" pitchFamily="50" charset="-128"/>
                <a:ea typeface="BIZ UDPゴシック" panose="020B0400000000000000" pitchFamily="50" charset="-128"/>
              </a:rPr>
              <a:t>:</a:t>
            </a:r>
            <a:r>
              <a:rPr lang="ja-JP" altLang="en-US" sz="2000" dirty="0" smtClean="0">
                <a:solidFill>
                  <a:schemeClr val="tx1"/>
                </a:solidFill>
                <a:latin typeface="BIZ UDPゴシック" panose="020B0400000000000000" pitchFamily="50" charset="-128"/>
                <a:ea typeface="BIZ UDPゴシック" panose="020B0400000000000000" pitchFamily="50" charset="-128"/>
              </a:rPr>
              <a:t>受水槽水面～蛇口までの高さ</a:t>
            </a:r>
            <a:endParaRPr lang="en-US" altLang="ja-JP" sz="2000" dirty="0" smtClean="0">
              <a:solidFill>
                <a:schemeClr val="tx1"/>
              </a:solidFill>
              <a:latin typeface="BIZ UDPゴシック" panose="020B0400000000000000" pitchFamily="50" charset="-128"/>
              <a:ea typeface="BIZ UDPゴシック" panose="020B0400000000000000" pitchFamily="50" charset="-128"/>
            </a:endParaRPr>
          </a:p>
          <a:p>
            <a:pPr algn="l"/>
            <a:endParaRPr lang="en-US" altLang="ja-JP" sz="2000" dirty="0" smtClean="0">
              <a:solidFill>
                <a:schemeClr val="tx1"/>
              </a:solidFill>
              <a:latin typeface="BIZ UDPゴシック" panose="020B0400000000000000" pitchFamily="50" charset="-128"/>
              <a:ea typeface="BIZ UDPゴシック" panose="020B0400000000000000" pitchFamily="50" charset="-128"/>
            </a:endParaRPr>
          </a:p>
          <a:p>
            <a:pPr algn="l"/>
            <a:r>
              <a:rPr lang="ja-JP" altLang="en-US" sz="2000" dirty="0">
                <a:solidFill>
                  <a:schemeClr val="tx1"/>
                </a:solidFill>
                <a:latin typeface="BIZ UDPゴシック" panose="020B0400000000000000" pitchFamily="50" charset="-128"/>
                <a:ea typeface="BIZ UDPゴシック" panose="020B0400000000000000" pitchFamily="50" charset="-128"/>
              </a:rPr>
              <a:t>・</a:t>
            </a:r>
            <a:r>
              <a:rPr lang="ja-JP" altLang="en-US" sz="2000" b="1" dirty="0">
                <a:solidFill>
                  <a:srgbClr val="0033CC"/>
                </a:solidFill>
                <a:latin typeface="BIZ UDPゴシック" panose="020B0400000000000000" pitchFamily="50" charset="-128"/>
                <a:ea typeface="BIZ UDPゴシック" panose="020B0400000000000000" pitchFamily="50" charset="-128"/>
              </a:rPr>
              <a:t>配管</a:t>
            </a:r>
            <a:r>
              <a:rPr lang="ja-JP" altLang="en-US" sz="2000" b="1" dirty="0" smtClean="0">
                <a:solidFill>
                  <a:srgbClr val="0033CC"/>
                </a:solidFill>
                <a:latin typeface="BIZ UDPゴシック" panose="020B0400000000000000" pitchFamily="50" charset="-128"/>
                <a:ea typeface="BIZ UDPゴシック" panose="020B0400000000000000" pitchFamily="50" charset="-128"/>
              </a:rPr>
              <a:t>抵抗</a:t>
            </a:r>
            <a:r>
              <a:rPr lang="en-US" altLang="ja-JP" sz="2000" dirty="0" smtClean="0">
                <a:solidFill>
                  <a:schemeClr val="tx1"/>
                </a:solidFill>
                <a:latin typeface="BIZ UDPゴシック" panose="020B0400000000000000" pitchFamily="50" charset="-128"/>
                <a:ea typeface="BIZ UDPゴシック" panose="020B0400000000000000" pitchFamily="50" charset="-128"/>
              </a:rPr>
              <a:t>…</a:t>
            </a:r>
            <a:r>
              <a:rPr lang="ja-JP" altLang="en-US" sz="2000" dirty="0">
                <a:solidFill>
                  <a:schemeClr val="tx1"/>
                </a:solidFill>
                <a:latin typeface="BIZ UDPゴシック" panose="020B0400000000000000" pitchFamily="50" charset="-128"/>
                <a:ea typeface="BIZ UDPゴシック" panose="020B0400000000000000" pitchFamily="50" charset="-128"/>
              </a:rPr>
              <a:t>配管径と</a:t>
            </a:r>
            <a:r>
              <a:rPr lang="ja-JP" altLang="en-US" sz="2000" u="sng" dirty="0">
                <a:solidFill>
                  <a:srgbClr val="0000FF"/>
                </a:solidFill>
                <a:latin typeface="BIZ UDPゴシック" panose="020B0400000000000000" pitchFamily="50" charset="-128"/>
                <a:ea typeface="BIZ UDPゴシック" panose="020B0400000000000000" pitchFamily="50" charset="-128"/>
              </a:rPr>
              <a:t>水量</a:t>
            </a:r>
            <a:r>
              <a:rPr lang="ja-JP" altLang="en-US" sz="2000" dirty="0">
                <a:solidFill>
                  <a:schemeClr val="tx1"/>
                </a:solidFill>
                <a:latin typeface="BIZ UDPゴシック" panose="020B0400000000000000" pitchFamily="50" charset="-128"/>
                <a:ea typeface="BIZ UDPゴシック" panose="020B0400000000000000" pitchFamily="50" charset="-128"/>
              </a:rPr>
              <a:t>で決まります。</a:t>
            </a:r>
            <a:endParaRPr lang="en-US" altLang="ja-JP" sz="2000" dirty="0">
              <a:solidFill>
                <a:schemeClr val="tx1"/>
              </a:solidFill>
              <a:latin typeface="BIZ UDPゴシック" panose="020B0400000000000000" pitchFamily="50" charset="-128"/>
              <a:ea typeface="BIZ UDPゴシック" panose="020B0400000000000000" pitchFamily="50" charset="-128"/>
            </a:endParaRPr>
          </a:p>
          <a:p>
            <a:pPr algn="l"/>
            <a:r>
              <a:rPr lang="ja-JP" altLang="en-US" sz="2000" dirty="0">
                <a:solidFill>
                  <a:schemeClr val="tx1"/>
                </a:solidFill>
                <a:latin typeface="BIZ UDPゴシック" panose="020B0400000000000000" pitchFamily="50" charset="-128"/>
                <a:ea typeface="BIZ UDPゴシック" panose="020B0400000000000000" pitchFamily="50" charset="-128"/>
              </a:rPr>
              <a:t>　　　　　　</a:t>
            </a:r>
            <a:r>
              <a:rPr lang="ja-JP" altLang="en-US" sz="2000" dirty="0" smtClean="0">
                <a:solidFill>
                  <a:schemeClr val="tx1"/>
                </a:solidFill>
                <a:latin typeface="BIZ UDPゴシック" panose="020B0400000000000000" pitchFamily="50" charset="-128"/>
                <a:ea typeface="BIZ UDPゴシック" panose="020B0400000000000000" pitchFamily="50" charset="-128"/>
              </a:rPr>
              <a:t>　　 細い</a:t>
            </a:r>
            <a:r>
              <a:rPr lang="ja-JP" altLang="en-US" sz="2000" dirty="0">
                <a:solidFill>
                  <a:schemeClr val="tx1"/>
                </a:solidFill>
                <a:latin typeface="BIZ UDPゴシック" panose="020B0400000000000000" pitchFamily="50" charset="-128"/>
                <a:ea typeface="BIZ UDPゴシック" panose="020B0400000000000000" pitchFamily="50" charset="-128"/>
              </a:rPr>
              <a:t>配管に大水量流すと抵抗大！</a:t>
            </a:r>
          </a:p>
          <a:p>
            <a:pPr algn="l"/>
            <a:endParaRPr lang="en-US" altLang="ja-JP" sz="2000" dirty="0">
              <a:solidFill>
                <a:schemeClr val="tx1"/>
              </a:solidFill>
              <a:latin typeface="BIZ UDPゴシック" panose="020B0400000000000000" pitchFamily="50" charset="-128"/>
              <a:ea typeface="BIZ UDPゴシック" panose="020B0400000000000000" pitchFamily="50" charset="-128"/>
            </a:endParaRPr>
          </a:p>
          <a:p>
            <a:pPr algn="l"/>
            <a:r>
              <a:rPr lang="ja-JP" altLang="en-US" sz="2000" dirty="0" smtClean="0">
                <a:solidFill>
                  <a:schemeClr val="tx1"/>
                </a:solidFill>
                <a:latin typeface="BIZ UDPゴシック" panose="020B0400000000000000" pitchFamily="50" charset="-128"/>
                <a:ea typeface="BIZ UDPゴシック" panose="020B0400000000000000" pitchFamily="50" charset="-128"/>
              </a:rPr>
              <a:t>・</a:t>
            </a:r>
            <a:r>
              <a:rPr lang="ja-JP" altLang="en-US" sz="2000" b="1" dirty="0" smtClean="0">
                <a:solidFill>
                  <a:srgbClr val="0033CC"/>
                </a:solidFill>
                <a:latin typeface="BIZ UDPゴシック" panose="020B0400000000000000" pitchFamily="50" charset="-128"/>
                <a:ea typeface="BIZ UDPゴシック" panose="020B0400000000000000" pitchFamily="50" charset="-128"/>
              </a:rPr>
              <a:t>必要末端圧</a:t>
            </a:r>
            <a:r>
              <a:rPr lang="en-US" altLang="ja-JP" sz="2000" dirty="0" smtClean="0">
                <a:solidFill>
                  <a:schemeClr val="tx1"/>
                </a:solidFill>
                <a:latin typeface="BIZ UDPゴシック" panose="020B0400000000000000" pitchFamily="50" charset="-128"/>
                <a:ea typeface="BIZ UDPゴシック" panose="020B0400000000000000" pitchFamily="50" charset="-128"/>
              </a:rPr>
              <a:t>…</a:t>
            </a:r>
            <a:r>
              <a:rPr lang="ja-JP" altLang="en-US" sz="2000" dirty="0" smtClean="0">
                <a:solidFill>
                  <a:schemeClr val="tx1"/>
                </a:solidFill>
                <a:latin typeface="BIZ UDPゴシック" panose="020B0400000000000000" pitchFamily="50" charset="-128"/>
                <a:ea typeface="BIZ UDPゴシック" panose="020B0400000000000000" pitchFamily="50" charset="-128"/>
              </a:rPr>
              <a:t>シャワーなら</a:t>
            </a:r>
            <a:r>
              <a:rPr lang="en-US" altLang="ja-JP" sz="2000" dirty="0" smtClean="0">
                <a:solidFill>
                  <a:schemeClr val="tx1"/>
                </a:solidFill>
                <a:latin typeface="BIZ UDPゴシック" panose="020B0400000000000000" pitchFamily="50" charset="-128"/>
                <a:ea typeface="BIZ UDPゴシック" panose="020B0400000000000000" pitchFamily="50" charset="-128"/>
              </a:rPr>
              <a:t>10m</a:t>
            </a:r>
            <a:r>
              <a:rPr lang="ja-JP" altLang="en-US" sz="2000" dirty="0" smtClean="0">
                <a:solidFill>
                  <a:schemeClr val="tx1"/>
                </a:solidFill>
                <a:latin typeface="BIZ UDPゴシック" panose="020B0400000000000000" pitchFamily="50" charset="-128"/>
                <a:ea typeface="BIZ UDPゴシック" panose="020B0400000000000000" pitchFamily="50" charset="-128"/>
              </a:rPr>
              <a:t>～</a:t>
            </a:r>
            <a:r>
              <a:rPr lang="en-US" altLang="ja-JP" sz="2000" dirty="0" smtClean="0">
                <a:solidFill>
                  <a:schemeClr val="tx1"/>
                </a:solidFill>
                <a:latin typeface="BIZ UDPゴシック" panose="020B0400000000000000" pitchFamily="50" charset="-128"/>
                <a:ea typeface="BIZ UDPゴシック" panose="020B0400000000000000" pitchFamily="50" charset="-128"/>
              </a:rPr>
              <a:t>35m</a:t>
            </a:r>
          </a:p>
          <a:p>
            <a:pPr algn="l"/>
            <a:r>
              <a:rPr lang="ja-JP" altLang="en-US" sz="2000" dirty="0">
                <a:solidFill>
                  <a:schemeClr val="tx1"/>
                </a:solidFill>
                <a:latin typeface="BIZ UDPゴシック" panose="020B0400000000000000" pitchFamily="50" charset="-128"/>
                <a:ea typeface="BIZ UDPゴシック" panose="020B0400000000000000" pitchFamily="50" charset="-128"/>
              </a:rPr>
              <a:t>　</a:t>
            </a:r>
            <a:r>
              <a:rPr lang="ja-JP" altLang="en-US" sz="2000" dirty="0" smtClean="0">
                <a:solidFill>
                  <a:schemeClr val="tx1"/>
                </a:solidFill>
                <a:latin typeface="BIZ UDPゴシック" panose="020B0400000000000000" pitchFamily="50" charset="-128"/>
                <a:ea typeface="BIZ UDPゴシック" panose="020B0400000000000000" pitchFamily="50" charset="-128"/>
              </a:rPr>
              <a:t>　　　　　　　　　蛇口なら</a:t>
            </a:r>
            <a:r>
              <a:rPr lang="en-US" altLang="ja-JP" sz="2000" dirty="0" smtClean="0">
                <a:solidFill>
                  <a:schemeClr val="tx1"/>
                </a:solidFill>
                <a:latin typeface="BIZ UDPゴシック" panose="020B0400000000000000" pitchFamily="50" charset="-128"/>
                <a:ea typeface="BIZ UDPゴシック" panose="020B0400000000000000" pitchFamily="50" charset="-128"/>
              </a:rPr>
              <a:t>10</a:t>
            </a:r>
            <a:r>
              <a:rPr lang="ja-JP" altLang="en-US" sz="2000" dirty="0" smtClean="0">
                <a:solidFill>
                  <a:schemeClr val="tx1"/>
                </a:solidFill>
                <a:latin typeface="BIZ UDPゴシック" panose="020B0400000000000000" pitchFamily="50" charset="-128"/>
                <a:ea typeface="BIZ UDPゴシック" panose="020B0400000000000000" pitchFamily="50" charset="-128"/>
              </a:rPr>
              <a:t>ｍ～</a:t>
            </a:r>
            <a:r>
              <a:rPr lang="en-US" altLang="ja-JP" sz="2000" dirty="0" smtClean="0">
                <a:solidFill>
                  <a:schemeClr val="tx1"/>
                </a:solidFill>
                <a:latin typeface="BIZ UDPゴシック" panose="020B0400000000000000" pitchFamily="50" charset="-128"/>
                <a:ea typeface="BIZ UDPゴシック" panose="020B0400000000000000" pitchFamily="50" charset="-128"/>
              </a:rPr>
              <a:t>20</a:t>
            </a:r>
            <a:r>
              <a:rPr lang="ja-JP" altLang="en-US" sz="2000" dirty="0" err="1" smtClean="0">
                <a:solidFill>
                  <a:schemeClr val="tx1"/>
                </a:solidFill>
                <a:latin typeface="BIZ UDPゴシック" panose="020B0400000000000000" pitchFamily="50" charset="-128"/>
                <a:ea typeface="BIZ UDPゴシック" panose="020B0400000000000000" pitchFamily="50" charset="-128"/>
              </a:rPr>
              <a:t>ｍ</a:t>
            </a:r>
            <a:endParaRPr lang="en-US" altLang="ja-JP" sz="2000" dirty="0" smtClean="0">
              <a:solidFill>
                <a:schemeClr val="tx1"/>
              </a:solidFill>
              <a:latin typeface="BIZ UDPゴシック" panose="020B0400000000000000" pitchFamily="50" charset="-128"/>
              <a:ea typeface="BIZ UDPゴシック" panose="020B0400000000000000" pitchFamily="50" charset="-128"/>
            </a:endParaRPr>
          </a:p>
          <a:p>
            <a:pPr algn="l"/>
            <a:endParaRPr lang="en-US" altLang="ja-JP" sz="20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393269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893221" y="1505838"/>
            <a:ext cx="3177213" cy="4826349"/>
            <a:chOff x="971600" y="2132856"/>
            <a:chExt cx="3177213" cy="4826349"/>
          </a:xfrm>
        </p:grpSpPr>
        <p:pic>
          <p:nvPicPr>
            <p:cNvPr id="717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857" y="2240758"/>
              <a:ext cx="3078956" cy="471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971600" y="2132856"/>
              <a:ext cx="1656184" cy="540099"/>
            </a:xfrm>
            <a:prstGeom prst="rect">
              <a:avLst/>
            </a:prstGeom>
            <a:solidFill>
              <a:schemeClr val="bg1"/>
            </a:solidFill>
          </p:spPr>
          <p:txBody>
            <a:bodyPr wrap="square" rtlCol="0" anchor="ctr">
              <a:spAutoFit/>
            </a:bodyPr>
            <a:lstStyle/>
            <a:p>
              <a:pPr algn="ctr"/>
              <a:endParaRPr kumimoji="1" lang="ja-JP" altLang="en-US" u="sng" dirty="0" smtClean="0">
                <a:solidFill>
                  <a:schemeClr val="tx1"/>
                </a:solidFill>
              </a:endParaRPr>
            </a:p>
          </p:txBody>
        </p:sp>
      </p:grpSp>
      <p:sp>
        <p:nvSpPr>
          <p:cNvPr id="7172" name="Rectangle 3"/>
          <p:cNvSpPr>
            <a:spLocks noGrp="1" noChangeArrowheads="1"/>
          </p:cNvSpPr>
          <p:nvPr>
            <p:ph type="body" idx="1"/>
          </p:nvPr>
        </p:nvSpPr>
        <p:spPr>
          <a:xfrm>
            <a:off x="4572000" y="1970486"/>
            <a:ext cx="4608512" cy="540544"/>
          </a:xfrm>
        </p:spPr>
        <p:txBody>
          <a:bodyPr/>
          <a:lstStyle/>
          <a:p>
            <a:pPr eaLnBrk="1" hangingPunct="1">
              <a:buFontTx/>
              <a:buNone/>
            </a:pPr>
            <a:r>
              <a:rPr lang="en-US" altLang="ja-JP" sz="2700" b="1" dirty="0">
                <a:solidFill>
                  <a:srgbClr val="FF0000"/>
                </a:solidFill>
                <a:latin typeface="ＭＳ Ｐゴシック" panose="020B0600070205080204" pitchFamily="50" charset="-128"/>
              </a:rPr>
              <a:t>H = Ha + </a:t>
            </a:r>
            <a:r>
              <a:rPr lang="en-US" altLang="ja-JP" sz="2700" b="1" dirty="0" err="1" smtClean="0">
                <a:solidFill>
                  <a:srgbClr val="FF0000"/>
                </a:solidFill>
                <a:latin typeface="ＭＳ Ｐゴシック" panose="020B0600070205080204" pitchFamily="50" charset="-128"/>
              </a:rPr>
              <a:t>Hfs</a:t>
            </a:r>
            <a:r>
              <a:rPr lang="en-US" altLang="ja-JP" sz="2700" b="1" dirty="0">
                <a:solidFill>
                  <a:srgbClr val="FF0000"/>
                </a:solidFill>
                <a:latin typeface="ＭＳ Ｐゴシック" panose="020B0600070205080204" pitchFamily="50" charset="-128"/>
              </a:rPr>
              <a:t> + </a:t>
            </a:r>
            <a:r>
              <a:rPr lang="en-US" altLang="ja-JP" sz="2700" b="1" dirty="0" err="1" smtClean="0">
                <a:solidFill>
                  <a:srgbClr val="FF0000"/>
                </a:solidFill>
                <a:latin typeface="ＭＳ Ｐゴシック" panose="020B0600070205080204" pitchFamily="50" charset="-128"/>
              </a:rPr>
              <a:t>Hfd</a:t>
            </a:r>
            <a:r>
              <a:rPr lang="en-US" altLang="ja-JP" sz="2700" b="1" dirty="0">
                <a:solidFill>
                  <a:srgbClr val="FF0000"/>
                </a:solidFill>
                <a:latin typeface="ＭＳ Ｐゴシック" panose="020B0600070205080204" pitchFamily="50" charset="-128"/>
              </a:rPr>
              <a:t> + </a:t>
            </a:r>
            <a:r>
              <a:rPr lang="en-US" altLang="ja-JP" sz="2700" b="1" dirty="0" smtClean="0">
                <a:solidFill>
                  <a:srgbClr val="FF0000"/>
                </a:solidFill>
                <a:latin typeface="ＭＳ Ｐゴシック" panose="020B0600070205080204" pitchFamily="50" charset="-128"/>
              </a:rPr>
              <a:t>He</a:t>
            </a:r>
            <a:endParaRPr lang="en-US" altLang="ja-JP" sz="2700" b="1" dirty="0">
              <a:solidFill>
                <a:srgbClr val="FF0000"/>
              </a:solidFill>
              <a:latin typeface="ＭＳ Ｐゴシック" panose="020B0600070205080204" pitchFamily="50" charset="-128"/>
            </a:endParaRPr>
          </a:p>
        </p:txBody>
      </p:sp>
      <p:sp>
        <p:nvSpPr>
          <p:cNvPr id="7173" name="Rectangle 5"/>
          <p:cNvSpPr>
            <a:spLocks noChangeArrowheads="1"/>
          </p:cNvSpPr>
          <p:nvPr/>
        </p:nvSpPr>
        <p:spPr bwMode="auto">
          <a:xfrm>
            <a:off x="5462223" y="3212976"/>
            <a:ext cx="2970610" cy="337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pPr>
            <a:r>
              <a:rPr lang="ja-JP" altLang="en-US" sz="2100" b="1" dirty="0" smtClean="0">
                <a:latin typeface="+mn-ea"/>
                <a:ea typeface="+mn-ea"/>
              </a:rPr>
              <a:t>：</a:t>
            </a:r>
            <a:r>
              <a:rPr lang="ja-JP" altLang="en-US" sz="2100" b="1" dirty="0">
                <a:latin typeface="+mn-ea"/>
                <a:ea typeface="+mn-ea"/>
              </a:rPr>
              <a:t>　全揚程</a:t>
            </a:r>
          </a:p>
          <a:p>
            <a:pPr eaLnBrk="1" hangingPunct="1">
              <a:buFontTx/>
              <a:buNone/>
            </a:pPr>
            <a:r>
              <a:rPr lang="ja-JP" altLang="en-US" sz="2100" b="1" dirty="0" smtClean="0">
                <a:latin typeface="+mn-ea"/>
                <a:ea typeface="+mn-ea"/>
              </a:rPr>
              <a:t>：</a:t>
            </a:r>
            <a:r>
              <a:rPr lang="ja-JP" altLang="en-US" sz="2100" b="1" dirty="0">
                <a:latin typeface="+mn-ea"/>
                <a:ea typeface="+mn-ea"/>
              </a:rPr>
              <a:t>　実揚程（高さ）</a:t>
            </a:r>
          </a:p>
          <a:p>
            <a:pPr eaLnBrk="1" hangingPunct="1">
              <a:buFontTx/>
              <a:buNone/>
            </a:pPr>
            <a:r>
              <a:rPr lang="ja-JP" altLang="en-US" sz="2100" b="1" dirty="0" smtClean="0">
                <a:latin typeface="+mn-ea"/>
                <a:ea typeface="+mn-ea"/>
              </a:rPr>
              <a:t>：  吸込配管</a:t>
            </a:r>
            <a:r>
              <a:rPr lang="ja-JP" altLang="en-US" sz="2100" b="1" dirty="0">
                <a:latin typeface="+mn-ea"/>
                <a:ea typeface="+mn-ea"/>
              </a:rPr>
              <a:t>摩擦</a:t>
            </a:r>
            <a:r>
              <a:rPr lang="ja-JP" altLang="en-US" sz="2100" b="1" dirty="0" smtClean="0">
                <a:latin typeface="+mn-ea"/>
                <a:ea typeface="+mn-ea"/>
              </a:rPr>
              <a:t>損失</a:t>
            </a:r>
            <a:endParaRPr lang="en-US" altLang="ja-JP" sz="2100" b="1" dirty="0" smtClean="0">
              <a:latin typeface="+mn-ea"/>
              <a:ea typeface="+mn-ea"/>
            </a:endParaRPr>
          </a:p>
          <a:p>
            <a:pPr eaLnBrk="1" hangingPunct="1">
              <a:buFontTx/>
              <a:buNone/>
            </a:pPr>
            <a:r>
              <a:rPr lang="ja-JP" altLang="en-US" sz="2100" b="1" dirty="0" smtClean="0">
                <a:latin typeface="+mn-ea"/>
                <a:ea typeface="+mn-ea"/>
              </a:rPr>
              <a:t>：　吐出配管摩擦損失</a:t>
            </a:r>
            <a:endParaRPr lang="ja-JP" altLang="en-US" sz="2100" b="1" dirty="0">
              <a:latin typeface="+mn-ea"/>
              <a:ea typeface="+mn-ea"/>
            </a:endParaRPr>
          </a:p>
          <a:p>
            <a:pPr eaLnBrk="1" hangingPunct="1">
              <a:buFontTx/>
              <a:buNone/>
            </a:pPr>
            <a:r>
              <a:rPr lang="ja-JP" altLang="en-US" sz="2100" b="1" dirty="0" smtClean="0">
                <a:latin typeface="+mn-ea"/>
                <a:ea typeface="+mn-ea"/>
              </a:rPr>
              <a:t>：</a:t>
            </a:r>
            <a:r>
              <a:rPr lang="ja-JP" altLang="en-US" sz="2100" b="1" dirty="0">
                <a:latin typeface="+mn-ea"/>
                <a:ea typeface="+mn-ea"/>
              </a:rPr>
              <a:t>　</a:t>
            </a:r>
            <a:r>
              <a:rPr lang="ja-JP" altLang="en-US" sz="2100" b="1" dirty="0" smtClean="0">
                <a:latin typeface="+mn-ea"/>
                <a:ea typeface="+mn-ea"/>
              </a:rPr>
              <a:t>必要末端圧力</a:t>
            </a:r>
            <a:endParaRPr lang="ja-JP" altLang="en-US" sz="2100" b="1" dirty="0">
              <a:latin typeface="+mn-ea"/>
              <a:ea typeface="+mn-ea"/>
            </a:endParaRPr>
          </a:p>
        </p:txBody>
      </p:sp>
      <p:sp>
        <p:nvSpPr>
          <p:cNvPr id="7174" name="Rectangle 6"/>
          <p:cNvSpPr>
            <a:spLocks noChangeArrowheads="1"/>
          </p:cNvSpPr>
          <p:nvPr/>
        </p:nvSpPr>
        <p:spPr bwMode="auto">
          <a:xfrm>
            <a:off x="4356498" y="1808561"/>
            <a:ext cx="4175942" cy="864394"/>
          </a:xfrm>
          <a:prstGeom prst="rect">
            <a:avLst/>
          </a:prstGeom>
          <a:noFill/>
          <a:ln w="25400" algn="ctr">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350">
              <a:latin typeface="BIZ UDPゴシック" panose="020B0400000000000000" pitchFamily="50" charset="-128"/>
              <a:ea typeface="BIZ UDPゴシック" panose="020B0400000000000000" pitchFamily="50" charset="-128"/>
            </a:endParaRPr>
          </a:p>
        </p:txBody>
      </p:sp>
      <p:sp>
        <p:nvSpPr>
          <p:cNvPr id="7" name="テキスト ボックス 6"/>
          <p:cNvSpPr txBox="1"/>
          <p:nvPr/>
        </p:nvSpPr>
        <p:spPr>
          <a:xfrm>
            <a:off x="942022" y="1762737"/>
            <a:ext cx="2468946" cy="415498"/>
          </a:xfrm>
          <a:prstGeom prst="rect">
            <a:avLst/>
          </a:prstGeom>
          <a:solidFill>
            <a:schemeClr val="bg1"/>
          </a:solidFill>
        </p:spPr>
        <p:txBody>
          <a:bodyPr wrap="none" rtlCol="0">
            <a:spAutoFit/>
          </a:bodyPr>
          <a:lstStyle/>
          <a:p>
            <a:r>
              <a:rPr lang="ja-JP" altLang="en-US" sz="2100" dirty="0" smtClean="0">
                <a:latin typeface="BIZ UDPゴシック" panose="020B0400000000000000" pitchFamily="50" charset="-128"/>
                <a:ea typeface="BIZ UDPゴシック" panose="020B0400000000000000" pitchFamily="50" charset="-128"/>
              </a:rPr>
              <a:t>●例）吸上げ</a:t>
            </a:r>
            <a:r>
              <a:rPr lang="ja-JP" altLang="en-US" sz="2100" dirty="0">
                <a:latin typeface="BIZ UDPゴシック" panose="020B0400000000000000" pitchFamily="50" charset="-128"/>
                <a:ea typeface="BIZ UDPゴシック" panose="020B0400000000000000" pitchFamily="50" charset="-128"/>
              </a:rPr>
              <a:t>の場合</a:t>
            </a:r>
            <a:endParaRPr lang="en-US" altLang="ja-JP" sz="2100" dirty="0">
              <a:latin typeface="BIZ UDPゴシック" panose="020B0400000000000000" pitchFamily="50" charset="-128"/>
              <a:ea typeface="BIZ UDPゴシック" panose="020B0400000000000000" pitchFamily="50" charset="-128"/>
            </a:endParaRPr>
          </a:p>
        </p:txBody>
      </p:sp>
      <p:sp>
        <p:nvSpPr>
          <p:cNvPr id="10" name="スライド番号プレースホルダー 3"/>
          <p:cNvSpPr txBox="1">
            <a:spLocks/>
          </p:cNvSpPr>
          <p:nvPr/>
        </p:nvSpPr>
        <p:spPr bwMode="auto">
          <a:xfrm>
            <a:off x="6057900" y="5639433"/>
            <a:ext cx="1600200"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defPPr>
              <a:defRPr lang="ja-JP"/>
            </a:defPPr>
            <a:lvl1pPr algn="r" rtl="0" eaLnBrk="1" fontAlgn="base" hangingPunct="1">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eaLnBrk="0" fontAlgn="base" hangingPunct="0">
              <a:spcBef>
                <a:spcPct val="0"/>
              </a:spcBef>
              <a:spcAft>
                <a:spcPct val="0"/>
              </a:spcAft>
              <a:defRPr kern="1200">
                <a:solidFill>
                  <a:srgbClr val="FF0000"/>
                </a:solidFill>
                <a:latin typeface="Arial" charset="0"/>
                <a:ea typeface="ＭＳ Ｐゴシック" pitchFamily="50" charset="-128"/>
                <a:cs typeface="+mn-cs"/>
              </a:defRPr>
            </a:lvl2pPr>
            <a:lvl3pPr marL="914400" algn="l" rtl="0" eaLnBrk="0" fontAlgn="base" hangingPunct="0">
              <a:spcBef>
                <a:spcPct val="0"/>
              </a:spcBef>
              <a:spcAft>
                <a:spcPct val="0"/>
              </a:spcAft>
              <a:defRPr kern="1200">
                <a:solidFill>
                  <a:srgbClr val="FF0000"/>
                </a:solidFill>
                <a:latin typeface="Arial" charset="0"/>
                <a:ea typeface="ＭＳ Ｐゴシック" pitchFamily="50" charset="-128"/>
                <a:cs typeface="+mn-cs"/>
              </a:defRPr>
            </a:lvl3pPr>
            <a:lvl4pPr marL="1371600" algn="l" rtl="0" eaLnBrk="0" fontAlgn="base" hangingPunct="0">
              <a:spcBef>
                <a:spcPct val="0"/>
              </a:spcBef>
              <a:spcAft>
                <a:spcPct val="0"/>
              </a:spcAft>
              <a:defRPr kern="1200">
                <a:solidFill>
                  <a:srgbClr val="FF0000"/>
                </a:solidFill>
                <a:latin typeface="Arial" charset="0"/>
                <a:ea typeface="ＭＳ Ｐゴシック" pitchFamily="50" charset="-128"/>
                <a:cs typeface="+mn-cs"/>
              </a:defRPr>
            </a:lvl4pPr>
            <a:lvl5pPr marL="1828800" algn="l" rtl="0" eaLnBrk="0" fontAlgn="base" hangingPunct="0">
              <a:spcBef>
                <a:spcPct val="0"/>
              </a:spcBef>
              <a:spcAft>
                <a:spcPct val="0"/>
              </a:spcAft>
              <a:defRPr kern="1200">
                <a:solidFill>
                  <a:srgbClr val="FF0000"/>
                </a:solidFill>
                <a:latin typeface="Arial" charset="0"/>
                <a:ea typeface="ＭＳ Ｐゴシック" pitchFamily="50" charset="-128"/>
                <a:cs typeface="+mn-cs"/>
              </a:defRPr>
            </a:lvl5pPr>
            <a:lvl6pPr marL="2286000" algn="l" defTabSz="914400" rtl="0" eaLnBrk="1" latinLnBrk="0" hangingPunct="1">
              <a:defRPr kern="1200">
                <a:solidFill>
                  <a:srgbClr val="FF0000"/>
                </a:solidFill>
                <a:latin typeface="Arial" charset="0"/>
                <a:ea typeface="ＭＳ Ｐゴシック" pitchFamily="50" charset="-128"/>
                <a:cs typeface="+mn-cs"/>
              </a:defRPr>
            </a:lvl6pPr>
            <a:lvl7pPr marL="2743200" algn="l" defTabSz="914400" rtl="0" eaLnBrk="1" latinLnBrk="0" hangingPunct="1">
              <a:defRPr kern="1200">
                <a:solidFill>
                  <a:srgbClr val="FF0000"/>
                </a:solidFill>
                <a:latin typeface="Arial" charset="0"/>
                <a:ea typeface="ＭＳ Ｐゴシック" pitchFamily="50" charset="-128"/>
                <a:cs typeface="+mn-cs"/>
              </a:defRPr>
            </a:lvl7pPr>
            <a:lvl8pPr marL="3200400" algn="l" defTabSz="914400" rtl="0" eaLnBrk="1" latinLnBrk="0" hangingPunct="1">
              <a:defRPr kern="1200">
                <a:solidFill>
                  <a:srgbClr val="FF0000"/>
                </a:solidFill>
                <a:latin typeface="Arial" charset="0"/>
                <a:ea typeface="ＭＳ Ｐゴシック" pitchFamily="50" charset="-128"/>
                <a:cs typeface="+mn-cs"/>
              </a:defRPr>
            </a:lvl8pPr>
            <a:lvl9pPr marL="3657600" algn="l" defTabSz="914400" rtl="0" eaLnBrk="1" latinLnBrk="0" hangingPunct="1">
              <a:defRPr kern="1200">
                <a:solidFill>
                  <a:srgbClr val="FF0000"/>
                </a:solidFill>
                <a:latin typeface="Arial" charset="0"/>
                <a:ea typeface="ＭＳ Ｐゴシック" pitchFamily="50" charset="-128"/>
                <a:cs typeface="+mn-cs"/>
              </a:defRPr>
            </a:lvl9pPr>
          </a:lstStyle>
          <a:p>
            <a:r>
              <a:rPr lang="en-US" altLang="ja-JP" sz="900" dirty="0">
                <a:solidFill>
                  <a:prstClr val="black">
                    <a:tint val="75000"/>
                  </a:prstClr>
                </a:solidFill>
              </a:rPr>
              <a:t>11</a:t>
            </a:r>
            <a:endParaRPr lang="ja-JP" altLang="en-US" sz="900" dirty="0">
              <a:solidFill>
                <a:prstClr val="black">
                  <a:tint val="75000"/>
                </a:prstClr>
              </a:solidFill>
            </a:endParaRPr>
          </a:p>
        </p:txBody>
      </p:sp>
      <p:sp>
        <p:nvSpPr>
          <p:cNvPr id="8" name="タイトル 1"/>
          <p:cNvSpPr>
            <a:spLocks noGrp="1"/>
          </p:cNvSpPr>
          <p:nvPr>
            <p:ph type="title"/>
          </p:nvPr>
        </p:nvSpPr>
        <p:spPr>
          <a:xfrm>
            <a:off x="323528" y="32814"/>
            <a:ext cx="7128792" cy="587874"/>
          </a:xfrm>
        </p:spPr>
        <p:txBody>
          <a:bodyPr/>
          <a:lstStyle/>
          <a:p>
            <a:r>
              <a:rPr lang="en-US" altLang="ja-JP" dirty="0">
                <a:solidFill>
                  <a:schemeClr val="tx1"/>
                </a:solidFill>
              </a:rPr>
              <a:t>Ⅴ.</a:t>
            </a:r>
            <a:r>
              <a:rPr lang="ja-JP" altLang="en-US" dirty="0" smtClean="0"/>
              <a:t>ポンプ</a:t>
            </a:r>
            <a:r>
              <a:rPr lang="ja-JP" altLang="en-US" dirty="0" smtClean="0"/>
              <a:t>の選定　　</a:t>
            </a:r>
            <a:r>
              <a:rPr lang="ja-JP" altLang="en-US" dirty="0">
                <a:solidFill>
                  <a:srgbClr val="0033CC"/>
                </a:solidFill>
              </a:rPr>
              <a:t>揚程の算出</a:t>
            </a:r>
            <a:endParaRPr kumimoji="1" lang="ja-JP" altLang="en-US" dirty="0">
              <a:solidFill>
                <a:srgbClr val="0033CC"/>
              </a:solidFill>
            </a:endParaRPr>
          </a:p>
        </p:txBody>
      </p:sp>
      <p:sp>
        <p:nvSpPr>
          <p:cNvPr id="9"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a:t>揚</a:t>
            </a:r>
            <a:r>
              <a:rPr lang="ja-JP" altLang="en-US" sz="2000" dirty="0" smtClean="0"/>
              <a:t>程（圧力）</a:t>
            </a:r>
            <a:endParaRPr lang="ja-JP" altLang="en-US" sz="2000" dirty="0"/>
          </a:p>
        </p:txBody>
      </p:sp>
      <p:sp>
        <p:nvSpPr>
          <p:cNvPr id="5" name="テキスト ボックス 4"/>
          <p:cNvSpPr txBox="1"/>
          <p:nvPr/>
        </p:nvSpPr>
        <p:spPr>
          <a:xfrm>
            <a:off x="4914761" y="3221196"/>
            <a:ext cx="651140" cy="2015936"/>
          </a:xfrm>
          <a:prstGeom prst="rect">
            <a:avLst/>
          </a:prstGeom>
          <a:noFill/>
        </p:spPr>
        <p:txBody>
          <a:bodyPr wrap="none" rtlCol="0">
            <a:spAutoFit/>
          </a:bodyPr>
          <a:lstStyle/>
          <a:p>
            <a:r>
              <a:rPr kumimoji="1" lang="en-US" altLang="ja-JP" sz="2500" b="1" dirty="0" smtClean="0">
                <a:solidFill>
                  <a:schemeClr val="tx1"/>
                </a:solidFill>
                <a:latin typeface="+mn-ea"/>
                <a:ea typeface="+mn-ea"/>
              </a:rPr>
              <a:t>H</a:t>
            </a:r>
          </a:p>
          <a:p>
            <a:r>
              <a:rPr kumimoji="1" lang="en-US" altLang="ja-JP" sz="2500" b="1" dirty="0" smtClean="0">
                <a:solidFill>
                  <a:schemeClr val="tx1"/>
                </a:solidFill>
                <a:latin typeface="+mn-ea"/>
                <a:ea typeface="+mn-ea"/>
              </a:rPr>
              <a:t>Ha</a:t>
            </a:r>
          </a:p>
          <a:p>
            <a:r>
              <a:rPr kumimoji="1" lang="en-US" altLang="ja-JP" sz="2500" b="1" dirty="0" err="1" smtClean="0">
                <a:solidFill>
                  <a:schemeClr val="tx1"/>
                </a:solidFill>
                <a:latin typeface="+mn-ea"/>
                <a:ea typeface="+mn-ea"/>
              </a:rPr>
              <a:t>Hfs</a:t>
            </a:r>
            <a:endParaRPr kumimoji="1" lang="en-US" altLang="ja-JP" sz="2500" b="1" dirty="0" smtClean="0">
              <a:solidFill>
                <a:schemeClr val="tx1"/>
              </a:solidFill>
              <a:latin typeface="+mn-ea"/>
              <a:ea typeface="+mn-ea"/>
            </a:endParaRPr>
          </a:p>
          <a:p>
            <a:r>
              <a:rPr kumimoji="1" lang="en-US" altLang="ja-JP" sz="2500" b="1" dirty="0" err="1" smtClean="0">
                <a:solidFill>
                  <a:schemeClr val="tx1"/>
                </a:solidFill>
                <a:latin typeface="+mn-ea"/>
                <a:ea typeface="+mn-ea"/>
              </a:rPr>
              <a:t>Hfd</a:t>
            </a:r>
            <a:endParaRPr kumimoji="1" lang="en-US" altLang="ja-JP" sz="2500" b="1" dirty="0" smtClean="0">
              <a:solidFill>
                <a:schemeClr val="tx1"/>
              </a:solidFill>
              <a:latin typeface="+mn-ea"/>
              <a:ea typeface="+mn-ea"/>
            </a:endParaRPr>
          </a:p>
          <a:p>
            <a:r>
              <a:rPr kumimoji="1" lang="en-US" altLang="ja-JP" sz="2500" b="1" dirty="0" smtClean="0">
                <a:solidFill>
                  <a:schemeClr val="tx1"/>
                </a:solidFill>
                <a:latin typeface="+mn-ea"/>
                <a:ea typeface="+mn-ea"/>
              </a:rPr>
              <a:t>He</a:t>
            </a:r>
            <a:endParaRPr kumimoji="1" lang="ja-JP" altLang="en-US" sz="2500" b="1" dirty="0" smtClean="0">
              <a:solidFill>
                <a:schemeClr val="tx1"/>
              </a:solidFill>
              <a:latin typeface="+mn-ea"/>
              <a:ea typeface="+mn-ea"/>
            </a:endParaRPr>
          </a:p>
        </p:txBody>
      </p:sp>
    </p:spTree>
    <p:extLst>
      <p:ext uri="{BB962C8B-B14F-4D97-AF65-F5344CB8AC3E}">
        <p14:creationId xmlns:p14="http://schemas.microsoft.com/office/powerpoint/2010/main" val="9739594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2"/>
          <p:cNvSpPr txBox="1">
            <a:spLocks/>
          </p:cNvSpPr>
          <p:nvPr/>
        </p:nvSpPr>
        <p:spPr>
          <a:xfrm>
            <a:off x="5912458" y="1742268"/>
            <a:ext cx="5544616" cy="18419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000" u="sng" dirty="0" smtClean="0">
                <a:solidFill>
                  <a:schemeClr val="tx1"/>
                </a:solidFill>
                <a:latin typeface="BIZ UDPゴシック" panose="020B0400000000000000" pitchFamily="50" charset="-128"/>
                <a:ea typeface="BIZ UDPゴシック" panose="020B0400000000000000" pitchFamily="50" charset="-128"/>
              </a:rPr>
              <a:t>現場仕様</a:t>
            </a:r>
            <a:endParaRPr lang="en-US" altLang="ja-JP" sz="2000" u="sng" dirty="0" smtClean="0">
              <a:solidFill>
                <a:schemeClr val="tx1"/>
              </a:solidFill>
              <a:latin typeface="BIZ UDPゴシック" panose="020B0400000000000000" pitchFamily="50" charset="-128"/>
              <a:ea typeface="BIZ UDPゴシック" panose="020B0400000000000000" pitchFamily="50" charset="-128"/>
            </a:endParaRPr>
          </a:p>
          <a:p>
            <a:pPr algn="l"/>
            <a:r>
              <a:rPr lang="ja-JP" altLang="en-US" sz="2000" dirty="0" smtClean="0">
                <a:solidFill>
                  <a:schemeClr val="tx1"/>
                </a:solidFill>
                <a:latin typeface="BIZ UDPゴシック" panose="020B0400000000000000" pitchFamily="50" charset="-128"/>
                <a:ea typeface="BIZ UDPゴシック" panose="020B0400000000000000" pitchFamily="50" charset="-128"/>
              </a:rPr>
              <a:t>・水量：</a:t>
            </a:r>
            <a:r>
              <a:rPr lang="en-US" altLang="ja-JP" sz="2000" dirty="0" smtClean="0">
                <a:solidFill>
                  <a:schemeClr val="tx1"/>
                </a:solidFill>
                <a:latin typeface="BIZ UDPゴシック" panose="020B0400000000000000" pitchFamily="50" charset="-128"/>
                <a:ea typeface="BIZ UDPゴシック" panose="020B0400000000000000" pitchFamily="50" charset="-128"/>
              </a:rPr>
              <a:t>200L/min</a:t>
            </a:r>
          </a:p>
          <a:p>
            <a:pPr algn="l"/>
            <a:r>
              <a:rPr lang="ja-JP" altLang="en-US" sz="2000" dirty="0">
                <a:solidFill>
                  <a:schemeClr val="tx1"/>
                </a:solidFill>
                <a:latin typeface="BIZ UDPゴシック" panose="020B0400000000000000" pitchFamily="50" charset="-128"/>
                <a:ea typeface="BIZ UDPゴシック" panose="020B0400000000000000" pitchFamily="50" charset="-128"/>
              </a:rPr>
              <a:t>・</a:t>
            </a:r>
            <a:r>
              <a:rPr lang="ja-JP" altLang="en-US" sz="2000" dirty="0" smtClean="0">
                <a:solidFill>
                  <a:schemeClr val="tx1"/>
                </a:solidFill>
                <a:latin typeface="BIZ UDPゴシック" panose="020B0400000000000000" pitchFamily="50" charset="-128"/>
                <a:ea typeface="BIZ UDPゴシック" panose="020B0400000000000000" pitchFamily="50" charset="-128"/>
              </a:rPr>
              <a:t>必要全揚程：</a:t>
            </a:r>
            <a:r>
              <a:rPr lang="en-US" altLang="ja-JP" sz="2000" dirty="0" smtClean="0">
                <a:solidFill>
                  <a:schemeClr val="tx1"/>
                </a:solidFill>
                <a:latin typeface="BIZ UDPゴシック" panose="020B0400000000000000" pitchFamily="50" charset="-128"/>
                <a:ea typeface="BIZ UDPゴシック" panose="020B0400000000000000" pitchFamily="50" charset="-128"/>
              </a:rPr>
              <a:t>40m</a:t>
            </a:r>
          </a:p>
        </p:txBody>
      </p:sp>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9645" y="4605527"/>
            <a:ext cx="1008112" cy="853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角丸四角形吹き出し 13"/>
          <p:cNvSpPr/>
          <p:nvPr/>
        </p:nvSpPr>
        <p:spPr>
          <a:xfrm>
            <a:off x="5940152" y="3715084"/>
            <a:ext cx="3024336" cy="576064"/>
          </a:xfrm>
          <a:prstGeom prst="wedgeRoundRectCallout">
            <a:avLst>
              <a:gd name="adj1" fmla="val -17861"/>
              <a:gd name="adj2" fmla="val 9168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latin typeface="HG丸ｺﾞｼｯｸM-PRO" panose="020F0600000000000000" pitchFamily="50" charset="-128"/>
                <a:ea typeface="HG丸ｺﾞｼｯｸM-PRO" panose="020F0600000000000000" pitchFamily="50" charset="-128"/>
              </a:rPr>
              <a:t>⑩のポンプを選びましょう</a:t>
            </a:r>
            <a:endParaRPr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pic>
        <p:nvPicPr>
          <p:cNvPr id="2" name="図 1"/>
          <p:cNvPicPr>
            <a:picLocks noChangeAspect="1"/>
          </p:cNvPicPr>
          <p:nvPr/>
        </p:nvPicPr>
        <p:blipFill>
          <a:blip r:embed="rId3"/>
          <a:stretch>
            <a:fillRect/>
          </a:stretch>
        </p:blipFill>
        <p:spPr>
          <a:xfrm>
            <a:off x="107504" y="1916832"/>
            <a:ext cx="5616624" cy="4027169"/>
          </a:xfrm>
          <a:prstGeom prst="rect">
            <a:avLst/>
          </a:prstGeom>
        </p:spPr>
      </p:pic>
      <p:sp>
        <p:nvSpPr>
          <p:cNvPr id="12"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t>選定図</a:t>
            </a:r>
            <a:endParaRPr lang="ja-JP" altLang="en-US" sz="2000" dirty="0"/>
          </a:p>
        </p:txBody>
      </p:sp>
      <p:sp>
        <p:nvSpPr>
          <p:cNvPr id="16" name="タイトル 1"/>
          <p:cNvSpPr>
            <a:spLocks noGrp="1"/>
          </p:cNvSpPr>
          <p:nvPr>
            <p:ph type="title"/>
          </p:nvPr>
        </p:nvSpPr>
        <p:spPr>
          <a:xfrm>
            <a:off x="323528" y="32814"/>
            <a:ext cx="7128792" cy="587874"/>
          </a:xfrm>
        </p:spPr>
        <p:txBody>
          <a:bodyPr/>
          <a:lstStyle/>
          <a:p>
            <a:r>
              <a:rPr lang="en-US" altLang="ja-JP" dirty="0">
                <a:solidFill>
                  <a:schemeClr val="tx1"/>
                </a:solidFill>
              </a:rPr>
              <a:t>Ⅴ.</a:t>
            </a:r>
            <a:r>
              <a:rPr lang="ja-JP" altLang="en-US" dirty="0" smtClean="0"/>
              <a:t>ポンプ</a:t>
            </a:r>
            <a:r>
              <a:rPr lang="ja-JP" altLang="en-US" dirty="0" smtClean="0"/>
              <a:t>の</a:t>
            </a:r>
            <a:r>
              <a:rPr lang="ja-JP" altLang="en-US" dirty="0" smtClean="0"/>
              <a:t>選定　</a:t>
            </a:r>
            <a:r>
              <a:rPr lang="ja-JP" altLang="en-US" dirty="0" smtClean="0">
                <a:solidFill>
                  <a:srgbClr val="0033CC"/>
                </a:solidFill>
              </a:rPr>
              <a:t>選定図の見方</a:t>
            </a:r>
            <a:r>
              <a:rPr lang="ja-JP" altLang="en-US" dirty="0" smtClean="0"/>
              <a:t>　　</a:t>
            </a:r>
            <a:endParaRPr kumimoji="1" lang="ja-JP" altLang="en-US" dirty="0">
              <a:solidFill>
                <a:srgbClr val="0033CC"/>
              </a:solidFill>
            </a:endParaRPr>
          </a:p>
        </p:txBody>
      </p:sp>
    </p:spTree>
    <p:extLst>
      <p:ext uri="{BB962C8B-B14F-4D97-AF65-F5344CB8AC3E}">
        <p14:creationId xmlns:p14="http://schemas.microsoft.com/office/powerpoint/2010/main" val="32778761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7" name="Group 3"/>
          <p:cNvGraphicFramePr>
            <a:graphicFrameLocks noGrp="1"/>
          </p:cNvGraphicFramePr>
          <p:nvPr>
            <p:extLst/>
          </p:nvPr>
        </p:nvGraphicFramePr>
        <p:xfrm>
          <a:off x="1371600" y="2121152"/>
          <a:ext cx="6400800" cy="1691879"/>
        </p:xfrm>
        <a:graphic>
          <a:graphicData uri="http://schemas.openxmlformats.org/drawingml/2006/table">
            <a:tbl>
              <a:tblPr/>
              <a:tblGrid>
                <a:gridCol w="1485900"/>
                <a:gridCol w="1657350"/>
                <a:gridCol w="1485900"/>
                <a:gridCol w="1771650"/>
              </a:tblGrid>
              <a:tr h="297222">
                <a:tc>
                  <a:txBody>
                    <a:bodyPr/>
                    <a:lstStyle>
                      <a:lvl1pPr>
                        <a:spcBef>
                          <a:spcPct val="20000"/>
                        </a:spcBef>
                        <a:defRPr kumimoji="1" sz="2800">
                          <a:solidFill>
                            <a:schemeClr val="tx1"/>
                          </a:solidFill>
                          <a:latin typeface="Times New Roman" charset="0"/>
                          <a:ea typeface="ＭＳ Ｐゴシック" pitchFamily="50" charset="-128"/>
                        </a:defRPr>
                      </a:lvl1pPr>
                      <a:lvl2pPr>
                        <a:spcBef>
                          <a:spcPct val="20000"/>
                        </a:spcBef>
                        <a:defRPr kumimoji="1" sz="2400">
                          <a:solidFill>
                            <a:schemeClr val="tx1"/>
                          </a:solidFill>
                          <a:latin typeface="Times New Roman" charset="0"/>
                          <a:ea typeface="ＭＳ Ｐゴシック" pitchFamily="50" charset="-128"/>
                        </a:defRPr>
                      </a:lvl2pPr>
                      <a:lvl3pPr>
                        <a:spcBef>
                          <a:spcPct val="20000"/>
                        </a:spcBef>
                        <a:defRPr kumimoji="1" sz="2000">
                          <a:solidFill>
                            <a:schemeClr val="tx1"/>
                          </a:solidFill>
                          <a:latin typeface="Times New Roman" charset="0"/>
                          <a:ea typeface="ＭＳ Ｐゴシック" pitchFamily="50" charset="-128"/>
                        </a:defRPr>
                      </a:lvl3pPr>
                      <a:lvl4pPr>
                        <a:spcBef>
                          <a:spcPct val="20000"/>
                        </a:spcBef>
                        <a:defRPr kumimoji="1">
                          <a:solidFill>
                            <a:schemeClr val="tx1"/>
                          </a:solidFill>
                          <a:latin typeface="Times New Roman" charset="0"/>
                          <a:ea typeface="ＭＳ Ｐゴシック" pitchFamily="50" charset="-128"/>
                        </a:defRPr>
                      </a:lvl4pPr>
                      <a:lvl5pPr>
                        <a:spcBef>
                          <a:spcPct val="20000"/>
                        </a:spcBef>
                        <a:defRPr kumimoji="1">
                          <a:solidFill>
                            <a:schemeClr val="tx1"/>
                          </a:solidFill>
                          <a:latin typeface="Times New Roman" charset="0"/>
                          <a:ea typeface="ＭＳ Ｐゴシック" pitchFamily="50" charset="-128"/>
                        </a:defRPr>
                      </a:lvl5pPr>
                      <a:lvl6pPr fontAlgn="base">
                        <a:spcBef>
                          <a:spcPct val="20000"/>
                        </a:spcBef>
                        <a:spcAft>
                          <a:spcPct val="0"/>
                        </a:spcAft>
                        <a:defRPr kumimoji="1">
                          <a:solidFill>
                            <a:schemeClr val="tx1"/>
                          </a:solidFill>
                          <a:latin typeface="Times New Roman" charset="0"/>
                          <a:ea typeface="ＭＳ Ｐゴシック" pitchFamily="50" charset="-128"/>
                        </a:defRPr>
                      </a:lvl6pPr>
                      <a:lvl7pPr fontAlgn="base">
                        <a:spcBef>
                          <a:spcPct val="20000"/>
                        </a:spcBef>
                        <a:spcAft>
                          <a:spcPct val="0"/>
                        </a:spcAft>
                        <a:defRPr kumimoji="1">
                          <a:solidFill>
                            <a:schemeClr val="tx1"/>
                          </a:solidFill>
                          <a:latin typeface="Times New Roman" charset="0"/>
                          <a:ea typeface="ＭＳ Ｐゴシック" pitchFamily="50" charset="-128"/>
                        </a:defRPr>
                      </a:lvl7pPr>
                      <a:lvl8pPr fontAlgn="base">
                        <a:spcBef>
                          <a:spcPct val="20000"/>
                        </a:spcBef>
                        <a:spcAft>
                          <a:spcPct val="0"/>
                        </a:spcAft>
                        <a:defRPr kumimoji="1">
                          <a:solidFill>
                            <a:schemeClr val="tx1"/>
                          </a:solidFill>
                          <a:latin typeface="Times New Roman" charset="0"/>
                          <a:ea typeface="ＭＳ Ｐゴシック" pitchFamily="50" charset="-128"/>
                        </a:defRPr>
                      </a:lvl8pPr>
                      <a:lvl9pPr fontAlgn="base">
                        <a:spcBef>
                          <a:spcPct val="20000"/>
                        </a:spcBef>
                        <a:spcAft>
                          <a:spcPct val="0"/>
                        </a:spcAft>
                        <a:defRPr kumimoji="1">
                          <a:solidFill>
                            <a:schemeClr val="tx1"/>
                          </a:solidFill>
                          <a:latin typeface="Times New Roman"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chemeClr val="tx1"/>
                          </a:solidFill>
                          <a:effectLst/>
                          <a:latin typeface="HGS創英角ｺﾞｼｯｸUB" pitchFamily="50" charset="-128"/>
                          <a:ea typeface="HGS創英角ｺﾞｼｯｸUB" pitchFamily="50" charset="-128"/>
                        </a:rPr>
                        <a:t>供　給　源</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kumimoji="1" sz="2800">
                          <a:solidFill>
                            <a:schemeClr val="tx1"/>
                          </a:solidFill>
                          <a:latin typeface="Times New Roman" charset="0"/>
                          <a:ea typeface="ＭＳ Ｐゴシック" pitchFamily="50" charset="-128"/>
                        </a:defRPr>
                      </a:lvl1pPr>
                      <a:lvl2pPr>
                        <a:spcBef>
                          <a:spcPct val="20000"/>
                        </a:spcBef>
                        <a:defRPr kumimoji="1" sz="2400">
                          <a:solidFill>
                            <a:schemeClr val="tx1"/>
                          </a:solidFill>
                          <a:latin typeface="Times New Roman" charset="0"/>
                          <a:ea typeface="ＭＳ Ｐゴシック" pitchFamily="50" charset="-128"/>
                        </a:defRPr>
                      </a:lvl2pPr>
                      <a:lvl3pPr>
                        <a:spcBef>
                          <a:spcPct val="20000"/>
                        </a:spcBef>
                        <a:defRPr kumimoji="1" sz="2000">
                          <a:solidFill>
                            <a:schemeClr val="tx1"/>
                          </a:solidFill>
                          <a:latin typeface="Times New Roman" charset="0"/>
                          <a:ea typeface="ＭＳ Ｐゴシック" pitchFamily="50" charset="-128"/>
                        </a:defRPr>
                      </a:lvl3pPr>
                      <a:lvl4pPr>
                        <a:spcBef>
                          <a:spcPct val="20000"/>
                        </a:spcBef>
                        <a:defRPr kumimoji="1">
                          <a:solidFill>
                            <a:schemeClr val="tx1"/>
                          </a:solidFill>
                          <a:latin typeface="Times New Roman" charset="0"/>
                          <a:ea typeface="ＭＳ Ｐゴシック" pitchFamily="50" charset="-128"/>
                        </a:defRPr>
                      </a:lvl4pPr>
                      <a:lvl5pPr>
                        <a:spcBef>
                          <a:spcPct val="20000"/>
                        </a:spcBef>
                        <a:defRPr kumimoji="1">
                          <a:solidFill>
                            <a:schemeClr val="tx1"/>
                          </a:solidFill>
                          <a:latin typeface="Times New Roman" charset="0"/>
                          <a:ea typeface="ＭＳ Ｐゴシック" pitchFamily="50" charset="-128"/>
                        </a:defRPr>
                      </a:lvl5pPr>
                      <a:lvl6pPr fontAlgn="base">
                        <a:spcBef>
                          <a:spcPct val="20000"/>
                        </a:spcBef>
                        <a:spcAft>
                          <a:spcPct val="0"/>
                        </a:spcAft>
                        <a:defRPr kumimoji="1">
                          <a:solidFill>
                            <a:schemeClr val="tx1"/>
                          </a:solidFill>
                          <a:latin typeface="Times New Roman" charset="0"/>
                          <a:ea typeface="ＭＳ Ｐゴシック" pitchFamily="50" charset="-128"/>
                        </a:defRPr>
                      </a:lvl6pPr>
                      <a:lvl7pPr fontAlgn="base">
                        <a:spcBef>
                          <a:spcPct val="20000"/>
                        </a:spcBef>
                        <a:spcAft>
                          <a:spcPct val="0"/>
                        </a:spcAft>
                        <a:defRPr kumimoji="1">
                          <a:solidFill>
                            <a:schemeClr val="tx1"/>
                          </a:solidFill>
                          <a:latin typeface="Times New Roman" charset="0"/>
                          <a:ea typeface="ＭＳ Ｐゴシック" pitchFamily="50" charset="-128"/>
                        </a:defRPr>
                      </a:lvl7pPr>
                      <a:lvl8pPr fontAlgn="base">
                        <a:spcBef>
                          <a:spcPct val="20000"/>
                        </a:spcBef>
                        <a:spcAft>
                          <a:spcPct val="0"/>
                        </a:spcAft>
                        <a:defRPr kumimoji="1">
                          <a:solidFill>
                            <a:schemeClr val="tx1"/>
                          </a:solidFill>
                          <a:latin typeface="Times New Roman" charset="0"/>
                          <a:ea typeface="ＭＳ Ｐゴシック" pitchFamily="50" charset="-128"/>
                        </a:defRPr>
                      </a:lvl8pPr>
                      <a:lvl9pPr fontAlgn="base">
                        <a:spcBef>
                          <a:spcPct val="20000"/>
                        </a:spcBef>
                        <a:spcAft>
                          <a:spcPct val="0"/>
                        </a:spcAft>
                        <a:defRPr kumimoji="1">
                          <a:solidFill>
                            <a:schemeClr val="tx1"/>
                          </a:solidFill>
                          <a:latin typeface="Times New Roman"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chemeClr val="tx1"/>
                          </a:solidFill>
                          <a:effectLst/>
                          <a:latin typeface="HGS創英角ｺﾞｼｯｸUB" pitchFamily="50" charset="-128"/>
                          <a:ea typeface="HGS創英角ｺﾞｼｯｸUB" pitchFamily="50" charset="-128"/>
                        </a:rPr>
                        <a:t>電源の種類</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kumimoji="1" sz="2800">
                          <a:solidFill>
                            <a:schemeClr val="tx1"/>
                          </a:solidFill>
                          <a:latin typeface="Times New Roman" charset="0"/>
                          <a:ea typeface="ＭＳ Ｐゴシック" pitchFamily="50" charset="-128"/>
                        </a:defRPr>
                      </a:lvl1pPr>
                      <a:lvl2pPr>
                        <a:spcBef>
                          <a:spcPct val="20000"/>
                        </a:spcBef>
                        <a:defRPr kumimoji="1" sz="2400">
                          <a:solidFill>
                            <a:schemeClr val="tx1"/>
                          </a:solidFill>
                          <a:latin typeface="Times New Roman" charset="0"/>
                          <a:ea typeface="ＭＳ Ｐゴシック" pitchFamily="50" charset="-128"/>
                        </a:defRPr>
                      </a:lvl2pPr>
                      <a:lvl3pPr>
                        <a:spcBef>
                          <a:spcPct val="20000"/>
                        </a:spcBef>
                        <a:defRPr kumimoji="1" sz="2000">
                          <a:solidFill>
                            <a:schemeClr val="tx1"/>
                          </a:solidFill>
                          <a:latin typeface="Times New Roman" charset="0"/>
                          <a:ea typeface="ＭＳ Ｐゴシック" pitchFamily="50" charset="-128"/>
                        </a:defRPr>
                      </a:lvl3pPr>
                      <a:lvl4pPr>
                        <a:spcBef>
                          <a:spcPct val="20000"/>
                        </a:spcBef>
                        <a:defRPr kumimoji="1">
                          <a:solidFill>
                            <a:schemeClr val="tx1"/>
                          </a:solidFill>
                          <a:latin typeface="Times New Roman" charset="0"/>
                          <a:ea typeface="ＭＳ Ｐゴシック" pitchFamily="50" charset="-128"/>
                        </a:defRPr>
                      </a:lvl4pPr>
                      <a:lvl5pPr>
                        <a:spcBef>
                          <a:spcPct val="20000"/>
                        </a:spcBef>
                        <a:defRPr kumimoji="1">
                          <a:solidFill>
                            <a:schemeClr val="tx1"/>
                          </a:solidFill>
                          <a:latin typeface="Times New Roman" charset="0"/>
                          <a:ea typeface="ＭＳ Ｐゴシック" pitchFamily="50" charset="-128"/>
                        </a:defRPr>
                      </a:lvl5pPr>
                      <a:lvl6pPr fontAlgn="base">
                        <a:spcBef>
                          <a:spcPct val="20000"/>
                        </a:spcBef>
                        <a:spcAft>
                          <a:spcPct val="0"/>
                        </a:spcAft>
                        <a:defRPr kumimoji="1">
                          <a:solidFill>
                            <a:schemeClr val="tx1"/>
                          </a:solidFill>
                          <a:latin typeface="Times New Roman" charset="0"/>
                          <a:ea typeface="ＭＳ Ｐゴシック" pitchFamily="50" charset="-128"/>
                        </a:defRPr>
                      </a:lvl6pPr>
                      <a:lvl7pPr fontAlgn="base">
                        <a:spcBef>
                          <a:spcPct val="20000"/>
                        </a:spcBef>
                        <a:spcAft>
                          <a:spcPct val="0"/>
                        </a:spcAft>
                        <a:defRPr kumimoji="1">
                          <a:solidFill>
                            <a:schemeClr val="tx1"/>
                          </a:solidFill>
                          <a:latin typeface="Times New Roman" charset="0"/>
                          <a:ea typeface="ＭＳ Ｐゴシック" pitchFamily="50" charset="-128"/>
                        </a:defRPr>
                      </a:lvl7pPr>
                      <a:lvl8pPr fontAlgn="base">
                        <a:spcBef>
                          <a:spcPct val="20000"/>
                        </a:spcBef>
                        <a:spcAft>
                          <a:spcPct val="0"/>
                        </a:spcAft>
                        <a:defRPr kumimoji="1">
                          <a:solidFill>
                            <a:schemeClr val="tx1"/>
                          </a:solidFill>
                          <a:latin typeface="Times New Roman" charset="0"/>
                          <a:ea typeface="ＭＳ Ｐゴシック" pitchFamily="50" charset="-128"/>
                        </a:defRPr>
                      </a:lvl8pPr>
                      <a:lvl9pPr fontAlgn="base">
                        <a:spcBef>
                          <a:spcPct val="20000"/>
                        </a:spcBef>
                        <a:spcAft>
                          <a:spcPct val="0"/>
                        </a:spcAft>
                        <a:defRPr kumimoji="1">
                          <a:solidFill>
                            <a:schemeClr val="tx1"/>
                          </a:solidFill>
                          <a:latin typeface="Times New Roman"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電　　　圧</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lvl1pPr>
                        <a:spcBef>
                          <a:spcPct val="20000"/>
                        </a:spcBef>
                        <a:defRPr kumimoji="1" sz="2800">
                          <a:solidFill>
                            <a:schemeClr val="tx1"/>
                          </a:solidFill>
                          <a:latin typeface="Times New Roman" charset="0"/>
                          <a:ea typeface="ＭＳ Ｐゴシック" pitchFamily="50" charset="-128"/>
                        </a:defRPr>
                      </a:lvl1pPr>
                      <a:lvl2pPr>
                        <a:spcBef>
                          <a:spcPct val="20000"/>
                        </a:spcBef>
                        <a:defRPr kumimoji="1" sz="2400">
                          <a:solidFill>
                            <a:schemeClr val="tx1"/>
                          </a:solidFill>
                          <a:latin typeface="Times New Roman" charset="0"/>
                          <a:ea typeface="ＭＳ Ｐゴシック" pitchFamily="50" charset="-128"/>
                        </a:defRPr>
                      </a:lvl2pPr>
                      <a:lvl3pPr>
                        <a:spcBef>
                          <a:spcPct val="20000"/>
                        </a:spcBef>
                        <a:defRPr kumimoji="1" sz="2000">
                          <a:solidFill>
                            <a:schemeClr val="tx1"/>
                          </a:solidFill>
                          <a:latin typeface="Times New Roman" charset="0"/>
                          <a:ea typeface="ＭＳ Ｐゴシック" pitchFamily="50" charset="-128"/>
                        </a:defRPr>
                      </a:lvl3pPr>
                      <a:lvl4pPr>
                        <a:spcBef>
                          <a:spcPct val="20000"/>
                        </a:spcBef>
                        <a:defRPr kumimoji="1">
                          <a:solidFill>
                            <a:schemeClr val="tx1"/>
                          </a:solidFill>
                          <a:latin typeface="Times New Roman" charset="0"/>
                          <a:ea typeface="ＭＳ Ｐゴシック" pitchFamily="50" charset="-128"/>
                        </a:defRPr>
                      </a:lvl4pPr>
                      <a:lvl5pPr>
                        <a:spcBef>
                          <a:spcPct val="20000"/>
                        </a:spcBef>
                        <a:defRPr kumimoji="1">
                          <a:solidFill>
                            <a:schemeClr val="tx1"/>
                          </a:solidFill>
                          <a:latin typeface="Times New Roman" charset="0"/>
                          <a:ea typeface="ＭＳ Ｐゴシック" pitchFamily="50" charset="-128"/>
                        </a:defRPr>
                      </a:lvl5pPr>
                      <a:lvl6pPr fontAlgn="base">
                        <a:spcBef>
                          <a:spcPct val="20000"/>
                        </a:spcBef>
                        <a:spcAft>
                          <a:spcPct val="0"/>
                        </a:spcAft>
                        <a:defRPr kumimoji="1">
                          <a:solidFill>
                            <a:schemeClr val="tx1"/>
                          </a:solidFill>
                          <a:latin typeface="Times New Roman" charset="0"/>
                          <a:ea typeface="ＭＳ Ｐゴシック" pitchFamily="50" charset="-128"/>
                        </a:defRPr>
                      </a:lvl6pPr>
                      <a:lvl7pPr fontAlgn="base">
                        <a:spcBef>
                          <a:spcPct val="20000"/>
                        </a:spcBef>
                        <a:spcAft>
                          <a:spcPct val="0"/>
                        </a:spcAft>
                        <a:defRPr kumimoji="1">
                          <a:solidFill>
                            <a:schemeClr val="tx1"/>
                          </a:solidFill>
                          <a:latin typeface="Times New Roman" charset="0"/>
                          <a:ea typeface="ＭＳ Ｐゴシック" pitchFamily="50" charset="-128"/>
                        </a:defRPr>
                      </a:lvl7pPr>
                      <a:lvl8pPr fontAlgn="base">
                        <a:spcBef>
                          <a:spcPct val="20000"/>
                        </a:spcBef>
                        <a:spcAft>
                          <a:spcPct val="0"/>
                        </a:spcAft>
                        <a:defRPr kumimoji="1">
                          <a:solidFill>
                            <a:schemeClr val="tx1"/>
                          </a:solidFill>
                          <a:latin typeface="Times New Roman" charset="0"/>
                          <a:ea typeface="ＭＳ Ｐゴシック" pitchFamily="50" charset="-128"/>
                        </a:defRPr>
                      </a:lvl8pPr>
                      <a:lvl9pPr fontAlgn="base">
                        <a:spcBef>
                          <a:spcPct val="20000"/>
                        </a:spcBef>
                        <a:spcAft>
                          <a:spcPct val="0"/>
                        </a:spcAft>
                        <a:defRPr kumimoji="1">
                          <a:solidFill>
                            <a:schemeClr val="tx1"/>
                          </a:solidFill>
                          <a:latin typeface="Times New Roman"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smtClean="0">
                          <a:ln>
                            <a:noFill/>
                          </a:ln>
                          <a:solidFill>
                            <a:schemeClr val="tx1"/>
                          </a:solidFill>
                          <a:effectLst/>
                          <a:latin typeface="HGS創英角ｺﾞｼｯｸUB" pitchFamily="50" charset="-128"/>
                          <a:ea typeface="HGS創英角ｺﾞｼｯｸUB" pitchFamily="50" charset="-128"/>
                        </a:rPr>
                        <a:t>周 波 数</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r>
              <a:tr h="1394657">
                <a:tc>
                  <a:txBody>
                    <a:bodyPr/>
                    <a:lstStyle>
                      <a:lvl1pPr>
                        <a:spcBef>
                          <a:spcPct val="20000"/>
                        </a:spcBef>
                        <a:defRPr kumimoji="1" sz="2800">
                          <a:solidFill>
                            <a:schemeClr val="tx1"/>
                          </a:solidFill>
                          <a:latin typeface="Times New Roman" charset="0"/>
                          <a:ea typeface="ＭＳ Ｐゴシック" pitchFamily="50" charset="-128"/>
                        </a:defRPr>
                      </a:lvl1pPr>
                      <a:lvl2pPr>
                        <a:spcBef>
                          <a:spcPct val="20000"/>
                        </a:spcBef>
                        <a:defRPr kumimoji="1" sz="2400">
                          <a:solidFill>
                            <a:schemeClr val="tx1"/>
                          </a:solidFill>
                          <a:latin typeface="Times New Roman" charset="0"/>
                          <a:ea typeface="ＭＳ Ｐゴシック" pitchFamily="50" charset="-128"/>
                        </a:defRPr>
                      </a:lvl2pPr>
                      <a:lvl3pPr>
                        <a:spcBef>
                          <a:spcPct val="20000"/>
                        </a:spcBef>
                        <a:defRPr kumimoji="1" sz="2000">
                          <a:solidFill>
                            <a:schemeClr val="tx1"/>
                          </a:solidFill>
                          <a:latin typeface="Times New Roman" charset="0"/>
                          <a:ea typeface="ＭＳ Ｐゴシック" pitchFamily="50" charset="-128"/>
                        </a:defRPr>
                      </a:lvl3pPr>
                      <a:lvl4pPr>
                        <a:spcBef>
                          <a:spcPct val="20000"/>
                        </a:spcBef>
                        <a:defRPr kumimoji="1">
                          <a:solidFill>
                            <a:schemeClr val="tx1"/>
                          </a:solidFill>
                          <a:latin typeface="Times New Roman" charset="0"/>
                          <a:ea typeface="ＭＳ Ｐゴシック" pitchFamily="50" charset="-128"/>
                        </a:defRPr>
                      </a:lvl4pPr>
                      <a:lvl5pPr>
                        <a:spcBef>
                          <a:spcPct val="20000"/>
                        </a:spcBef>
                        <a:defRPr kumimoji="1">
                          <a:solidFill>
                            <a:schemeClr val="tx1"/>
                          </a:solidFill>
                          <a:latin typeface="Times New Roman" charset="0"/>
                          <a:ea typeface="ＭＳ Ｐゴシック" pitchFamily="50" charset="-128"/>
                        </a:defRPr>
                      </a:lvl5pPr>
                      <a:lvl6pPr fontAlgn="base">
                        <a:spcBef>
                          <a:spcPct val="20000"/>
                        </a:spcBef>
                        <a:spcAft>
                          <a:spcPct val="0"/>
                        </a:spcAft>
                        <a:defRPr kumimoji="1">
                          <a:solidFill>
                            <a:schemeClr val="tx1"/>
                          </a:solidFill>
                          <a:latin typeface="Times New Roman" charset="0"/>
                          <a:ea typeface="ＭＳ Ｐゴシック" pitchFamily="50" charset="-128"/>
                        </a:defRPr>
                      </a:lvl6pPr>
                      <a:lvl7pPr fontAlgn="base">
                        <a:spcBef>
                          <a:spcPct val="20000"/>
                        </a:spcBef>
                        <a:spcAft>
                          <a:spcPct val="0"/>
                        </a:spcAft>
                        <a:defRPr kumimoji="1">
                          <a:solidFill>
                            <a:schemeClr val="tx1"/>
                          </a:solidFill>
                          <a:latin typeface="Times New Roman" charset="0"/>
                          <a:ea typeface="ＭＳ Ｐゴシック" pitchFamily="50" charset="-128"/>
                        </a:defRPr>
                      </a:lvl7pPr>
                      <a:lvl8pPr fontAlgn="base">
                        <a:spcBef>
                          <a:spcPct val="20000"/>
                        </a:spcBef>
                        <a:spcAft>
                          <a:spcPct val="0"/>
                        </a:spcAft>
                        <a:defRPr kumimoji="1">
                          <a:solidFill>
                            <a:schemeClr val="tx1"/>
                          </a:solidFill>
                          <a:latin typeface="Times New Roman" charset="0"/>
                          <a:ea typeface="ＭＳ Ｐゴシック" pitchFamily="50" charset="-128"/>
                        </a:defRPr>
                      </a:lvl8pPr>
                      <a:lvl9pPr fontAlgn="base">
                        <a:spcBef>
                          <a:spcPct val="20000"/>
                        </a:spcBef>
                        <a:spcAft>
                          <a:spcPct val="0"/>
                        </a:spcAft>
                        <a:defRPr kumimoji="1">
                          <a:solidFill>
                            <a:schemeClr val="tx1"/>
                          </a:solidFill>
                          <a:latin typeface="Times New Roman"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rgbClr val="00B050"/>
                          </a:solidFill>
                          <a:effectLst/>
                          <a:latin typeface="HGS創英角ｺﾞｼｯｸUB" pitchFamily="50" charset="-128"/>
                          <a:ea typeface="HGS創英角ｺﾞｼｯｸUB" pitchFamily="50" charset="-128"/>
                        </a:rPr>
                        <a:t>電力会社</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chemeClr val="tx1"/>
                          </a:solidFill>
                          <a:effectLst/>
                          <a:latin typeface="HGS創英角ｺﾞｼｯｸUB" pitchFamily="50" charset="-128"/>
                          <a:ea typeface="HGS創英角ｺﾞｼｯｸUB" pitchFamily="50" charset="-128"/>
                        </a:rPr>
                        <a:t>または</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rgbClr val="FF0000"/>
                          </a:solidFill>
                          <a:effectLst/>
                          <a:latin typeface="HGS創英角ｺﾞｼｯｸUB" pitchFamily="50" charset="-128"/>
                          <a:ea typeface="HGS創英角ｺﾞｼｯｸUB" pitchFamily="50" charset="-128"/>
                        </a:rPr>
                        <a:t>発 電 機</a:t>
                      </a:r>
                      <a:r>
                        <a:rPr kumimoji="1" lang="ja-JP" altLang="en-US" sz="1500" b="0" i="0" u="none" strike="noStrike" cap="none" normalizeH="0" baseline="0" dirty="0" smtClean="0">
                          <a:ln>
                            <a:noFill/>
                          </a:ln>
                          <a:solidFill>
                            <a:schemeClr val="bg2"/>
                          </a:solidFill>
                          <a:effectLst/>
                          <a:latin typeface="HGS創英角ｺﾞｼｯｸUB" pitchFamily="50" charset="-128"/>
                          <a:ea typeface="HGS創英角ｺﾞｼｯｸUB" pitchFamily="50" charset="-128"/>
                        </a:rPr>
                        <a:t> </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kumimoji="1" sz="2800">
                          <a:solidFill>
                            <a:schemeClr val="tx1"/>
                          </a:solidFill>
                          <a:latin typeface="Times New Roman" charset="0"/>
                          <a:ea typeface="ＭＳ Ｐゴシック" pitchFamily="50" charset="-128"/>
                        </a:defRPr>
                      </a:lvl1pPr>
                      <a:lvl2pPr>
                        <a:spcBef>
                          <a:spcPct val="20000"/>
                        </a:spcBef>
                        <a:defRPr kumimoji="1" sz="2400">
                          <a:solidFill>
                            <a:schemeClr val="tx1"/>
                          </a:solidFill>
                          <a:latin typeface="Times New Roman" charset="0"/>
                          <a:ea typeface="ＭＳ Ｐゴシック" pitchFamily="50" charset="-128"/>
                        </a:defRPr>
                      </a:lvl2pPr>
                      <a:lvl3pPr>
                        <a:spcBef>
                          <a:spcPct val="20000"/>
                        </a:spcBef>
                        <a:defRPr kumimoji="1" sz="2000">
                          <a:solidFill>
                            <a:schemeClr val="tx1"/>
                          </a:solidFill>
                          <a:latin typeface="Times New Roman" charset="0"/>
                          <a:ea typeface="ＭＳ Ｐゴシック" pitchFamily="50" charset="-128"/>
                        </a:defRPr>
                      </a:lvl3pPr>
                      <a:lvl4pPr>
                        <a:spcBef>
                          <a:spcPct val="20000"/>
                        </a:spcBef>
                        <a:defRPr kumimoji="1">
                          <a:solidFill>
                            <a:schemeClr val="tx1"/>
                          </a:solidFill>
                          <a:latin typeface="Times New Roman" charset="0"/>
                          <a:ea typeface="ＭＳ Ｐゴシック" pitchFamily="50" charset="-128"/>
                        </a:defRPr>
                      </a:lvl4pPr>
                      <a:lvl5pPr>
                        <a:spcBef>
                          <a:spcPct val="20000"/>
                        </a:spcBef>
                        <a:defRPr kumimoji="1">
                          <a:solidFill>
                            <a:schemeClr val="tx1"/>
                          </a:solidFill>
                          <a:latin typeface="Times New Roman" charset="0"/>
                          <a:ea typeface="ＭＳ Ｐゴシック" pitchFamily="50" charset="-128"/>
                        </a:defRPr>
                      </a:lvl5pPr>
                      <a:lvl6pPr fontAlgn="base">
                        <a:spcBef>
                          <a:spcPct val="20000"/>
                        </a:spcBef>
                        <a:spcAft>
                          <a:spcPct val="0"/>
                        </a:spcAft>
                        <a:defRPr kumimoji="1">
                          <a:solidFill>
                            <a:schemeClr val="tx1"/>
                          </a:solidFill>
                          <a:latin typeface="Times New Roman" charset="0"/>
                          <a:ea typeface="ＭＳ Ｐゴシック" pitchFamily="50" charset="-128"/>
                        </a:defRPr>
                      </a:lvl6pPr>
                      <a:lvl7pPr fontAlgn="base">
                        <a:spcBef>
                          <a:spcPct val="20000"/>
                        </a:spcBef>
                        <a:spcAft>
                          <a:spcPct val="0"/>
                        </a:spcAft>
                        <a:defRPr kumimoji="1">
                          <a:solidFill>
                            <a:schemeClr val="tx1"/>
                          </a:solidFill>
                          <a:latin typeface="Times New Roman" charset="0"/>
                          <a:ea typeface="ＭＳ Ｐゴシック" pitchFamily="50" charset="-128"/>
                        </a:defRPr>
                      </a:lvl7pPr>
                      <a:lvl8pPr fontAlgn="base">
                        <a:spcBef>
                          <a:spcPct val="20000"/>
                        </a:spcBef>
                        <a:spcAft>
                          <a:spcPct val="0"/>
                        </a:spcAft>
                        <a:defRPr kumimoji="1">
                          <a:solidFill>
                            <a:schemeClr val="tx1"/>
                          </a:solidFill>
                          <a:latin typeface="Times New Roman" charset="0"/>
                          <a:ea typeface="ＭＳ Ｐゴシック" pitchFamily="50" charset="-128"/>
                        </a:defRPr>
                      </a:lvl8pPr>
                      <a:lvl9pPr fontAlgn="base">
                        <a:spcBef>
                          <a:spcPct val="20000"/>
                        </a:spcBef>
                        <a:spcAft>
                          <a:spcPct val="0"/>
                        </a:spcAft>
                        <a:defRPr kumimoji="1">
                          <a:solidFill>
                            <a:schemeClr val="tx1"/>
                          </a:solidFill>
                          <a:latin typeface="Times New Roman"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rgbClr val="00B050"/>
                          </a:solidFill>
                          <a:effectLst/>
                          <a:latin typeface="HGS創英角ｺﾞｼｯｸUB" pitchFamily="50" charset="-128"/>
                          <a:ea typeface="HGS創英角ｺﾞｼｯｸUB" pitchFamily="50" charset="-128"/>
                        </a:rPr>
                        <a:t>単　相</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rgbClr val="00B050"/>
                          </a:solidFill>
                          <a:effectLst/>
                          <a:latin typeface="HGS創英角ｺﾞｼｯｸUB" pitchFamily="50" charset="-128"/>
                          <a:ea typeface="HGS創英角ｺﾞｼｯｸUB" pitchFamily="50" charset="-128"/>
                        </a:rPr>
                        <a:t>（家庭用）</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chemeClr val="tx1"/>
                          </a:solidFill>
                          <a:effectLst/>
                          <a:latin typeface="HGS創英角ｺﾞｼｯｸUB" pitchFamily="50" charset="-128"/>
                          <a:ea typeface="HGS創英角ｺﾞｼｯｸUB" pitchFamily="50" charset="-128"/>
                        </a:rPr>
                        <a:t>または</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rgbClr val="FF0000"/>
                          </a:solidFill>
                          <a:effectLst/>
                          <a:latin typeface="HGS創英角ｺﾞｼｯｸUB" pitchFamily="50" charset="-128"/>
                          <a:ea typeface="HGS創英角ｺﾞｼｯｸUB" pitchFamily="50" charset="-128"/>
                        </a:rPr>
                        <a:t>三　相</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rgbClr val="FF0000"/>
                          </a:solidFill>
                          <a:effectLst/>
                          <a:latin typeface="HGS創英角ｺﾞｼｯｸUB" pitchFamily="50" charset="-128"/>
                          <a:ea typeface="HGS創英角ｺﾞｼｯｸUB" pitchFamily="50" charset="-128"/>
                        </a:rPr>
                        <a:t>（工場等）</a:t>
                      </a:r>
                      <a:r>
                        <a:rPr kumimoji="1" lang="ja-JP" altLang="en-US" sz="1500" b="0" i="0" u="none" strike="noStrike" cap="none" normalizeH="0" baseline="0" dirty="0" smtClean="0">
                          <a:ln>
                            <a:noFill/>
                          </a:ln>
                          <a:solidFill>
                            <a:schemeClr val="tx1"/>
                          </a:solidFill>
                          <a:effectLst/>
                          <a:latin typeface="HGS創英角ｺﾞｼｯｸUB" pitchFamily="50" charset="-128"/>
                          <a:ea typeface="HGS創英角ｺﾞｼｯｸUB" pitchFamily="50" charset="-128"/>
                        </a:rPr>
                        <a:t> </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kumimoji="1" sz="2800">
                          <a:solidFill>
                            <a:schemeClr val="tx1"/>
                          </a:solidFill>
                          <a:latin typeface="Times New Roman" charset="0"/>
                          <a:ea typeface="ＭＳ Ｐゴシック" pitchFamily="50" charset="-128"/>
                        </a:defRPr>
                      </a:lvl1pPr>
                      <a:lvl2pPr>
                        <a:spcBef>
                          <a:spcPct val="20000"/>
                        </a:spcBef>
                        <a:defRPr kumimoji="1" sz="2400">
                          <a:solidFill>
                            <a:schemeClr val="tx1"/>
                          </a:solidFill>
                          <a:latin typeface="Times New Roman" charset="0"/>
                          <a:ea typeface="ＭＳ Ｐゴシック" pitchFamily="50" charset="-128"/>
                        </a:defRPr>
                      </a:lvl2pPr>
                      <a:lvl3pPr>
                        <a:spcBef>
                          <a:spcPct val="20000"/>
                        </a:spcBef>
                        <a:defRPr kumimoji="1" sz="2000">
                          <a:solidFill>
                            <a:schemeClr val="tx1"/>
                          </a:solidFill>
                          <a:latin typeface="Times New Roman" charset="0"/>
                          <a:ea typeface="ＭＳ Ｐゴシック" pitchFamily="50" charset="-128"/>
                        </a:defRPr>
                      </a:lvl3pPr>
                      <a:lvl4pPr>
                        <a:spcBef>
                          <a:spcPct val="20000"/>
                        </a:spcBef>
                        <a:defRPr kumimoji="1">
                          <a:solidFill>
                            <a:schemeClr val="tx1"/>
                          </a:solidFill>
                          <a:latin typeface="Times New Roman" charset="0"/>
                          <a:ea typeface="ＭＳ Ｐゴシック" pitchFamily="50" charset="-128"/>
                        </a:defRPr>
                      </a:lvl4pPr>
                      <a:lvl5pPr>
                        <a:spcBef>
                          <a:spcPct val="20000"/>
                        </a:spcBef>
                        <a:defRPr kumimoji="1">
                          <a:solidFill>
                            <a:schemeClr val="tx1"/>
                          </a:solidFill>
                          <a:latin typeface="Times New Roman" charset="0"/>
                          <a:ea typeface="ＭＳ Ｐゴシック" pitchFamily="50" charset="-128"/>
                        </a:defRPr>
                      </a:lvl5pPr>
                      <a:lvl6pPr fontAlgn="base">
                        <a:spcBef>
                          <a:spcPct val="20000"/>
                        </a:spcBef>
                        <a:spcAft>
                          <a:spcPct val="0"/>
                        </a:spcAft>
                        <a:defRPr kumimoji="1">
                          <a:solidFill>
                            <a:schemeClr val="tx1"/>
                          </a:solidFill>
                          <a:latin typeface="Times New Roman" charset="0"/>
                          <a:ea typeface="ＭＳ Ｐゴシック" pitchFamily="50" charset="-128"/>
                        </a:defRPr>
                      </a:lvl6pPr>
                      <a:lvl7pPr fontAlgn="base">
                        <a:spcBef>
                          <a:spcPct val="20000"/>
                        </a:spcBef>
                        <a:spcAft>
                          <a:spcPct val="0"/>
                        </a:spcAft>
                        <a:defRPr kumimoji="1">
                          <a:solidFill>
                            <a:schemeClr val="tx1"/>
                          </a:solidFill>
                          <a:latin typeface="Times New Roman" charset="0"/>
                          <a:ea typeface="ＭＳ Ｐゴシック" pitchFamily="50" charset="-128"/>
                        </a:defRPr>
                      </a:lvl7pPr>
                      <a:lvl8pPr fontAlgn="base">
                        <a:spcBef>
                          <a:spcPct val="20000"/>
                        </a:spcBef>
                        <a:spcAft>
                          <a:spcPct val="0"/>
                        </a:spcAft>
                        <a:defRPr kumimoji="1">
                          <a:solidFill>
                            <a:schemeClr val="tx1"/>
                          </a:solidFill>
                          <a:latin typeface="Times New Roman" charset="0"/>
                          <a:ea typeface="ＭＳ Ｐゴシック" pitchFamily="50" charset="-128"/>
                        </a:defRPr>
                      </a:lvl8pPr>
                      <a:lvl9pPr fontAlgn="base">
                        <a:spcBef>
                          <a:spcPct val="20000"/>
                        </a:spcBef>
                        <a:spcAft>
                          <a:spcPct val="0"/>
                        </a:spcAft>
                        <a:defRPr kumimoji="1">
                          <a:solidFill>
                            <a:schemeClr val="tx1"/>
                          </a:solidFill>
                          <a:latin typeface="Times New Roman"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rgbClr val="00B050"/>
                          </a:solidFill>
                          <a:effectLst/>
                          <a:latin typeface="HGS創英角ｺﾞｼｯｸUB" pitchFamily="50" charset="-128"/>
                          <a:ea typeface="HGS創英角ｺﾞｼｯｸUB" pitchFamily="50" charset="-128"/>
                        </a:rPr>
                        <a:t>１００Ｖ</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rgbClr val="00B050"/>
                          </a:solidFill>
                          <a:effectLst/>
                          <a:latin typeface="HGS創英角ｺﾞｼｯｸUB" pitchFamily="50" charset="-128"/>
                          <a:ea typeface="HGS創英角ｺﾞｼｯｸUB" pitchFamily="50" charset="-128"/>
                        </a:rPr>
                        <a:t>（２００Ｖ）</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chemeClr val="tx1"/>
                          </a:solidFill>
                          <a:effectLst/>
                          <a:latin typeface="HGS創英角ｺﾞｼｯｸUB" pitchFamily="50" charset="-128"/>
                          <a:ea typeface="HGS創英角ｺﾞｼｯｸUB" pitchFamily="50" charset="-128"/>
                        </a:rPr>
                        <a:t>または</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rgbClr val="FF0000"/>
                          </a:solidFill>
                          <a:effectLst/>
                          <a:latin typeface="HGS創英角ｺﾞｼｯｸUB" pitchFamily="50" charset="-128"/>
                          <a:ea typeface="HGS創英角ｺﾞｼｯｸUB" pitchFamily="50" charset="-128"/>
                        </a:rPr>
                        <a:t>２００Ｖ</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rgbClr val="FF0000"/>
                          </a:solidFill>
                          <a:effectLst/>
                          <a:latin typeface="HGS創英角ｺﾞｼｯｸUB" pitchFamily="50" charset="-128"/>
                          <a:ea typeface="HGS創英角ｺﾞｼｯｸUB" pitchFamily="50" charset="-128"/>
                        </a:rPr>
                        <a:t>（４００Ｖ）</a:t>
                      </a:r>
                      <a:r>
                        <a:rPr kumimoji="1" lang="ja-JP" altLang="en-US" sz="1500" b="0" i="0" u="none" strike="noStrike" cap="none" normalizeH="0" baseline="0" dirty="0" smtClean="0">
                          <a:ln>
                            <a:noFill/>
                          </a:ln>
                          <a:solidFill>
                            <a:schemeClr val="tx1"/>
                          </a:solidFill>
                          <a:effectLst/>
                          <a:latin typeface="HGS創英角ｺﾞｼｯｸUB" pitchFamily="50" charset="-128"/>
                          <a:ea typeface="HGS創英角ｺﾞｼｯｸUB" pitchFamily="50" charset="-128"/>
                        </a:rPr>
                        <a:t> </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kumimoji="1" sz="2800">
                          <a:solidFill>
                            <a:schemeClr val="tx1"/>
                          </a:solidFill>
                          <a:latin typeface="Times New Roman" charset="0"/>
                          <a:ea typeface="ＭＳ Ｐゴシック" pitchFamily="50" charset="-128"/>
                        </a:defRPr>
                      </a:lvl1pPr>
                      <a:lvl2pPr>
                        <a:spcBef>
                          <a:spcPct val="20000"/>
                        </a:spcBef>
                        <a:defRPr kumimoji="1" sz="2400">
                          <a:solidFill>
                            <a:schemeClr val="tx1"/>
                          </a:solidFill>
                          <a:latin typeface="Times New Roman" charset="0"/>
                          <a:ea typeface="ＭＳ Ｐゴシック" pitchFamily="50" charset="-128"/>
                        </a:defRPr>
                      </a:lvl2pPr>
                      <a:lvl3pPr>
                        <a:spcBef>
                          <a:spcPct val="20000"/>
                        </a:spcBef>
                        <a:defRPr kumimoji="1" sz="2000">
                          <a:solidFill>
                            <a:schemeClr val="tx1"/>
                          </a:solidFill>
                          <a:latin typeface="Times New Roman" charset="0"/>
                          <a:ea typeface="ＭＳ Ｐゴシック" pitchFamily="50" charset="-128"/>
                        </a:defRPr>
                      </a:lvl3pPr>
                      <a:lvl4pPr>
                        <a:spcBef>
                          <a:spcPct val="20000"/>
                        </a:spcBef>
                        <a:defRPr kumimoji="1">
                          <a:solidFill>
                            <a:schemeClr val="tx1"/>
                          </a:solidFill>
                          <a:latin typeface="Times New Roman" charset="0"/>
                          <a:ea typeface="ＭＳ Ｐゴシック" pitchFamily="50" charset="-128"/>
                        </a:defRPr>
                      </a:lvl4pPr>
                      <a:lvl5pPr>
                        <a:spcBef>
                          <a:spcPct val="20000"/>
                        </a:spcBef>
                        <a:defRPr kumimoji="1">
                          <a:solidFill>
                            <a:schemeClr val="tx1"/>
                          </a:solidFill>
                          <a:latin typeface="Times New Roman" charset="0"/>
                          <a:ea typeface="ＭＳ Ｐゴシック" pitchFamily="50" charset="-128"/>
                        </a:defRPr>
                      </a:lvl5pPr>
                      <a:lvl6pPr fontAlgn="base">
                        <a:spcBef>
                          <a:spcPct val="20000"/>
                        </a:spcBef>
                        <a:spcAft>
                          <a:spcPct val="0"/>
                        </a:spcAft>
                        <a:defRPr kumimoji="1">
                          <a:solidFill>
                            <a:schemeClr val="tx1"/>
                          </a:solidFill>
                          <a:latin typeface="Times New Roman" charset="0"/>
                          <a:ea typeface="ＭＳ Ｐゴシック" pitchFamily="50" charset="-128"/>
                        </a:defRPr>
                      </a:lvl6pPr>
                      <a:lvl7pPr fontAlgn="base">
                        <a:spcBef>
                          <a:spcPct val="20000"/>
                        </a:spcBef>
                        <a:spcAft>
                          <a:spcPct val="0"/>
                        </a:spcAft>
                        <a:defRPr kumimoji="1">
                          <a:solidFill>
                            <a:schemeClr val="tx1"/>
                          </a:solidFill>
                          <a:latin typeface="Times New Roman" charset="0"/>
                          <a:ea typeface="ＭＳ Ｐゴシック" pitchFamily="50" charset="-128"/>
                        </a:defRPr>
                      </a:lvl7pPr>
                      <a:lvl8pPr fontAlgn="base">
                        <a:spcBef>
                          <a:spcPct val="20000"/>
                        </a:spcBef>
                        <a:spcAft>
                          <a:spcPct val="0"/>
                        </a:spcAft>
                        <a:defRPr kumimoji="1">
                          <a:solidFill>
                            <a:schemeClr val="tx1"/>
                          </a:solidFill>
                          <a:latin typeface="Times New Roman" charset="0"/>
                          <a:ea typeface="ＭＳ Ｐゴシック" pitchFamily="50" charset="-128"/>
                        </a:defRPr>
                      </a:lvl8pPr>
                      <a:lvl9pPr fontAlgn="base">
                        <a:spcBef>
                          <a:spcPct val="20000"/>
                        </a:spcBef>
                        <a:spcAft>
                          <a:spcPct val="0"/>
                        </a:spcAft>
                        <a:defRPr kumimoji="1">
                          <a:solidFill>
                            <a:schemeClr val="tx1"/>
                          </a:solidFill>
                          <a:latin typeface="Times New Roman"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rgbClr val="00B050"/>
                          </a:solidFill>
                          <a:effectLst/>
                          <a:latin typeface="HGS創英角ｺﾞｼｯｸUB" pitchFamily="50" charset="-128"/>
                          <a:ea typeface="HGS創英角ｺﾞｼｯｸUB" pitchFamily="50" charset="-128"/>
                        </a:rPr>
                        <a:t>５０Ｈｚ</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rgbClr val="00B050"/>
                          </a:solidFill>
                          <a:effectLst/>
                          <a:latin typeface="HGS創英角ｺﾞｼｯｸUB" pitchFamily="50" charset="-128"/>
                          <a:ea typeface="HGS創英角ｺﾞｼｯｸUB" pitchFamily="50" charset="-128"/>
                        </a:rPr>
                        <a:t>（東日本地区）</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chemeClr val="tx1"/>
                          </a:solidFill>
                          <a:effectLst/>
                          <a:latin typeface="HGS創英角ｺﾞｼｯｸUB" pitchFamily="50" charset="-128"/>
                          <a:ea typeface="HGS創英角ｺﾞｼｯｸUB" pitchFamily="50" charset="-128"/>
                        </a:rPr>
                        <a:t>または</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rgbClr val="FF0000"/>
                          </a:solidFill>
                          <a:effectLst/>
                          <a:latin typeface="HGS創英角ｺﾞｼｯｸUB" pitchFamily="50" charset="-128"/>
                          <a:ea typeface="HGS創英角ｺﾞｼｯｸUB" pitchFamily="50" charset="-128"/>
                        </a:rPr>
                        <a:t>６０Ｈｚ</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500" b="0" i="0" u="none" strike="noStrike" cap="none" normalizeH="0" baseline="0" dirty="0" smtClean="0">
                          <a:ln>
                            <a:noFill/>
                          </a:ln>
                          <a:solidFill>
                            <a:srgbClr val="FF0000"/>
                          </a:solidFill>
                          <a:effectLst/>
                          <a:latin typeface="HGS創英角ｺﾞｼｯｸUB" pitchFamily="50" charset="-128"/>
                          <a:ea typeface="HGS創英角ｺﾞｼｯｸUB" pitchFamily="50" charset="-128"/>
                        </a:rPr>
                        <a:t>（西日本地区）</a:t>
                      </a:r>
                      <a:r>
                        <a:rPr kumimoji="1" lang="ja-JP" altLang="en-US" sz="1500" b="0" i="0" u="none" strike="noStrike" cap="none" normalizeH="0" baseline="0" dirty="0" smtClean="0">
                          <a:ln>
                            <a:noFill/>
                          </a:ln>
                          <a:solidFill>
                            <a:schemeClr val="tx1"/>
                          </a:solidFill>
                          <a:effectLst/>
                          <a:latin typeface="HGS創英角ｺﾞｼｯｸUB" pitchFamily="50" charset="-128"/>
                          <a:ea typeface="HGS創英角ｺﾞｼｯｸUB" pitchFamily="50" charset="-128"/>
                        </a:rPr>
                        <a:t> </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r>
            </a:tbl>
          </a:graphicData>
        </a:graphic>
      </p:graphicFrame>
      <p:sp>
        <p:nvSpPr>
          <p:cNvPr id="28692" name="Rectangle 20"/>
          <p:cNvSpPr>
            <a:spLocks noChangeArrowheads="1"/>
          </p:cNvSpPr>
          <p:nvPr/>
        </p:nvSpPr>
        <p:spPr bwMode="auto">
          <a:xfrm>
            <a:off x="1657350" y="3989244"/>
            <a:ext cx="4400550" cy="346249"/>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buFontTx/>
              <a:buNone/>
            </a:pPr>
            <a:r>
              <a:rPr lang="en-US" altLang="ja-JP" sz="1650" dirty="0">
                <a:solidFill>
                  <a:srgbClr val="000000"/>
                </a:solidFill>
                <a:latin typeface="HGS創英角ｺﾞｼｯｸUB" panose="020B0900000000000000" pitchFamily="50" charset="-128"/>
                <a:ea typeface="HGS創英角ｺﾞｼｯｸUB" panose="020B0900000000000000" pitchFamily="50" charset="-128"/>
              </a:rPr>
              <a:t>50Hz</a:t>
            </a:r>
            <a:r>
              <a:rPr lang="ja-JP" altLang="en-US" sz="1650" dirty="0">
                <a:solidFill>
                  <a:srgbClr val="000000"/>
                </a:solidFill>
                <a:latin typeface="HGS創英角ｺﾞｼｯｸUB" panose="020B0900000000000000" pitchFamily="50" charset="-128"/>
                <a:ea typeface="HGS創英角ｺﾞｼｯｸUB" panose="020B0900000000000000" pitchFamily="50" charset="-128"/>
              </a:rPr>
              <a:t>用のポンプを</a:t>
            </a:r>
            <a:r>
              <a:rPr lang="en-US" altLang="ja-JP" sz="1650" dirty="0">
                <a:solidFill>
                  <a:srgbClr val="000000"/>
                </a:solidFill>
                <a:latin typeface="HGS創英角ｺﾞｼｯｸUB" panose="020B0900000000000000" pitchFamily="50" charset="-128"/>
                <a:ea typeface="HGS創英角ｺﾞｼｯｸUB" panose="020B0900000000000000" pitchFamily="50" charset="-128"/>
              </a:rPr>
              <a:t>60Hz</a:t>
            </a:r>
            <a:r>
              <a:rPr lang="ja-JP" altLang="en-US" sz="1650" dirty="0">
                <a:solidFill>
                  <a:srgbClr val="000000"/>
                </a:solidFill>
                <a:latin typeface="HGS創英角ｺﾞｼｯｸUB" panose="020B0900000000000000" pitchFamily="50" charset="-128"/>
                <a:ea typeface="HGS創英角ｺﾞｼｯｸUB" panose="020B0900000000000000" pitchFamily="50" charset="-128"/>
              </a:rPr>
              <a:t>地域で運転すると？</a:t>
            </a:r>
          </a:p>
        </p:txBody>
      </p:sp>
      <p:sp>
        <p:nvSpPr>
          <p:cNvPr id="28693" name="Rectangle 21"/>
          <p:cNvSpPr>
            <a:spLocks noChangeArrowheads="1"/>
          </p:cNvSpPr>
          <p:nvPr/>
        </p:nvSpPr>
        <p:spPr bwMode="auto">
          <a:xfrm>
            <a:off x="1714500" y="4411915"/>
            <a:ext cx="6057900"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lnSpc>
                <a:spcPct val="80000"/>
              </a:lnSpc>
              <a:spcBef>
                <a:spcPct val="50000"/>
              </a:spcBef>
              <a:spcAft>
                <a:spcPct val="0"/>
              </a:spcAft>
              <a:buClr>
                <a:srgbClr val="000000"/>
              </a:buClr>
              <a:buSzPct val="75000"/>
              <a:buFont typeface="Wingdings" panose="05000000000000000000" pitchFamily="2" charset="2"/>
              <a:buNone/>
            </a:pPr>
            <a:r>
              <a:rPr lang="ja-JP" altLang="en-US" sz="1500" dirty="0">
                <a:solidFill>
                  <a:srgbClr val="000000"/>
                </a:solidFill>
                <a:latin typeface="HGS創英角ｺﾞｼｯｸUB" panose="020B0900000000000000" pitchFamily="50" charset="-128"/>
                <a:ea typeface="HGS創英角ｺﾞｼｯｸUB" panose="020B0900000000000000" pitchFamily="50" charset="-128"/>
              </a:rPr>
              <a:t>大きい羽根車で高速回転が行われるので、</a:t>
            </a:r>
          </a:p>
          <a:p>
            <a:pPr eaLnBrk="1" fontAlgn="base" hangingPunct="1">
              <a:lnSpc>
                <a:spcPct val="80000"/>
              </a:lnSpc>
              <a:spcBef>
                <a:spcPct val="50000"/>
              </a:spcBef>
              <a:spcAft>
                <a:spcPct val="0"/>
              </a:spcAft>
              <a:buClr>
                <a:srgbClr val="000000"/>
              </a:buClr>
              <a:buSzPct val="75000"/>
              <a:buFont typeface="Wingdings" panose="05000000000000000000" pitchFamily="2" charset="2"/>
              <a:buNone/>
            </a:pPr>
            <a:r>
              <a:rPr lang="ja-JP" altLang="en-US" sz="1500" dirty="0">
                <a:solidFill>
                  <a:srgbClr val="000000"/>
                </a:solidFill>
                <a:latin typeface="HGS創英角ｺﾞｼｯｸUB" panose="020B0900000000000000" pitchFamily="50" charset="-128"/>
                <a:ea typeface="HGS創英角ｺﾞｼｯｸUB" panose="020B0900000000000000" pitchFamily="50" charset="-128"/>
              </a:rPr>
              <a:t>オーバーロード（過負荷）となりモータが焼損する恐れがあります。</a:t>
            </a:r>
          </a:p>
        </p:txBody>
      </p:sp>
      <p:sp>
        <p:nvSpPr>
          <p:cNvPr id="28694" name="Rectangle 22"/>
          <p:cNvSpPr>
            <a:spLocks noChangeArrowheads="1"/>
          </p:cNvSpPr>
          <p:nvPr/>
        </p:nvSpPr>
        <p:spPr bwMode="auto">
          <a:xfrm>
            <a:off x="1657350" y="5123908"/>
            <a:ext cx="4400550" cy="295466"/>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lnSpc>
                <a:spcPct val="80000"/>
              </a:lnSpc>
              <a:spcAft>
                <a:spcPct val="0"/>
              </a:spcAft>
              <a:buClr>
                <a:srgbClr val="000000"/>
              </a:buClr>
              <a:buSzPct val="75000"/>
              <a:buFont typeface="Wingdings" panose="05000000000000000000" pitchFamily="2" charset="2"/>
              <a:buNone/>
            </a:pPr>
            <a:r>
              <a:rPr lang="en-US" altLang="ja-JP" sz="1650">
                <a:solidFill>
                  <a:srgbClr val="000000"/>
                </a:solidFill>
                <a:latin typeface="HGS創英角ｺﾞｼｯｸUB" panose="020B0900000000000000" pitchFamily="50" charset="-128"/>
                <a:ea typeface="HGS創英角ｺﾞｼｯｸUB" panose="020B0900000000000000" pitchFamily="50" charset="-128"/>
              </a:rPr>
              <a:t>60Hz</a:t>
            </a:r>
            <a:r>
              <a:rPr lang="ja-JP" altLang="en-US" sz="1650">
                <a:solidFill>
                  <a:srgbClr val="000000"/>
                </a:solidFill>
                <a:latin typeface="HGS創英角ｺﾞｼｯｸUB" panose="020B0900000000000000" pitchFamily="50" charset="-128"/>
                <a:ea typeface="HGS創英角ｺﾞｼｯｸUB" panose="020B0900000000000000" pitchFamily="50" charset="-128"/>
              </a:rPr>
              <a:t>用のポンプを</a:t>
            </a:r>
            <a:r>
              <a:rPr lang="en-US" altLang="ja-JP" sz="1650">
                <a:solidFill>
                  <a:srgbClr val="000000"/>
                </a:solidFill>
                <a:latin typeface="HGS創英角ｺﾞｼｯｸUB" panose="020B0900000000000000" pitchFamily="50" charset="-128"/>
                <a:ea typeface="HGS創英角ｺﾞｼｯｸUB" panose="020B0900000000000000" pitchFamily="50" charset="-128"/>
              </a:rPr>
              <a:t>50Hz</a:t>
            </a:r>
            <a:r>
              <a:rPr lang="ja-JP" altLang="en-US" sz="1650">
                <a:solidFill>
                  <a:srgbClr val="000000"/>
                </a:solidFill>
                <a:latin typeface="HGS創英角ｺﾞｼｯｸUB" panose="020B0900000000000000" pitchFamily="50" charset="-128"/>
                <a:ea typeface="HGS創英角ｺﾞｼｯｸUB" panose="020B0900000000000000" pitchFamily="50" charset="-128"/>
              </a:rPr>
              <a:t>地域で運転すると？</a:t>
            </a:r>
          </a:p>
        </p:txBody>
      </p:sp>
      <p:sp>
        <p:nvSpPr>
          <p:cNvPr id="28695" name="Rectangle 23"/>
          <p:cNvSpPr>
            <a:spLocks noChangeArrowheads="1"/>
          </p:cNvSpPr>
          <p:nvPr/>
        </p:nvSpPr>
        <p:spPr bwMode="auto">
          <a:xfrm>
            <a:off x="1714501" y="5523959"/>
            <a:ext cx="4856560"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lnSpc>
                <a:spcPct val="80000"/>
              </a:lnSpc>
              <a:spcBef>
                <a:spcPct val="50000"/>
              </a:spcBef>
              <a:spcAft>
                <a:spcPct val="0"/>
              </a:spcAft>
              <a:buClr>
                <a:srgbClr val="000000"/>
              </a:buClr>
              <a:buSzPct val="75000"/>
              <a:buFont typeface="Wingdings" panose="05000000000000000000" pitchFamily="2" charset="2"/>
              <a:buNone/>
            </a:pPr>
            <a:r>
              <a:rPr lang="ja-JP" altLang="en-US" sz="1500">
                <a:solidFill>
                  <a:srgbClr val="000000"/>
                </a:solidFill>
                <a:latin typeface="HGS創英角ｺﾞｼｯｸUB" panose="020B0900000000000000" pitchFamily="50" charset="-128"/>
                <a:ea typeface="HGS創英角ｺﾞｼｯｸUB" panose="020B0900000000000000" pitchFamily="50" charset="-128"/>
              </a:rPr>
              <a:t>小さい羽根車で低速回転が行われるので、</a:t>
            </a:r>
          </a:p>
          <a:p>
            <a:pPr eaLnBrk="1" fontAlgn="base" hangingPunct="1">
              <a:lnSpc>
                <a:spcPct val="80000"/>
              </a:lnSpc>
              <a:spcBef>
                <a:spcPct val="50000"/>
              </a:spcBef>
              <a:spcAft>
                <a:spcPct val="0"/>
              </a:spcAft>
              <a:buClr>
                <a:srgbClr val="000000"/>
              </a:buClr>
              <a:buSzPct val="75000"/>
              <a:buFont typeface="Wingdings" panose="05000000000000000000" pitchFamily="2" charset="2"/>
              <a:buNone/>
            </a:pPr>
            <a:r>
              <a:rPr lang="ja-JP" altLang="en-US" sz="1500">
                <a:solidFill>
                  <a:srgbClr val="000000"/>
                </a:solidFill>
                <a:latin typeface="HGS創英角ｺﾞｼｯｸUB" panose="020B0900000000000000" pitchFamily="50" charset="-128"/>
                <a:ea typeface="HGS創英角ｺﾞｼｯｸUB" panose="020B0900000000000000" pitchFamily="50" charset="-128"/>
              </a:rPr>
              <a:t>ポンプ性能が低下し、</a:t>
            </a:r>
            <a:r>
              <a:rPr lang="ja-JP" altLang="en-US" sz="1500">
                <a:solidFill>
                  <a:srgbClr val="FF0000"/>
                </a:solidFill>
                <a:latin typeface="HGS創英角ｺﾞｼｯｸUB" panose="020B0900000000000000" pitchFamily="50" charset="-128"/>
                <a:ea typeface="HGS創英角ｺﾞｼｯｸUB" panose="020B0900000000000000" pitchFamily="50" charset="-128"/>
              </a:rPr>
              <a:t>吐出し量が減少します。</a:t>
            </a:r>
          </a:p>
        </p:txBody>
      </p:sp>
      <p:sp>
        <p:nvSpPr>
          <p:cNvPr id="28696" name="Rectangle 24"/>
          <p:cNvSpPr>
            <a:spLocks noChangeArrowheads="1"/>
          </p:cNvSpPr>
          <p:nvPr/>
        </p:nvSpPr>
        <p:spPr bwMode="auto">
          <a:xfrm>
            <a:off x="2460814" y="1694909"/>
            <a:ext cx="4031874" cy="323165"/>
          </a:xfrm>
          <a:prstGeom prst="rect">
            <a:avLst/>
          </a:prstGeom>
          <a:noFill/>
          <a:ln w="1905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buFontTx/>
              <a:buNone/>
            </a:pPr>
            <a:r>
              <a:rPr lang="ja-JP" altLang="en-US" sz="1500">
                <a:solidFill>
                  <a:srgbClr val="000000"/>
                </a:solidFill>
                <a:latin typeface="HGS創英角ｺﾞｼｯｸUB" panose="020B0900000000000000" pitchFamily="50" charset="-128"/>
                <a:ea typeface="HGS創英角ｺﾞｼｯｸUB" panose="020B0900000000000000" pitchFamily="50" charset="-128"/>
              </a:rPr>
              <a:t>使用する電源に合ったポンプを選定します。</a:t>
            </a:r>
          </a:p>
        </p:txBody>
      </p:sp>
      <p:sp>
        <p:nvSpPr>
          <p:cNvPr id="9"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t>電源の確認</a:t>
            </a:r>
            <a:endParaRPr lang="ja-JP" altLang="en-US" sz="2000" dirty="0"/>
          </a:p>
        </p:txBody>
      </p:sp>
      <p:sp>
        <p:nvSpPr>
          <p:cNvPr id="11" name="スライド番号プレースホルダー 3"/>
          <p:cNvSpPr>
            <a:spLocks noGrp="1"/>
          </p:cNvSpPr>
          <p:nvPr>
            <p:ph type="sldNum" sz="quarter" idx="12"/>
          </p:nvPr>
        </p:nvSpPr>
        <p:spPr>
          <a:xfrm>
            <a:off x="6876256" y="6532195"/>
            <a:ext cx="2133600" cy="313715"/>
          </a:xfrm>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r>
              <a:rPr lang="en-US" altLang="ja-JP" sz="1400" dirty="0"/>
              <a:t>9</a:t>
            </a:r>
            <a:endParaRPr lang="en-US" altLang="ja-JP" sz="1400" dirty="0" smtClean="0"/>
          </a:p>
        </p:txBody>
      </p:sp>
      <p:sp>
        <p:nvSpPr>
          <p:cNvPr id="12" name="タイトル 1"/>
          <p:cNvSpPr>
            <a:spLocks noGrp="1"/>
          </p:cNvSpPr>
          <p:nvPr>
            <p:ph type="title"/>
          </p:nvPr>
        </p:nvSpPr>
        <p:spPr>
          <a:xfrm>
            <a:off x="323528" y="32814"/>
            <a:ext cx="7128792" cy="587874"/>
          </a:xfrm>
        </p:spPr>
        <p:txBody>
          <a:bodyPr/>
          <a:lstStyle/>
          <a:p>
            <a:r>
              <a:rPr lang="en-US" altLang="ja-JP" dirty="0">
                <a:solidFill>
                  <a:schemeClr val="tx1"/>
                </a:solidFill>
              </a:rPr>
              <a:t>Ⅴ.</a:t>
            </a:r>
            <a:r>
              <a:rPr lang="ja-JP" altLang="en-US" dirty="0" smtClean="0"/>
              <a:t>ポンプ</a:t>
            </a:r>
            <a:r>
              <a:rPr lang="ja-JP" altLang="en-US" dirty="0" smtClean="0"/>
              <a:t>の選定　　</a:t>
            </a:r>
            <a:r>
              <a:rPr lang="ja-JP" altLang="en-US" dirty="0" smtClean="0">
                <a:solidFill>
                  <a:srgbClr val="0033CC"/>
                </a:solidFill>
              </a:rPr>
              <a:t>その他の選定</a:t>
            </a:r>
            <a:r>
              <a:rPr lang="ja-JP" altLang="en-US" dirty="0">
                <a:solidFill>
                  <a:srgbClr val="0033CC"/>
                </a:solidFill>
              </a:rPr>
              <a:t>条件</a:t>
            </a:r>
            <a:endParaRPr kumimoji="1" lang="ja-JP" altLang="en-US" dirty="0">
              <a:solidFill>
                <a:srgbClr val="0033CC"/>
              </a:solidFill>
            </a:endParaRPr>
          </a:p>
        </p:txBody>
      </p:sp>
    </p:spTree>
    <p:extLst>
      <p:ext uri="{BB962C8B-B14F-4D97-AF65-F5344CB8AC3E}">
        <p14:creationId xmlns:p14="http://schemas.microsoft.com/office/powerpoint/2010/main" val="229905454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74</a:t>
            </a:fld>
            <a:endParaRPr lang="en-US" altLang="ja-JP"/>
          </a:p>
        </p:txBody>
      </p:sp>
      <p:sp>
        <p:nvSpPr>
          <p:cNvPr id="5" name="正方形/長方形 4"/>
          <p:cNvSpPr/>
          <p:nvPr/>
        </p:nvSpPr>
        <p:spPr>
          <a:xfrm>
            <a:off x="899592" y="2060848"/>
            <a:ext cx="7776864" cy="1368151"/>
          </a:xfrm>
          <a:prstGeom prst="rect">
            <a:avLst/>
          </a:prstGeom>
          <a:gradFill flip="none" rotWithShape="1">
            <a:gsLst>
              <a:gs pos="0">
                <a:srgbClr val="CCECFF"/>
              </a:gs>
              <a:gs pos="50000">
                <a:schemeClr val="bg1"/>
              </a:gs>
              <a:gs pos="100000">
                <a:srgbClr val="CCECFF"/>
              </a:gs>
            </a:gsLst>
            <a:lin ang="5400000" scaled="0"/>
            <a:tileRect/>
          </a:gradFill>
          <a:effectLst>
            <a:outerShdw blurRad="50800" dist="50800" dir="600000" algn="ctr" rotWithShape="0">
              <a:srgbClr val="000000">
                <a:alpha val="43137"/>
              </a:srgbClr>
            </a:outerShdw>
            <a:softEdge rad="12700"/>
          </a:effectLst>
        </p:spPr>
        <p:txBody>
          <a:bodyPr wrap="square" anchor="ctr" anchorCtr="1">
            <a:noAutofit/>
          </a:bodyPr>
          <a:lstStyle/>
          <a:p>
            <a:pPr algn="ctr"/>
            <a:r>
              <a:rPr lang="en-US" altLang="ja-JP" sz="4400" dirty="0" smtClean="0">
                <a:solidFill>
                  <a:srgbClr val="000000"/>
                </a:solidFill>
              </a:rPr>
              <a:t>Ⅵ.</a:t>
            </a:r>
            <a:r>
              <a:rPr lang="ja-JP" altLang="en-US" sz="4400" dirty="0">
                <a:solidFill>
                  <a:srgbClr val="000000"/>
                </a:solidFill>
              </a:rPr>
              <a:t>注意を要するポンプの現象</a:t>
            </a:r>
          </a:p>
        </p:txBody>
      </p:sp>
    </p:spTree>
    <p:extLst>
      <p:ext uri="{BB962C8B-B14F-4D97-AF65-F5344CB8AC3E}">
        <p14:creationId xmlns:p14="http://schemas.microsoft.com/office/powerpoint/2010/main" val="15134487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44016" y="32814"/>
            <a:ext cx="8748464" cy="587874"/>
          </a:xfrm>
        </p:spPr>
        <p:txBody>
          <a:bodyPr/>
          <a:lstStyle/>
          <a:p>
            <a:r>
              <a:rPr lang="en-US" altLang="ja-JP" dirty="0">
                <a:solidFill>
                  <a:srgbClr val="000000"/>
                </a:solidFill>
              </a:rPr>
              <a:t>Ⅵ.</a:t>
            </a:r>
            <a:r>
              <a:rPr lang="ja-JP" altLang="en-US" dirty="0" smtClean="0">
                <a:solidFill>
                  <a:srgbClr val="000000"/>
                </a:solidFill>
              </a:rPr>
              <a:t>注意</a:t>
            </a:r>
            <a:r>
              <a:rPr lang="ja-JP" altLang="en-US" dirty="0">
                <a:solidFill>
                  <a:srgbClr val="000000"/>
                </a:solidFill>
              </a:rPr>
              <a:t>を要するポンプの</a:t>
            </a:r>
            <a:r>
              <a:rPr lang="ja-JP" altLang="en-US" dirty="0" smtClean="0">
                <a:solidFill>
                  <a:srgbClr val="000000"/>
                </a:solidFill>
              </a:rPr>
              <a:t>現象　</a:t>
            </a:r>
            <a:r>
              <a:rPr lang="ja-JP" altLang="en-US" dirty="0" smtClean="0">
                <a:solidFill>
                  <a:srgbClr val="0033CC"/>
                </a:solidFill>
              </a:rPr>
              <a:t>キャビテーション</a:t>
            </a:r>
            <a:endParaRPr lang="ja-JP" altLang="en-US" dirty="0">
              <a:solidFill>
                <a:srgbClr val="0033CC"/>
              </a:solidFill>
            </a:endParaRPr>
          </a:p>
        </p:txBody>
      </p:sp>
      <p:sp>
        <p:nvSpPr>
          <p:cNvPr id="2" name="スライド番号プレースホルダー 1"/>
          <p:cNvSpPr>
            <a:spLocks noGrp="1"/>
          </p:cNvSpPr>
          <p:nvPr>
            <p:ph type="sldNum" sz="quarter" idx="12"/>
          </p:nvPr>
        </p:nvSpPr>
        <p:spPr/>
        <p:txBody>
          <a:bodyPr/>
          <a:lstStyle/>
          <a:p>
            <a:pPr>
              <a:defRPr/>
            </a:pPr>
            <a:fld id="{23D2C56F-E455-4505-A0A1-E0612E4656AE}" type="slidenum">
              <a:rPr lang="en-US" altLang="ja-JP" smtClean="0"/>
              <a:pPr>
                <a:defRPr/>
              </a:pPr>
              <a:t>75</a:t>
            </a:fld>
            <a:endParaRPr lang="en-US" altLang="ja-JP"/>
          </a:p>
        </p:txBody>
      </p:sp>
      <p:grpSp>
        <p:nvGrpSpPr>
          <p:cNvPr id="5" name="Group 2"/>
          <p:cNvGrpSpPr>
            <a:grpSpLocks/>
          </p:cNvGrpSpPr>
          <p:nvPr/>
        </p:nvGrpSpPr>
        <p:grpSpPr bwMode="auto">
          <a:xfrm>
            <a:off x="3273942" y="3658027"/>
            <a:ext cx="3458298" cy="2151919"/>
            <a:chOff x="158" y="3101"/>
            <a:chExt cx="1769" cy="1048"/>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 y="3101"/>
              <a:ext cx="1769" cy="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4"/>
            <p:cNvSpPr>
              <a:spLocks noChangeShapeType="1"/>
            </p:cNvSpPr>
            <p:nvPr/>
          </p:nvSpPr>
          <p:spPr bwMode="auto">
            <a:xfrm flipH="1">
              <a:off x="188" y="3373"/>
              <a:ext cx="1451" cy="0"/>
            </a:xfrm>
            <a:prstGeom prst="line">
              <a:avLst/>
            </a:prstGeom>
            <a:noFill/>
            <a:ln w="9525">
              <a:solidFill>
                <a:srgbClr val="FF66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25"/>
            </a:p>
          </p:txBody>
        </p:sp>
        <p:sp>
          <p:nvSpPr>
            <p:cNvPr id="8" name="Line 5"/>
            <p:cNvSpPr>
              <a:spLocks noChangeShapeType="1"/>
            </p:cNvSpPr>
            <p:nvPr/>
          </p:nvSpPr>
          <p:spPr bwMode="auto">
            <a:xfrm flipH="1">
              <a:off x="194" y="3728"/>
              <a:ext cx="1161" cy="0"/>
            </a:xfrm>
            <a:prstGeom prst="line">
              <a:avLst/>
            </a:prstGeom>
            <a:noFill/>
            <a:ln w="9525">
              <a:solidFill>
                <a:srgbClr val="FF66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25"/>
            </a:p>
          </p:txBody>
        </p:sp>
        <p:sp>
          <p:nvSpPr>
            <p:cNvPr id="9" name="Line 6"/>
            <p:cNvSpPr>
              <a:spLocks noChangeShapeType="1"/>
            </p:cNvSpPr>
            <p:nvPr/>
          </p:nvSpPr>
          <p:spPr bwMode="auto">
            <a:xfrm>
              <a:off x="1635" y="3369"/>
              <a:ext cx="0" cy="680"/>
            </a:xfrm>
            <a:prstGeom prst="line">
              <a:avLst/>
            </a:prstGeom>
            <a:noFill/>
            <a:ln w="9525">
              <a:solidFill>
                <a:srgbClr val="FF66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25"/>
            </a:p>
          </p:txBody>
        </p:sp>
        <p:sp>
          <p:nvSpPr>
            <p:cNvPr id="10" name="AutoShape 7"/>
            <p:cNvSpPr>
              <a:spLocks noChangeArrowheads="1"/>
            </p:cNvSpPr>
            <p:nvPr/>
          </p:nvSpPr>
          <p:spPr bwMode="auto">
            <a:xfrm>
              <a:off x="1610" y="3351"/>
              <a:ext cx="45" cy="46"/>
            </a:xfrm>
            <a:prstGeom prst="flowChartConnector">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29"/>
            </a:p>
          </p:txBody>
        </p:sp>
        <p:sp>
          <p:nvSpPr>
            <p:cNvPr id="11" name="AutoShape 8"/>
            <p:cNvSpPr>
              <a:spLocks noChangeArrowheads="1"/>
            </p:cNvSpPr>
            <p:nvPr/>
          </p:nvSpPr>
          <p:spPr bwMode="auto">
            <a:xfrm>
              <a:off x="1346" y="3710"/>
              <a:ext cx="45" cy="46"/>
            </a:xfrm>
            <a:prstGeom prst="flowChartConnector">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29"/>
            </a:p>
          </p:txBody>
        </p:sp>
        <p:sp>
          <p:nvSpPr>
            <p:cNvPr id="12" name="Line 9"/>
            <p:cNvSpPr>
              <a:spLocks noChangeShapeType="1"/>
            </p:cNvSpPr>
            <p:nvPr/>
          </p:nvSpPr>
          <p:spPr bwMode="auto">
            <a:xfrm>
              <a:off x="204" y="3385"/>
              <a:ext cx="0" cy="317"/>
            </a:xfrm>
            <a:prstGeom prst="line">
              <a:avLst/>
            </a:prstGeom>
            <a:noFill/>
            <a:ln w="952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25"/>
            </a:p>
          </p:txBody>
        </p:sp>
        <p:sp>
          <p:nvSpPr>
            <p:cNvPr id="13" name="Line 10"/>
            <p:cNvSpPr>
              <a:spLocks noChangeShapeType="1"/>
            </p:cNvSpPr>
            <p:nvPr/>
          </p:nvSpPr>
          <p:spPr bwMode="auto">
            <a:xfrm>
              <a:off x="1366" y="3748"/>
              <a:ext cx="0" cy="309"/>
            </a:xfrm>
            <a:prstGeom prst="line">
              <a:avLst/>
            </a:prstGeom>
            <a:noFill/>
            <a:ln w="9525">
              <a:solidFill>
                <a:srgbClr val="FF66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225"/>
            </a:p>
          </p:txBody>
        </p:sp>
      </p:grpSp>
      <p:sp>
        <p:nvSpPr>
          <p:cNvPr id="16" name="AutoShape 13"/>
          <p:cNvSpPr>
            <a:spLocks noChangeArrowheads="1"/>
          </p:cNvSpPr>
          <p:nvPr/>
        </p:nvSpPr>
        <p:spPr bwMode="auto">
          <a:xfrm>
            <a:off x="947412" y="2811900"/>
            <a:ext cx="2175972" cy="371481"/>
          </a:xfrm>
          <a:prstGeom prst="roundRect">
            <a:avLst>
              <a:gd name="adj" fmla="val 16667"/>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0954" tIns="35477" rIns="70954" bIns="35477" anchor="ct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228600" indent="-3254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457200" indent="-26035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685800" indent="-26035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914400" indent="-26035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1371600" indent="-26035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1828800" indent="-26035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2286000" indent="-26035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2743200" indent="-26035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
                <a:schemeClr val="bg1"/>
              </a:buClr>
              <a:buFontTx/>
              <a:buNone/>
            </a:pPr>
            <a:r>
              <a:rPr kumimoji="0" lang="ja-JP" altLang="en-US" sz="1565" dirty="0" smtClean="0">
                <a:solidFill>
                  <a:srgbClr val="FF0000"/>
                </a:solidFill>
                <a:latin typeface="HGS創英角ｺﾞｼｯｸUB" panose="020B0900000000000000" pitchFamily="50" charset="-128"/>
                <a:ea typeface="HGS創英角ｺﾞｼｯｸUB" panose="020B0900000000000000" pitchFamily="50" charset="-128"/>
              </a:rPr>
              <a:t>◆</a:t>
            </a:r>
            <a:r>
              <a:rPr kumimoji="0" lang="zh-CN" altLang="en-US" sz="1565" dirty="0" smtClean="0">
                <a:solidFill>
                  <a:srgbClr val="FF0000"/>
                </a:solidFill>
                <a:latin typeface="HGS創英角ｺﾞｼｯｸUB" panose="020B0900000000000000" pitchFamily="50" charset="-128"/>
                <a:ea typeface="HGS創英角ｺﾞｼｯｸUB" panose="020B0900000000000000" pitchFamily="50" charset="-128"/>
              </a:rPr>
              <a:t>なぜ</a:t>
            </a:r>
            <a:r>
              <a:rPr kumimoji="0" lang="zh-CN" altLang="en-US" sz="1565" dirty="0">
                <a:solidFill>
                  <a:srgbClr val="FF0000"/>
                </a:solidFill>
                <a:latin typeface="HGS創英角ｺﾞｼｯｸUB" panose="020B0900000000000000" pitchFamily="50" charset="-128"/>
                <a:ea typeface="HGS創英角ｺﾞｼｯｸUB" panose="020B0900000000000000" pitchFamily="50" charset="-128"/>
              </a:rPr>
              <a:t>泡が発生するのか？</a:t>
            </a:r>
          </a:p>
        </p:txBody>
      </p:sp>
      <p:pic>
        <p:nvPicPr>
          <p:cNvPr id="1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58" y="3381240"/>
            <a:ext cx="2796224" cy="2428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15"/>
          <p:cNvSpPr txBox="1">
            <a:spLocks noChangeArrowheads="1"/>
          </p:cNvSpPr>
          <p:nvPr/>
        </p:nvSpPr>
        <p:spPr bwMode="auto">
          <a:xfrm>
            <a:off x="1092634" y="5226136"/>
            <a:ext cx="282756" cy="239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spAutoFit/>
          </a:bodyP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088">
                <a:ea typeface="HGS創英角ｺﾞｼｯｸUB" panose="020B0900000000000000" pitchFamily="50" charset="-128"/>
              </a:rPr>
              <a:t>水</a:t>
            </a:r>
          </a:p>
        </p:txBody>
      </p:sp>
      <p:grpSp>
        <p:nvGrpSpPr>
          <p:cNvPr id="47" name="グループ化 46"/>
          <p:cNvGrpSpPr/>
          <p:nvPr/>
        </p:nvGrpSpPr>
        <p:grpSpPr>
          <a:xfrm>
            <a:off x="6169215" y="2893616"/>
            <a:ext cx="2941338" cy="874750"/>
            <a:chOff x="6288901" y="3029895"/>
            <a:chExt cx="2941338" cy="874750"/>
          </a:xfrm>
        </p:grpSpPr>
        <p:sp>
          <p:nvSpPr>
            <p:cNvPr id="19" name="Rectangle 16"/>
            <p:cNvSpPr>
              <a:spLocks noChangeArrowheads="1"/>
            </p:cNvSpPr>
            <p:nvPr/>
          </p:nvSpPr>
          <p:spPr bwMode="auto">
            <a:xfrm>
              <a:off x="6342604" y="3029895"/>
              <a:ext cx="2887635" cy="810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nchor="ctr">
              <a:spAutoFit/>
            </a:bodyP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latin typeface="HGS創英角ｺﾞｼｯｸUB" panose="020B0900000000000000" pitchFamily="50" charset="-128"/>
                  <a:ea typeface="HGS創英角ｺﾞｼｯｸUB" panose="020B0900000000000000" pitchFamily="50" charset="-128"/>
                </a:rPr>
                <a:t>標準大気圧では水</a:t>
              </a:r>
              <a:r>
                <a:rPr lang="ja-JP" altLang="en-US" sz="1600" dirty="0" smtClean="0">
                  <a:latin typeface="HGS創英角ｺﾞｼｯｸUB" panose="020B0900000000000000" pitchFamily="50" charset="-128"/>
                  <a:ea typeface="HGS創英角ｺﾞｼｯｸUB" panose="020B0900000000000000" pitchFamily="50" charset="-128"/>
                </a:rPr>
                <a:t>は</a:t>
              </a:r>
              <a:endParaRPr lang="en-US" altLang="ja-JP" sz="1600" dirty="0" smtClean="0">
                <a:latin typeface="HGS創英角ｺﾞｼｯｸUB" panose="020B0900000000000000" pitchFamily="50" charset="-128"/>
                <a:ea typeface="HGS創英角ｺﾞｼｯｸUB" panose="020B0900000000000000" pitchFamily="50" charset="-128"/>
              </a:endParaRPr>
            </a:p>
            <a:p>
              <a:pPr eaLnBrk="1" hangingPunct="1">
                <a:spcBef>
                  <a:spcPct val="0"/>
                </a:spcBef>
                <a:buFontTx/>
                <a:buNone/>
              </a:pPr>
              <a:r>
                <a:rPr lang="en-US" altLang="ja-JP" sz="1600" dirty="0" smtClean="0">
                  <a:latin typeface="HGS創英角ｺﾞｼｯｸUB" panose="020B0900000000000000" pitchFamily="50" charset="-128"/>
                  <a:ea typeface="HGS創英角ｺﾞｼｯｸUB" panose="020B0900000000000000" pitchFamily="50" charset="-128"/>
                </a:rPr>
                <a:t>100</a:t>
              </a:r>
              <a:r>
                <a:rPr lang="en-US" altLang="ja-JP" sz="1600" dirty="0">
                  <a:latin typeface="HGS創英角ｺﾞｼｯｸUB" panose="020B0900000000000000" pitchFamily="50" charset="-128"/>
                  <a:ea typeface="HGS創英角ｺﾞｼｯｸUB" panose="020B0900000000000000" pitchFamily="50" charset="-128"/>
                </a:rPr>
                <a:t>℃</a:t>
              </a:r>
              <a:r>
                <a:rPr lang="ja-JP" altLang="en-US" sz="1600" dirty="0">
                  <a:latin typeface="HGS創英角ｺﾞｼｯｸUB" panose="020B0900000000000000" pitchFamily="50" charset="-128"/>
                  <a:ea typeface="HGS創英角ｺﾞｼｯｸUB" panose="020B0900000000000000" pitchFamily="50" charset="-128"/>
                </a:rPr>
                <a:t>で沸騰</a:t>
              </a:r>
            </a:p>
            <a:p>
              <a:pPr eaLnBrk="1" hangingPunct="1">
                <a:spcBef>
                  <a:spcPct val="0"/>
                </a:spcBef>
                <a:buFontTx/>
                <a:buNone/>
              </a:pPr>
              <a:r>
                <a:rPr lang="en-US" altLang="ja-JP" sz="1600" dirty="0">
                  <a:latin typeface="HGS創英角ｺﾞｼｯｸUB" panose="020B0900000000000000" pitchFamily="50" charset="-128"/>
                  <a:ea typeface="HGS創英角ｺﾞｼｯｸUB" panose="020B0900000000000000" pitchFamily="50" charset="-128"/>
                </a:rPr>
                <a:t>(1.01325×10</a:t>
              </a:r>
              <a:r>
                <a:rPr lang="en-US" altLang="ja-JP" sz="1600" baseline="30000" dirty="0">
                  <a:latin typeface="HGS創英角ｺﾞｼｯｸUB" panose="020B0900000000000000" pitchFamily="50" charset="-128"/>
                  <a:ea typeface="HGS創英角ｺﾞｼｯｸUB" panose="020B0900000000000000" pitchFamily="50" charset="-128"/>
                </a:rPr>
                <a:t>5</a:t>
              </a:r>
              <a:r>
                <a:rPr lang="en-US" altLang="ja-JP" sz="1600" dirty="0">
                  <a:latin typeface="HGS創英角ｺﾞｼｯｸUB" panose="020B0900000000000000" pitchFamily="50" charset="-128"/>
                  <a:ea typeface="HGS創英角ｺﾞｼｯｸUB" panose="020B0900000000000000" pitchFamily="50" charset="-128"/>
                </a:rPr>
                <a:t>Pa≒10.33m)</a:t>
              </a:r>
            </a:p>
          </p:txBody>
        </p:sp>
        <p:sp>
          <p:nvSpPr>
            <p:cNvPr id="21" name="AutoShape 18"/>
            <p:cNvSpPr>
              <a:spLocks noChangeArrowheads="1"/>
            </p:cNvSpPr>
            <p:nvPr/>
          </p:nvSpPr>
          <p:spPr bwMode="auto">
            <a:xfrm>
              <a:off x="6288901" y="3031478"/>
              <a:ext cx="2855099" cy="873167"/>
            </a:xfrm>
            <a:prstGeom prst="roundRect">
              <a:avLst>
                <a:gd name="adj" fmla="val 16667"/>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nchor="ct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29"/>
            </a:p>
          </p:txBody>
        </p:sp>
      </p:grpSp>
      <p:grpSp>
        <p:nvGrpSpPr>
          <p:cNvPr id="48" name="グループ化 47"/>
          <p:cNvGrpSpPr/>
          <p:nvPr/>
        </p:nvGrpSpPr>
        <p:grpSpPr>
          <a:xfrm>
            <a:off x="6497921" y="4565146"/>
            <a:ext cx="2252003" cy="628328"/>
            <a:chOff x="6602878" y="4921458"/>
            <a:chExt cx="2252003" cy="628328"/>
          </a:xfrm>
        </p:grpSpPr>
        <p:sp>
          <p:nvSpPr>
            <p:cNvPr id="20" name="Rectangle 17"/>
            <p:cNvSpPr>
              <a:spLocks noChangeArrowheads="1"/>
            </p:cNvSpPr>
            <p:nvPr/>
          </p:nvSpPr>
          <p:spPr bwMode="auto">
            <a:xfrm>
              <a:off x="6713010" y="4955077"/>
              <a:ext cx="1989953" cy="56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nchor="ctr">
              <a:spAutoFit/>
            </a:bodyP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latin typeface="HGS創英角ｺﾞｼｯｸUB" panose="020B0900000000000000" pitchFamily="50" charset="-128"/>
                  <a:ea typeface="HGS創英角ｺﾞｼｯｸUB" panose="020B0900000000000000" pitchFamily="50" charset="-128"/>
                </a:rPr>
                <a:t>気圧を下げていくと</a:t>
              </a:r>
            </a:p>
            <a:p>
              <a:pPr eaLnBrk="1" hangingPunct="1">
                <a:spcBef>
                  <a:spcPct val="0"/>
                </a:spcBef>
                <a:buFontTx/>
                <a:buNone/>
              </a:pPr>
              <a:r>
                <a:rPr lang="ja-JP" altLang="en-US" sz="1600" dirty="0">
                  <a:latin typeface="HGS創英角ｺﾞｼｯｸUB" panose="020B0900000000000000" pitchFamily="50" charset="-128"/>
                  <a:ea typeface="HGS創英角ｺﾞｼｯｸUB" panose="020B0900000000000000" pitchFamily="50" charset="-128"/>
                </a:rPr>
                <a:t>水は</a:t>
              </a:r>
              <a:r>
                <a:rPr lang="en-US" altLang="ja-JP" sz="1600" dirty="0">
                  <a:latin typeface="HGS創英角ｺﾞｼｯｸUB" panose="020B0900000000000000" pitchFamily="50" charset="-128"/>
                  <a:ea typeface="HGS創英角ｺﾞｼｯｸUB" panose="020B0900000000000000" pitchFamily="50" charset="-128"/>
                </a:rPr>
                <a:t>80℃</a:t>
              </a:r>
              <a:r>
                <a:rPr lang="ja-JP" altLang="en-US" sz="1600" dirty="0">
                  <a:latin typeface="HGS創英角ｺﾞｼｯｸUB" panose="020B0900000000000000" pitchFamily="50" charset="-128"/>
                  <a:ea typeface="HGS創英角ｺﾞｼｯｸUB" panose="020B0900000000000000" pitchFamily="50" charset="-128"/>
                </a:rPr>
                <a:t>で沸騰</a:t>
              </a:r>
            </a:p>
          </p:txBody>
        </p:sp>
        <p:sp>
          <p:nvSpPr>
            <p:cNvPr id="22" name="AutoShape 19"/>
            <p:cNvSpPr>
              <a:spLocks noChangeArrowheads="1"/>
            </p:cNvSpPr>
            <p:nvPr/>
          </p:nvSpPr>
          <p:spPr bwMode="auto">
            <a:xfrm>
              <a:off x="6602878" y="4921458"/>
              <a:ext cx="2252003" cy="628328"/>
            </a:xfrm>
            <a:prstGeom prst="roundRect">
              <a:avLst>
                <a:gd name="adj" fmla="val 16667"/>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nchor="ct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29"/>
            </a:p>
          </p:txBody>
        </p:sp>
      </p:grpSp>
      <p:sp>
        <p:nvSpPr>
          <p:cNvPr id="23" name="AutoShape 20"/>
          <p:cNvSpPr>
            <a:spLocks noChangeArrowheads="1"/>
          </p:cNvSpPr>
          <p:nvPr/>
        </p:nvSpPr>
        <p:spPr bwMode="auto">
          <a:xfrm>
            <a:off x="7265322" y="3964881"/>
            <a:ext cx="442707" cy="435605"/>
          </a:xfrm>
          <a:prstGeom prst="downArrow">
            <a:avLst>
              <a:gd name="adj1" fmla="val 50000"/>
              <a:gd name="adj2" fmla="val 25000"/>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70954" tIns="35477" rIns="70954" bIns="35477" anchor="ct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29"/>
          </a:p>
        </p:txBody>
      </p:sp>
      <p:sp>
        <p:nvSpPr>
          <p:cNvPr id="39" name="AutoShape 8"/>
          <p:cNvSpPr>
            <a:spLocks noChangeArrowheads="1"/>
          </p:cNvSpPr>
          <p:nvPr/>
        </p:nvSpPr>
        <p:spPr bwMode="auto">
          <a:xfrm>
            <a:off x="540568" y="1019295"/>
            <a:ext cx="3307041"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fontAlgn="base">
              <a:spcBef>
                <a:spcPct val="50000"/>
              </a:spcBef>
              <a:spcAft>
                <a:spcPct val="0"/>
              </a:spcAft>
            </a:pPr>
            <a:r>
              <a:rPr lang="ja-JP" altLang="en-US" sz="2000" dirty="0" smtClean="0">
                <a:solidFill>
                  <a:srgbClr val="000000"/>
                </a:solidFill>
              </a:rPr>
              <a:t>キャビテーションとは？</a:t>
            </a:r>
            <a:endParaRPr lang="ja-JP" altLang="en-US" sz="2000" dirty="0">
              <a:solidFill>
                <a:srgbClr val="000000"/>
              </a:solidFill>
            </a:endParaRPr>
          </a:p>
        </p:txBody>
      </p:sp>
      <p:sp>
        <p:nvSpPr>
          <p:cNvPr id="40" name="テキスト ボックス 39"/>
          <p:cNvSpPr txBox="1"/>
          <p:nvPr/>
        </p:nvSpPr>
        <p:spPr>
          <a:xfrm>
            <a:off x="796292" y="1624757"/>
            <a:ext cx="6934852" cy="1200329"/>
          </a:xfrm>
          <a:prstGeom prst="rect">
            <a:avLst/>
          </a:prstGeom>
          <a:noFill/>
        </p:spPr>
        <p:txBody>
          <a:bodyPr wrap="square" rtlCol="0">
            <a:spAutoFit/>
          </a:bodyPr>
          <a:lstStyle/>
          <a:p>
            <a:r>
              <a:rPr kumimoji="1" lang="ja-JP" altLang="en-US" dirty="0" smtClean="0">
                <a:solidFill>
                  <a:schemeClr val="tx1"/>
                </a:solidFill>
              </a:rPr>
              <a:t>液体の圧力が大幅に低下したとき液中に溶けている気体が泡となって</a:t>
            </a:r>
            <a:endParaRPr kumimoji="1" lang="en-US" altLang="ja-JP" dirty="0" smtClean="0">
              <a:solidFill>
                <a:schemeClr val="tx1"/>
              </a:solidFill>
            </a:endParaRPr>
          </a:p>
          <a:p>
            <a:r>
              <a:rPr kumimoji="1" lang="ja-JP" altLang="en-US" dirty="0" smtClean="0">
                <a:solidFill>
                  <a:schemeClr val="tx1"/>
                </a:solidFill>
              </a:rPr>
              <a:t>発生する現象。</a:t>
            </a:r>
            <a:endParaRPr kumimoji="1" lang="en-US" altLang="ja-JP" dirty="0" smtClean="0">
              <a:solidFill>
                <a:schemeClr val="tx1"/>
              </a:solidFill>
            </a:endParaRPr>
          </a:p>
          <a:p>
            <a:r>
              <a:rPr kumimoji="1" lang="ja-JP" altLang="en-US" dirty="0" smtClean="0">
                <a:solidFill>
                  <a:schemeClr val="tx1"/>
                </a:solidFill>
              </a:rPr>
              <a:t>気泡が高圧部に流れ消滅する際に非常に高い圧力が発生する。</a:t>
            </a:r>
            <a:endParaRPr kumimoji="1" lang="en-US" altLang="ja-JP" dirty="0" smtClean="0">
              <a:solidFill>
                <a:schemeClr val="tx1"/>
              </a:solidFill>
            </a:endParaRPr>
          </a:p>
          <a:p>
            <a:endParaRPr kumimoji="1" lang="en-US" altLang="ja-JP" dirty="0" smtClean="0">
              <a:solidFill>
                <a:schemeClr val="tx1"/>
              </a:solidFill>
            </a:endParaRPr>
          </a:p>
        </p:txBody>
      </p:sp>
      <p:cxnSp>
        <p:nvCxnSpPr>
          <p:cNvPr id="42" name="直線矢印コネクタ 41"/>
          <p:cNvCxnSpPr/>
          <p:nvPr/>
        </p:nvCxnSpPr>
        <p:spPr bwMode="auto">
          <a:xfrm>
            <a:off x="3355389" y="4208327"/>
            <a:ext cx="11730" cy="728942"/>
          </a:xfrm>
          <a:prstGeom prst="straightConnector1">
            <a:avLst/>
          </a:prstGeom>
          <a:noFill/>
          <a:ln w="25400" cap="flat" cmpd="sng" algn="ctr">
            <a:solidFill>
              <a:srgbClr val="FF00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Lst>
        </p:spPr>
      </p:cxnSp>
      <p:sp>
        <p:nvSpPr>
          <p:cNvPr id="44" name="円/楕円 43"/>
          <p:cNvSpPr/>
          <p:nvPr/>
        </p:nvSpPr>
        <p:spPr>
          <a:xfrm>
            <a:off x="5569803" y="4896766"/>
            <a:ext cx="127514" cy="116623"/>
          </a:xfrm>
          <a:prstGeom prst="ellipse">
            <a:avLst/>
          </a:prstGeom>
          <a:solidFill>
            <a:srgbClr val="FF0000"/>
          </a:solidFill>
          <a:ln>
            <a:solidFill>
              <a:srgbClr val="FF0000"/>
            </a:solidFill>
          </a:ln>
        </p:spPr>
        <p:txBody>
          <a:bodyPr wrap="square" rtlCol="0" anchor="ctr">
            <a:spAutoFit/>
          </a:bodyPr>
          <a:lstStyle/>
          <a:p>
            <a:pPr algn="ctr"/>
            <a:endParaRPr kumimoji="1" lang="ja-JP" altLang="en-US" u="sng" dirty="0" smtClean="0">
              <a:solidFill>
                <a:schemeClr val="tx1"/>
              </a:solidFill>
            </a:endParaRPr>
          </a:p>
        </p:txBody>
      </p:sp>
      <p:cxnSp>
        <p:nvCxnSpPr>
          <p:cNvPr id="46" name="直線コネクタ 45"/>
          <p:cNvCxnSpPr>
            <a:stCxn id="8" idx="0"/>
          </p:cNvCxnSpPr>
          <p:nvPr/>
        </p:nvCxnSpPr>
        <p:spPr bwMode="auto">
          <a:xfrm flipH="1">
            <a:off x="3191282" y="4945482"/>
            <a:ext cx="2422729" cy="9595"/>
          </a:xfrm>
          <a:prstGeom prst="line">
            <a:avLst/>
          </a:prstGeom>
          <a:noFill/>
          <a:ln w="317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Tree>
    <p:extLst>
      <p:ext uri="{BB962C8B-B14F-4D97-AF65-F5344CB8AC3E}">
        <p14:creationId xmlns:p14="http://schemas.microsoft.com/office/powerpoint/2010/main" val="37237426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76</a:t>
            </a:fld>
            <a:endParaRPr lang="en-US" altLang="ja-JP"/>
          </a:p>
        </p:txBody>
      </p:sp>
      <p:grpSp>
        <p:nvGrpSpPr>
          <p:cNvPr id="5" name="グループ化 4"/>
          <p:cNvGrpSpPr/>
          <p:nvPr/>
        </p:nvGrpSpPr>
        <p:grpSpPr>
          <a:xfrm>
            <a:off x="5359786" y="1261367"/>
            <a:ext cx="3168352" cy="2676980"/>
            <a:chOff x="4170283" y="1430671"/>
            <a:chExt cx="2807705" cy="2364266"/>
          </a:xfrm>
        </p:grpSpPr>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5831" y="1430671"/>
              <a:ext cx="2692157" cy="231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5947776" y="1808631"/>
              <a:ext cx="343670" cy="31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spAutoFit/>
            </a:bodyP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65">
                  <a:ea typeface="HGS創英角ｺﾞｼｯｸUB" panose="020B0900000000000000" pitchFamily="50" charset="-128"/>
                </a:rPr>
                <a:t>①</a:t>
              </a:r>
            </a:p>
          </p:txBody>
        </p:sp>
        <p:sp>
          <p:nvSpPr>
            <p:cNvPr id="8" name="Text Box 7"/>
            <p:cNvSpPr txBox="1">
              <a:spLocks noChangeArrowheads="1"/>
            </p:cNvSpPr>
            <p:nvPr/>
          </p:nvSpPr>
          <p:spPr bwMode="auto">
            <a:xfrm>
              <a:off x="4228597" y="2240586"/>
              <a:ext cx="343670" cy="31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spAutoFit/>
            </a:bodyP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65">
                  <a:ea typeface="HGS創英角ｺﾞｼｯｸUB" panose="020B0900000000000000" pitchFamily="50" charset="-128"/>
                </a:rPr>
                <a:t>①</a:t>
              </a:r>
            </a:p>
          </p:txBody>
        </p:sp>
        <p:sp>
          <p:nvSpPr>
            <p:cNvPr id="9" name="Text Box 8"/>
            <p:cNvSpPr txBox="1">
              <a:spLocks noChangeArrowheads="1"/>
            </p:cNvSpPr>
            <p:nvPr/>
          </p:nvSpPr>
          <p:spPr bwMode="auto">
            <a:xfrm>
              <a:off x="5030953" y="3482455"/>
              <a:ext cx="343670" cy="31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spAutoFit/>
            </a:bodyP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65">
                  <a:ea typeface="HGS創英角ｺﾞｼｯｸUB" panose="020B0900000000000000" pitchFamily="50" charset="-128"/>
                </a:rPr>
                <a:t>③</a:t>
              </a:r>
            </a:p>
          </p:txBody>
        </p:sp>
        <p:sp>
          <p:nvSpPr>
            <p:cNvPr id="10" name="Text Box 9"/>
            <p:cNvSpPr txBox="1">
              <a:spLocks noChangeArrowheads="1"/>
            </p:cNvSpPr>
            <p:nvPr/>
          </p:nvSpPr>
          <p:spPr bwMode="auto">
            <a:xfrm>
              <a:off x="6347334" y="3105574"/>
              <a:ext cx="343670" cy="31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spAutoFit/>
            </a:bodyP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65" dirty="0">
                  <a:ea typeface="HGS創英角ｺﾞｼｯｸUB" panose="020B0900000000000000" pitchFamily="50" charset="-128"/>
                </a:rPr>
                <a:t>②</a:t>
              </a:r>
            </a:p>
          </p:txBody>
        </p:sp>
        <p:sp>
          <p:nvSpPr>
            <p:cNvPr id="11" name="Text Box 11"/>
            <p:cNvSpPr txBox="1">
              <a:spLocks noChangeArrowheads="1"/>
            </p:cNvSpPr>
            <p:nvPr/>
          </p:nvSpPr>
          <p:spPr bwMode="auto">
            <a:xfrm>
              <a:off x="4170283" y="1538659"/>
              <a:ext cx="343670" cy="31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spAutoFit/>
            </a:bodyP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565">
                  <a:ea typeface="HGS創英角ｺﾞｼｯｸUB" panose="020B0900000000000000" pitchFamily="50" charset="-128"/>
                </a:rPr>
                <a:t>①</a:t>
              </a:r>
            </a:p>
          </p:txBody>
        </p:sp>
      </p:grpSp>
      <p:grpSp>
        <p:nvGrpSpPr>
          <p:cNvPr id="12" name="グループ化 11"/>
          <p:cNvGrpSpPr/>
          <p:nvPr/>
        </p:nvGrpSpPr>
        <p:grpSpPr>
          <a:xfrm>
            <a:off x="433796" y="3812071"/>
            <a:ext cx="8458684" cy="2495953"/>
            <a:chOff x="433796" y="3812071"/>
            <a:chExt cx="8458684" cy="2495953"/>
          </a:xfrm>
        </p:grpSpPr>
        <p:sp>
          <p:nvSpPr>
            <p:cNvPr id="13" name="Rectangle 2"/>
            <p:cNvSpPr>
              <a:spLocks noChangeArrowheads="1"/>
            </p:cNvSpPr>
            <p:nvPr/>
          </p:nvSpPr>
          <p:spPr bwMode="auto">
            <a:xfrm>
              <a:off x="433796" y="4221501"/>
              <a:ext cx="8458684" cy="2086523"/>
            </a:xfrm>
            <a:prstGeom prst="rect">
              <a:avLst/>
            </a:prstGeom>
            <a:noFill/>
            <a:ln w="76200" cmpd="tri">
              <a:solidFill>
                <a:srgbClr val="FF0000"/>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0954" tIns="35477" rIns="70954" bIns="35477"/>
            <a:lstStyle>
              <a:lvl1pPr marL="342900" indent="-342900">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228600" indent="-3254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457200" indent="-26035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685800" indent="-26035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914400" indent="-26035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1371600" indent="-26035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1828800" indent="-26035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2286000" indent="-26035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2743200" indent="-26035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buClr>
                  <a:schemeClr val="bg1"/>
                </a:buClr>
                <a:buFontTx/>
                <a:buNone/>
              </a:pPr>
              <a:r>
                <a:rPr kumimoji="0" lang="en-US" altLang="ja-JP" sz="1600" b="1" dirty="0">
                  <a:solidFill>
                    <a:srgbClr val="FF0000"/>
                  </a:solidFill>
                  <a:latin typeface="+mj-ea"/>
                  <a:ea typeface="+mj-ea"/>
                </a:rPr>
                <a:t>①</a:t>
              </a:r>
              <a:r>
                <a:rPr kumimoji="0" lang="zh-CN" altLang="en-US" sz="1600" b="1" dirty="0">
                  <a:solidFill>
                    <a:srgbClr val="FF0000"/>
                  </a:solidFill>
                  <a:latin typeface="+mj-ea"/>
                  <a:ea typeface="+mj-ea"/>
                </a:rPr>
                <a:t>性能低下</a:t>
              </a:r>
            </a:p>
            <a:p>
              <a:pPr eaLnBrk="1" hangingPunct="1">
                <a:buClr>
                  <a:schemeClr val="bg1"/>
                </a:buClr>
                <a:buFontTx/>
                <a:buNone/>
              </a:pPr>
              <a:r>
                <a:rPr kumimoji="0" lang="zh-CN" altLang="en-US" sz="1600" dirty="0">
                  <a:latin typeface="+mj-ea"/>
                  <a:ea typeface="+mj-ea"/>
                </a:rPr>
                <a:t>　→吐出量の低下・吐出圧力変動</a:t>
              </a:r>
              <a:r>
                <a:rPr kumimoji="0" lang="ja-JP" altLang="en-US" sz="1600" dirty="0" err="1">
                  <a:latin typeface="+mj-ea"/>
                  <a:ea typeface="+mj-ea"/>
                </a:rPr>
                <a:t>、</a:t>
              </a:r>
              <a:r>
                <a:rPr kumimoji="0" lang="ja-JP" altLang="en-US" sz="1600" dirty="0">
                  <a:latin typeface="+mj-ea"/>
                  <a:ea typeface="+mj-ea"/>
                </a:rPr>
                <a:t>吸込能力が低下、ポンプ効率が低下</a:t>
              </a:r>
              <a:endParaRPr kumimoji="0" lang="zh-CN" altLang="en-US" sz="1600" dirty="0">
                <a:latin typeface="+mj-ea"/>
                <a:ea typeface="+mj-ea"/>
              </a:endParaRPr>
            </a:p>
            <a:p>
              <a:pPr eaLnBrk="1" hangingPunct="1">
                <a:buClr>
                  <a:schemeClr val="bg1"/>
                </a:buClr>
                <a:buFontTx/>
                <a:buNone/>
              </a:pPr>
              <a:r>
                <a:rPr kumimoji="0" lang="ja-JP" altLang="en-US" sz="1600" b="1" dirty="0">
                  <a:solidFill>
                    <a:srgbClr val="FF0000"/>
                  </a:solidFill>
                  <a:latin typeface="+mj-ea"/>
                  <a:ea typeface="+mj-ea"/>
                </a:rPr>
                <a:t>②</a:t>
              </a:r>
              <a:r>
                <a:rPr kumimoji="0" lang="zh-CN" altLang="en-US" sz="1600" b="1" dirty="0">
                  <a:solidFill>
                    <a:srgbClr val="FF0000"/>
                  </a:solidFill>
                  <a:latin typeface="+mj-ea"/>
                  <a:ea typeface="+mj-ea"/>
                </a:rPr>
                <a:t>振動・騒音</a:t>
              </a:r>
            </a:p>
            <a:p>
              <a:pPr eaLnBrk="1" hangingPunct="1">
                <a:buClr>
                  <a:schemeClr val="bg1"/>
                </a:buClr>
                <a:buFontTx/>
                <a:buNone/>
              </a:pPr>
              <a:r>
                <a:rPr kumimoji="0" lang="zh-CN" altLang="en-US" sz="1600" dirty="0">
                  <a:latin typeface="+mj-ea"/>
                  <a:ea typeface="+mj-ea"/>
                </a:rPr>
                <a:t>　→気泡</a:t>
              </a:r>
              <a:r>
                <a:rPr kumimoji="0" lang="zh-CN" altLang="en-US" sz="1600" dirty="0" smtClean="0">
                  <a:latin typeface="+mj-ea"/>
                  <a:ea typeface="+mj-ea"/>
                </a:rPr>
                <a:t>が</a:t>
              </a:r>
              <a:r>
                <a:rPr kumimoji="0" lang="ja-JP" altLang="en-US" sz="1600" dirty="0">
                  <a:latin typeface="+mj-ea"/>
                  <a:ea typeface="+mj-ea"/>
                </a:rPr>
                <a:t>消滅</a:t>
              </a:r>
              <a:r>
                <a:rPr kumimoji="0" lang="zh-CN" altLang="en-US" sz="1600" dirty="0" smtClean="0">
                  <a:latin typeface="+mj-ea"/>
                  <a:ea typeface="+mj-ea"/>
                </a:rPr>
                <a:t>する</a:t>
              </a:r>
              <a:r>
                <a:rPr kumimoji="0" lang="ja-JP" altLang="en-US" sz="1600" dirty="0" smtClean="0">
                  <a:latin typeface="+mj-ea"/>
                  <a:ea typeface="+mj-ea"/>
                </a:rPr>
                <a:t>際</a:t>
              </a:r>
              <a:r>
                <a:rPr kumimoji="0" lang="zh-CN" altLang="en-US" sz="1600" dirty="0" smtClean="0">
                  <a:latin typeface="+mj-ea"/>
                  <a:ea typeface="+mj-ea"/>
                </a:rPr>
                <a:t>に</a:t>
              </a:r>
              <a:r>
                <a:rPr kumimoji="0" lang="zh-CN" altLang="en-US" sz="1600" dirty="0">
                  <a:latin typeface="+mj-ea"/>
                  <a:ea typeface="+mj-ea"/>
                </a:rPr>
                <a:t>振動・騒音（バリバリ）発生</a:t>
              </a:r>
            </a:p>
            <a:p>
              <a:pPr eaLnBrk="1" hangingPunct="1">
                <a:buClr>
                  <a:schemeClr val="bg1"/>
                </a:buClr>
                <a:buFontTx/>
                <a:buNone/>
              </a:pPr>
              <a:r>
                <a:rPr kumimoji="0" lang="ja-JP" altLang="en-US" sz="1600" b="1" dirty="0">
                  <a:solidFill>
                    <a:srgbClr val="FF0000"/>
                  </a:solidFill>
                  <a:latin typeface="+mj-ea"/>
                  <a:ea typeface="+mj-ea"/>
                </a:rPr>
                <a:t>③</a:t>
              </a:r>
              <a:r>
                <a:rPr kumimoji="0" lang="zh-CN" altLang="en-US" sz="1600" b="1" dirty="0">
                  <a:solidFill>
                    <a:srgbClr val="FF0000"/>
                  </a:solidFill>
                  <a:latin typeface="+mj-ea"/>
                  <a:ea typeface="+mj-ea"/>
                </a:rPr>
                <a:t>壊食（エロージョン）</a:t>
              </a:r>
            </a:p>
            <a:p>
              <a:pPr eaLnBrk="1" hangingPunct="1">
                <a:buClr>
                  <a:schemeClr val="bg1"/>
                </a:buClr>
                <a:buFontTx/>
                <a:buNone/>
              </a:pPr>
              <a:r>
                <a:rPr kumimoji="0" lang="zh-CN" altLang="en-US" sz="1600" dirty="0">
                  <a:latin typeface="+mj-ea"/>
                  <a:ea typeface="+mj-ea"/>
                </a:rPr>
                <a:t>　→気泡</a:t>
              </a:r>
              <a:r>
                <a:rPr kumimoji="0" lang="zh-CN" altLang="en-US" sz="1600" dirty="0" smtClean="0">
                  <a:latin typeface="+mj-ea"/>
                  <a:ea typeface="+mj-ea"/>
                </a:rPr>
                <a:t>が</a:t>
              </a:r>
              <a:r>
                <a:rPr kumimoji="0" lang="ja-JP" altLang="en-US" sz="1600" dirty="0" smtClean="0">
                  <a:latin typeface="+mj-ea"/>
                  <a:ea typeface="+mj-ea"/>
                </a:rPr>
                <a:t>消滅</a:t>
              </a:r>
              <a:r>
                <a:rPr kumimoji="0" lang="zh-CN" altLang="en-US" sz="1600" dirty="0" smtClean="0">
                  <a:latin typeface="+mj-ea"/>
                  <a:ea typeface="+mj-ea"/>
                </a:rPr>
                <a:t>する</a:t>
              </a:r>
              <a:r>
                <a:rPr kumimoji="0" lang="zh-CN" altLang="en-US" sz="1600" dirty="0">
                  <a:latin typeface="+mj-ea"/>
                  <a:ea typeface="+mj-ea"/>
                </a:rPr>
                <a:t>際の圧力で、インペラに点々とした窪みを作る。徐々に表面がぼろぼろになっていき、穴があいたり欠けたりする。</a:t>
              </a:r>
            </a:p>
          </p:txBody>
        </p:sp>
        <p:sp>
          <p:nvSpPr>
            <p:cNvPr id="14" name="Rectangle 11"/>
            <p:cNvSpPr txBox="1">
              <a:spLocks noChangeArrowheads="1"/>
            </p:cNvSpPr>
            <p:nvPr/>
          </p:nvSpPr>
          <p:spPr bwMode="auto">
            <a:xfrm>
              <a:off x="433796" y="3812071"/>
              <a:ext cx="4085211" cy="271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54" tIns="35477" rIns="70954" bIns="35477" anchor="ctr"/>
            <a:lstStyle>
              <a:lvl1pPr algn="ctr" defTabSz="1042988" rtl="0" eaLnBrk="0" fontAlgn="base" hangingPunct="0">
                <a:spcBef>
                  <a:spcPct val="0"/>
                </a:spcBef>
                <a:spcAft>
                  <a:spcPct val="0"/>
                </a:spcAft>
                <a:defRPr kumimoji="1" sz="5000">
                  <a:solidFill>
                    <a:schemeClr val="tx2"/>
                  </a:solidFill>
                  <a:latin typeface="+mj-lt"/>
                  <a:ea typeface="+mj-ea"/>
                  <a:cs typeface="+mj-cs"/>
                </a:defRPr>
              </a:lvl1pPr>
              <a:lvl2pPr algn="ctr" defTabSz="1042988" rtl="0" eaLnBrk="0" fontAlgn="base" hangingPunct="0">
                <a:spcBef>
                  <a:spcPct val="0"/>
                </a:spcBef>
                <a:spcAft>
                  <a:spcPct val="0"/>
                </a:spcAft>
                <a:defRPr kumimoji="1" sz="5000">
                  <a:solidFill>
                    <a:schemeClr val="tx2"/>
                  </a:solidFill>
                  <a:latin typeface="Arial" charset="0"/>
                  <a:ea typeface="ＭＳ Ｐゴシック" pitchFamily="50" charset="-128"/>
                </a:defRPr>
              </a:lvl2pPr>
              <a:lvl3pPr algn="ctr" defTabSz="1042988" rtl="0" eaLnBrk="0" fontAlgn="base" hangingPunct="0">
                <a:spcBef>
                  <a:spcPct val="0"/>
                </a:spcBef>
                <a:spcAft>
                  <a:spcPct val="0"/>
                </a:spcAft>
                <a:defRPr kumimoji="1" sz="5000">
                  <a:solidFill>
                    <a:schemeClr val="tx2"/>
                  </a:solidFill>
                  <a:latin typeface="Arial" charset="0"/>
                  <a:ea typeface="ＭＳ Ｐゴシック" pitchFamily="50" charset="-128"/>
                </a:defRPr>
              </a:lvl3pPr>
              <a:lvl4pPr algn="ctr" defTabSz="1042988" rtl="0" eaLnBrk="0" fontAlgn="base" hangingPunct="0">
                <a:spcBef>
                  <a:spcPct val="0"/>
                </a:spcBef>
                <a:spcAft>
                  <a:spcPct val="0"/>
                </a:spcAft>
                <a:defRPr kumimoji="1" sz="5000">
                  <a:solidFill>
                    <a:schemeClr val="tx2"/>
                  </a:solidFill>
                  <a:latin typeface="Arial" charset="0"/>
                  <a:ea typeface="ＭＳ Ｐゴシック" pitchFamily="50" charset="-128"/>
                </a:defRPr>
              </a:lvl4pPr>
              <a:lvl5pPr algn="ctr" defTabSz="1042988" rtl="0" eaLnBrk="0" fontAlgn="base" hangingPunct="0">
                <a:spcBef>
                  <a:spcPct val="0"/>
                </a:spcBef>
                <a:spcAft>
                  <a:spcPct val="0"/>
                </a:spcAft>
                <a:defRPr kumimoji="1" sz="5000">
                  <a:solidFill>
                    <a:schemeClr val="tx2"/>
                  </a:solidFill>
                  <a:latin typeface="Arial" charset="0"/>
                  <a:ea typeface="ＭＳ Ｐゴシック" pitchFamily="50" charset="-128"/>
                </a:defRPr>
              </a:lvl5pPr>
              <a:lvl6pPr marL="457200" algn="ctr" defTabSz="1042988" rtl="0" fontAlgn="base">
                <a:spcBef>
                  <a:spcPct val="0"/>
                </a:spcBef>
                <a:spcAft>
                  <a:spcPct val="0"/>
                </a:spcAft>
                <a:defRPr kumimoji="1" sz="5000">
                  <a:solidFill>
                    <a:schemeClr val="tx2"/>
                  </a:solidFill>
                  <a:latin typeface="Arial" charset="0"/>
                  <a:ea typeface="ＭＳ Ｐゴシック" pitchFamily="50" charset="-128"/>
                </a:defRPr>
              </a:lvl6pPr>
              <a:lvl7pPr marL="914400" algn="ctr" defTabSz="1042988" rtl="0" fontAlgn="base">
                <a:spcBef>
                  <a:spcPct val="0"/>
                </a:spcBef>
                <a:spcAft>
                  <a:spcPct val="0"/>
                </a:spcAft>
                <a:defRPr kumimoji="1" sz="5000">
                  <a:solidFill>
                    <a:schemeClr val="tx2"/>
                  </a:solidFill>
                  <a:latin typeface="Arial" charset="0"/>
                  <a:ea typeface="ＭＳ Ｐゴシック" pitchFamily="50" charset="-128"/>
                </a:defRPr>
              </a:lvl7pPr>
              <a:lvl8pPr marL="1371600" algn="ctr" defTabSz="1042988" rtl="0" fontAlgn="base">
                <a:spcBef>
                  <a:spcPct val="0"/>
                </a:spcBef>
                <a:spcAft>
                  <a:spcPct val="0"/>
                </a:spcAft>
                <a:defRPr kumimoji="1" sz="5000">
                  <a:solidFill>
                    <a:schemeClr val="tx2"/>
                  </a:solidFill>
                  <a:latin typeface="Arial" charset="0"/>
                  <a:ea typeface="ＭＳ Ｐゴシック" pitchFamily="50" charset="-128"/>
                </a:defRPr>
              </a:lvl8pPr>
              <a:lvl9pPr marL="1828800" algn="ctr" defTabSz="1042988" rtl="0" fontAlgn="base">
                <a:spcBef>
                  <a:spcPct val="0"/>
                </a:spcBef>
                <a:spcAft>
                  <a:spcPct val="0"/>
                </a:spcAft>
                <a:defRPr kumimoji="1" sz="5000">
                  <a:solidFill>
                    <a:schemeClr val="tx2"/>
                  </a:solidFill>
                  <a:latin typeface="Arial" charset="0"/>
                  <a:ea typeface="ＭＳ Ｐゴシック" pitchFamily="50" charset="-128"/>
                </a:defRPr>
              </a:lvl9pPr>
            </a:lstStyle>
            <a:p>
              <a:pPr algn="l">
                <a:defRPr/>
              </a:pPr>
              <a:r>
                <a:rPr lang="ja-JP" altLang="en-US" sz="1800" u="sng" kern="0" dirty="0">
                  <a:solidFill>
                    <a:srgbClr val="FF0000"/>
                  </a:solidFill>
                </a:rPr>
                <a:t>キャビテーションの影響</a:t>
              </a:r>
            </a:p>
          </p:txBody>
        </p:sp>
      </p:grpSp>
      <p:grpSp>
        <p:nvGrpSpPr>
          <p:cNvPr id="15" name="グループ化 14"/>
          <p:cNvGrpSpPr/>
          <p:nvPr/>
        </p:nvGrpSpPr>
        <p:grpSpPr>
          <a:xfrm>
            <a:off x="156721" y="1529159"/>
            <a:ext cx="5178103" cy="2040860"/>
            <a:chOff x="9396536" y="4366230"/>
            <a:chExt cx="5075599" cy="2002366"/>
          </a:xfrm>
        </p:grpSpPr>
        <p:pic>
          <p:nvPicPr>
            <p:cNvPr id="16"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6536" y="4581128"/>
              <a:ext cx="1777493" cy="15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2"/>
            <p:cNvSpPr txBox="1">
              <a:spLocks noChangeArrowheads="1"/>
            </p:cNvSpPr>
            <p:nvPr/>
          </p:nvSpPr>
          <p:spPr bwMode="auto">
            <a:xfrm>
              <a:off x="9895442" y="4947209"/>
              <a:ext cx="422216" cy="239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spAutoFit/>
            </a:bodyP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088">
                  <a:ea typeface="HGS創英角ｺﾞｼｯｸUB" panose="020B0900000000000000" pitchFamily="50" charset="-128"/>
                </a:rPr>
                <a:t>吸込</a:t>
              </a:r>
            </a:p>
          </p:txBody>
        </p:sp>
        <p:sp>
          <p:nvSpPr>
            <p:cNvPr id="18" name="Text Box 23"/>
            <p:cNvSpPr txBox="1">
              <a:spLocks noChangeArrowheads="1"/>
            </p:cNvSpPr>
            <p:nvPr/>
          </p:nvSpPr>
          <p:spPr bwMode="auto">
            <a:xfrm>
              <a:off x="10713997" y="4366230"/>
              <a:ext cx="422216" cy="239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spAutoFit/>
            </a:bodyP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088">
                  <a:ea typeface="HGS創英角ｺﾞｼｯｸUB" panose="020B0900000000000000" pitchFamily="50" charset="-128"/>
                </a:rPr>
                <a:t>吐出</a:t>
              </a:r>
            </a:p>
          </p:txBody>
        </p:sp>
        <p:sp>
          <p:nvSpPr>
            <p:cNvPr id="19" name="Text Box 24"/>
            <p:cNvSpPr txBox="1">
              <a:spLocks noChangeArrowheads="1"/>
            </p:cNvSpPr>
            <p:nvPr/>
          </p:nvSpPr>
          <p:spPr bwMode="auto">
            <a:xfrm>
              <a:off x="11983605" y="4479782"/>
              <a:ext cx="1508068" cy="34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954" tIns="35477" rIns="70954" bIns="35477">
              <a:spAutoFit/>
            </a:bodyP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smtClean="0">
                  <a:ea typeface="HGS創英角ｺﾞｼｯｸUB" panose="020B0900000000000000" pitchFamily="50" charset="-128"/>
                </a:rPr>
                <a:t>気泡</a:t>
              </a:r>
              <a:r>
                <a:rPr lang="ja-JP" altLang="en-US" sz="1800" dirty="0">
                  <a:ea typeface="HGS創英角ｺﾞｼｯｸUB" panose="020B0900000000000000" pitchFamily="50" charset="-128"/>
                </a:rPr>
                <a:t>が発生</a:t>
              </a:r>
            </a:p>
          </p:txBody>
        </p:sp>
        <p:sp>
          <p:nvSpPr>
            <p:cNvPr id="20" name="AutoShape 25"/>
            <p:cNvSpPr>
              <a:spLocks noChangeArrowheads="1"/>
            </p:cNvSpPr>
            <p:nvPr/>
          </p:nvSpPr>
          <p:spPr bwMode="auto">
            <a:xfrm>
              <a:off x="11841725" y="4444562"/>
              <a:ext cx="1558956" cy="386944"/>
            </a:xfrm>
            <a:prstGeom prst="roundRect">
              <a:avLst>
                <a:gd name="adj" fmla="val 16667"/>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nchor="ct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29"/>
            </a:p>
          </p:txBody>
        </p:sp>
        <p:sp>
          <p:nvSpPr>
            <p:cNvPr id="21" name="Text Box 26"/>
            <p:cNvSpPr txBox="1">
              <a:spLocks noChangeArrowheads="1"/>
            </p:cNvSpPr>
            <p:nvPr/>
          </p:nvSpPr>
          <p:spPr bwMode="auto">
            <a:xfrm>
              <a:off x="11995476" y="5202135"/>
              <a:ext cx="1271772" cy="34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spAutoFit/>
            </a:bodyP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ea typeface="HGS創英角ｺﾞｼｯｸUB" panose="020B0900000000000000" pitchFamily="50" charset="-128"/>
                </a:rPr>
                <a:t>気泡</a:t>
              </a:r>
              <a:r>
                <a:rPr lang="ja-JP" altLang="en-US" sz="1800" dirty="0" smtClean="0">
                  <a:ea typeface="HGS創英角ｺﾞｼｯｸUB" panose="020B0900000000000000" pitchFamily="50" charset="-128"/>
                </a:rPr>
                <a:t>の</a:t>
              </a:r>
              <a:r>
                <a:rPr lang="ja-JP" altLang="en-US" sz="1800" dirty="0">
                  <a:ea typeface="HGS創英角ｺﾞｼｯｸUB" panose="020B0900000000000000" pitchFamily="50" charset="-128"/>
                </a:rPr>
                <a:t>消滅</a:t>
              </a:r>
            </a:p>
          </p:txBody>
        </p:sp>
        <p:sp>
          <p:nvSpPr>
            <p:cNvPr id="22" name="AutoShape 27"/>
            <p:cNvSpPr>
              <a:spLocks noChangeArrowheads="1"/>
            </p:cNvSpPr>
            <p:nvPr/>
          </p:nvSpPr>
          <p:spPr bwMode="auto">
            <a:xfrm>
              <a:off x="11851884" y="5169515"/>
              <a:ext cx="1558956" cy="385402"/>
            </a:xfrm>
            <a:prstGeom prst="roundRect">
              <a:avLst>
                <a:gd name="adj" fmla="val 16667"/>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nchor="ct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29"/>
            </a:p>
          </p:txBody>
        </p:sp>
        <p:sp>
          <p:nvSpPr>
            <p:cNvPr id="23" name="AutoShape 28"/>
            <p:cNvSpPr>
              <a:spLocks noChangeArrowheads="1"/>
            </p:cNvSpPr>
            <p:nvPr/>
          </p:nvSpPr>
          <p:spPr bwMode="auto">
            <a:xfrm>
              <a:off x="11833633" y="5961610"/>
              <a:ext cx="2638502" cy="406986"/>
            </a:xfrm>
            <a:prstGeom prst="roundRect">
              <a:avLst>
                <a:gd name="adj" fmla="val 16667"/>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nchor="ct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29"/>
            </a:p>
          </p:txBody>
        </p:sp>
        <p:sp>
          <p:nvSpPr>
            <p:cNvPr id="24" name="Text Box 29"/>
            <p:cNvSpPr txBox="1">
              <a:spLocks noChangeArrowheads="1"/>
            </p:cNvSpPr>
            <p:nvPr/>
          </p:nvSpPr>
          <p:spPr bwMode="auto">
            <a:xfrm>
              <a:off x="11003406" y="4576808"/>
              <a:ext cx="422216" cy="239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spAutoFit/>
            </a:bodyP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088">
                  <a:solidFill>
                    <a:srgbClr val="FF0000"/>
                  </a:solidFill>
                  <a:ea typeface="HGS創英角ｺﾞｼｯｸUB" panose="020B0900000000000000" pitchFamily="50" charset="-128"/>
                </a:rPr>
                <a:t>高圧</a:t>
              </a:r>
            </a:p>
          </p:txBody>
        </p:sp>
        <p:sp>
          <p:nvSpPr>
            <p:cNvPr id="25" name="Text Box 30"/>
            <p:cNvSpPr txBox="1">
              <a:spLocks noChangeArrowheads="1"/>
            </p:cNvSpPr>
            <p:nvPr/>
          </p:nvSpPr>
          <p:spPr bwMode="auto">
            <a:xfrm>
              <a:off x="11003406" y="5190184"/>
              <a:ext cx="422216" cy="239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spAutoFit/>
            </a:bodyP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088">
                  <a:solidFill>
                    <a:srgbClr val="0000FF"/>
                  </a:solidFill>
                  <a:ea typeface="HGS創英角ｺﾞｼｯｸUB" panose="020B0900000000000000" pitchFamily="50" charset="-128"/>
                </a:rPr>
                <a:t>低圧</a:t>
              </a:r>
            </a:p>
          </p:txBody>
        </p:sp>
        <p:sp>
          <p:nvSpPr>
            <p:cNvPr id="26" name="Text Box 31"/>
            <p:cNvSpPr txBox="1">
              <a:spLocks noChangeArrowheads="1"/>
            </p:cNvSpPr>
            <p:nvPr/>
          </p:nvSpPr>
          <p:spPr bwMode="auto">
            <a:xfrm>
              <a:off x="11903890" y="5996464"/>
              <a:ext cx="2403086" cy="34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spAutoFit/>
            </a:bodyP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ea typeface="HGS創英角ｺﾞｼｯｸUB" panose="020B0900000000000000" pitchFamily="50" charset="-128"/>
                </a:rPr>
                <a:t>非常に高い圧力が発生</a:t>
              </a:r>
            </a:p>
          </p:txBody>
        </p:sp>
        <p:sp>
          <p:nvSpPr>
            <p:cNvPr id="27" name="AutoShape 32"/>
            <p:cNvSpPr>
              <a:spLocks noChangeArrowheads="1"/>
            </p:cNvSpPr>
            <p:nvPr/>
          </p:nvSpPr>
          <p:spPr bwMode="auto">
            <a:xfrm>
              <a:off x="12433065" y="4897268"/>
              <a:ext cx="170622" cy="235130"/>
            </a:xfrm>
            <a:prstGeom prst="downArrow">
              <a:avLst>
                <a:gd name="adj1" fmla="val 50000"/>
                <a:gd name="adj2" fmla="val 25000"/>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70954" tIns="35477" rIns="70954" bIns="35477" anchor="ct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29"/>
            </a:p>
          </p:txBody>
        </p:sp>
        <p:sp>
          <p:nvSpPr>
            <p:cNvPr id="28" name="AutoShape 33"/>
            <p:cNvSpPr>
              <a:spLocks noChangeArrowheads="1"/>
            </p:cNvSpPr>
            <p:nvPr/>
          </p:nvSpPr>
          <p:spPr bwMode="auto">
            <a:xfrm>
              <a:off x="12449501" y="5611141"/>
              <a:ext cx="154186" cy="261926"/>
            </a:xfrm>
            <a:prstGeom prst="downArrow">
              <a:avLst>
                <a:gd name="adj1" fmla="val 50000"/>
                <a:gd name="adj2" fmla="val 25000"/>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70954" tIns="35477" rIns="70954" bIns="35477" anchor="ct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429"/>
            </a:p>
          </p:txBody>
        </p:sp>
        <p:sp>
          <p:nvSpPr>
            <p:cNvPr id="29" name="Text Box 36"/>
            <p:cNvSpPr txBox="1">
              <a:spLocks noChangeArrowheads="1"/>
            </p:cNvSpPr>
            <p:nvPr/>
          </p:nvSpPr>
          <p:spPr bwMode="auto">
            <a:xfrm>
              <a:off x="10944013" y="5549786"/>
              <a:ext cx="771671" cy="26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54" tIns="35477" rIns="70954" bIns="35477">
              <a:spAutoFit/>
            </a:bodyPr>
            <a:lstStyle>
              <a:lvl1pPr>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3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25">
                  <a:ea typeface="HGS創英角ｺﾞｼｯｸUB" panose="020B0900000000000000" pitchFamily="50" charset="-128"/>
                </a:rPr>
                <a:t>インペラ</a:t>
              </a:r>
            </a:p>
          </p:txBody>
        </p:sp>
      </p:grpSp>
      <p:sp>
        <p:nvSpPr>
          <p:cNvPr id="30" name="タイトル 2"/>
          <p:cNvSpPr>
            <a:spLocks noGrp="1"/>
          </p:cNvSpPr>
          <p:nvPr>
            <p:ph type="title"/>
          </p:nvPr>
        </p:nvSpPr>
        <p:spPr>
          <a:xfrm>
            <a:off x="144016" y="32814"/>
            <a:ext cx="8748464" cy="587874"/>
          </a:xfrm>
        </p:spPr>
        <p:txBody>
          <a:bodyPr/>
          <a:lstStyle/>
          <a:p>
            <a:r>
              <a:rPr lang="en-US" altLang="ja-JP" dirty="0">
                <a:solidFill>
                  <a:srgbClr val="000000"/>
                </a:solidFill>
              </a:rPr>
              <a:t>Ⅵ.</a:t>
            </a:r>
            <a:r>
              <a:rPr lang="ja-JP" altLang="en-US" dirty="0" smtClean="0">
                <a:solidFill>
                  <a:srgbClr val="000000"/>
                </a:solidFill>
              </a:rPr>
              <a:t>注意</a:t>
            </a:r>
            <a:r>
              <a:rPr lang="ja-JP" altLang="en-US" dirty="0">
                <a:solidFill>
                  <a:srgbClr val="000000"/>
                </a:solidFill>
              </a:rPr>
              <a:t>を要するポンプの</a:t>
            </a:r>
            <a:r>
              <a:rPr lang="ja-JP" altLang="en-US" dirty="0" smtClean="0">
                <a:solidFill>
                  <a:srgbClr val="000000"/>
                </a:solidFill>
              </a:rPr>
              <a:t>現象　</a:t>
            </a:r>
            <a:r>
              <a:rPr lang="ja-JP" altLang="en-US" dirty="0" smtClean="0">
                <a:solidFill>
                  <a:srgbClr val="0033CC"/>
                </a:solidFill>
              </a:rPr>
              <a:t>キャビテーション</a:t>
            </a:r>
            <a:endParaRPr lang="ja-JP" altLang="en-US" dirty="0">
              <a:solidFill>
                <a:srgbClr val="0033CC"/>
              </a:solidFill>
            </a:endParaRPr>
          </a:p>
        </p:txBody>
      </p:sp>
    </p:spTree>
    <p:extLst>
      <p:ext uri="{BB962C8B-B14F-4D97-AF65-F5344CB8AC3E}">
        <p14:creationId xmlns:p14="http://schemas.microsoft.com/office/powerpoint/2010/main" val="288801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77</a:t>
            </a:fld>
            <a:endParaRPr lang="en-US" altLang="ja-JP"/>
          </a:p>
        </p:txBody>
      </p:sp>
      <p:pic>
        <p:nvPicPr>
          <p:cNvPr id="5" name="基礎知識2_キャビテーション">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539552" y="332656"/>
            <a:ext cx="7848600" cy="588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180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78</a:t>
            </a:fld>
            <a:endParaRPr lang="en-US" altLang="ja-JP"/>
          </a:p>
        </p:txBody>
      </p:sp>
      <p:pic>
        <p:nvPicPr>
          <p:cNvPr id="3" name="Picture 5" descr="-80280993641165573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3142" y="1826807"/>
            <a:ext cx="2775842" cy="2083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AutoShape 9"/>
          <p:cNvSpPr>
            <a:spLocks noChangeArrowheads="1"/>
          </p:cNvSpPr>
          <p:nvPr/>
        </p:nvSpPr>
        <p:spPr bwMode="auto">
          <a:xfrm>
            <a:off x="5220072" y="4184324"/>
            <a:ext cx="1928538" cy="437984"/>
          </a:xfrm>
          <a:prstGeom prst="wedgeRoundRectCallout">
            <a:avLst>
              <a:gd name="adj1" fmla="val -3749"/>
              <a:gd name="adj2" fmla="val -369782"/>
              <a:gd name="adj3" fmla="val 16667"/>
            </a:avLst>
          </a:prstGeom>
          <a:solidFill>
            <a:schemeClr val="bg1"/>
          </a:solidFill>
          <a:ln w="9525">
            <a:solidFill>
              <a:schemeClr val="tx1"/>
            </a:solidFill>
            <a:miter lim="800000"/>
            <a:headEnd/>
            <a:tailEnd/>
          </a:ln>
          <a:effectLst/>
          <a:extLst/>
        </p:spPr>
        <p:txBody>
          <a:bodyP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buClr>
                <a:srgbClr val="FFFFFF"/>
              </a:buClr>
              <a:buSzPct val="100000"/>
              <a:buFontTx/>
              <a:buNone/>
            </a:pPr>
            <a:r>
              <a:rPr kumimoji="0" lang="zh-CN" altLang="en-US" sz="1600" b="0" dirty="0">
                <a:solidFill>
                  <a:srgbClr val="000000"/>
                </a:solidFill>
                <a:latin typeface="+mj-ea"/>
                <a:ea typeface="+mj-ea"/>
              </a:rPr>
              <a:t>窪みがみられる</a:t>
            </a:r>
          </a:p>
        </p:txBody>
      </p:sp>
      <p:grpSp>
        <p:nvGrpSpPr>
          <p:cNvPr id="6" name="グループ化 5"/>
          <p:cNvGrpSpPr/>
          <p:nvPr/>
        </p:nvGrpSpPr>
        <p:grpSpPr>
          <a:xfrm>
            <a:off x="755576" y="1826807"/>
            <a:ext cx="3024336" cy="4266489"/>
            <a:chOff x="1004119" y="1826807"/>
            <a:chExt cx="2511798" cy="3832019"/>
          </a:xfrm>
        </p:grpSpPr>
        <p:pic>
          <p:nvPicPr>
            <p:cNvPr id="7" name="Picture 3" descr="72546279197349271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748" y="3794910"/>
              <a:ext cx="2478881"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4" descr="16290401151717069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748" y="1826807"/>
              <a:ext cx="2493169" cy="187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12"/>
            <p:cNvSpPr>
              <a:spLocks noChangeArrowheads="1"/>
            </p:cNvSpPr>
            <p:nvPr/>
          </p:nvSpPr>
          <p:spPr bwMode="auto">
            <a:xfrm>
              <a:off x="1004120" y="3267464"/>
              <a:ext cx="702469" cy="431006"/>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ct val="0"/>
                </a:spcBef>
                <a:spcAft>
                  <a:spcPct val="0"/>
                </a:spcAft>
                <a:buSzTx/>
                <a:buFontTx/>
                <a:buNone/>
              </a:pPr>
              <a:endParaRPr kumimoji="0" lang="ja-JP" altLang="en-US" sz="1350">
                <a:solidFill>
                  <a:srgbClr val="000000"/>
                </a:solidFill>
                <a:latin typeface="Arial" panose="020B0604020202020204" pitchFamily="34" charset="0"/>
              </a:endParaRPr>
            </a:p>
          </p:txBody>
        </p:sp>
        <p:sp>
          <p:nvSpPr>
            <p:cNvPr id="10" name="Rectangle 13"/>
            <p:cNvSpPr>
              <a:spLocks noChangeArrowheads="1"/>
            </p:cNvSpPr>
            <p:nvPr/>
          </p:nvSpPr>
          <p:spPr bwMode="auto">
            <a:xfrm>
              <a:off x="1004119" y="5281398"/>
              <a:ext cx="702469" cy="377428"/>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ct val="0"/>
                </a:spcBef>
                <a:spcAft>
                  <a:spcPct val="0"/>
                </a:spcAft>
                <a:buSzTx/>
                <a:buFontTx/>
                <a:buNone/>
              </a:pPr>
              <a:endParaRPr kumimoji="0" lang="ja-JP" altLang="en-US" sz="1350">
                <a:solidFill>
                  <a:srgbClr val="000000"/>
                </a:solidFill>
                <a:latin typeface="Arial" panose="020B0604020202020204" pitchFamily="34" charset="0"/>
              </a:endParaRPr>
            </a:p>
          </p:txBody>
        </p:sp>
      </p:grpSp>
      <p:sp>
        <p:nvSpPr>
          <p:cNvPr id="11" name="タイトル 2"/>
          <p:cNvSpPr>
            <a:spLocks noGrp="1"/>
          </p:cNvSpPr>
          <p:nvPr>
            <p:ph type="title"/>
          </p:nvPr>
        </p:nvSpPr>
        <p:spPr>
          <a:xfrm>
            <a:off x="144016" y="32814"/>
            <a:ext cx="8748464" cy="587874"/>
          </a:xfrm>
        </p:spPr>
        <p:txBody>
          <a:bodyPr/>
          <a:lstStyle/>
          <a:p>
            <a:r>
              <a:rPr lang="en-US" altLang="ja-JP" dirty="0">
                <a:solidFill>
                  <a:srgbClr val="000000"/>
                </a:solidFill>
              </a:rPr>
              <a:t>Ⅵ.</a:t>
            </a:r>
            <a:r>
              <a:rPr lang="ja-JP" altLang="en-US" dirty="0" smtClean="0">
                <a:solidFill>
                  <a:srgbClr val="000000"/>
                </a:solidFill>
              </a:rPr>
              <a:t>注意</a:t>
            </a:r>
            <a:r>
              <a:rPr lang="ja-JP" altLang="en-US" dirty="0">
                <a:solidFill>
                  <a:srgbClr val="000000"/>
                </a:solidFill>
              </a:rPr>
              <a:t>を要するポンプの</a:t>
            </a:r>
            <a:r>
              <a:rPr lang="ja-JP" altLang="en-US" dirty="0" smtClean="0">
                <a:solidFill>
                  <a:srgbClr val="000000"/>
                </a:solidFill>
              </a:rPr>
              <a:t>現象　</a:t>
            </a:r>
            <a:r>
              <a:rPr lang="ja-JP" altLang="en-US" dirty="0" smtClean="0">
                <a:solidFill>
                  <a:srgbClr val="0033CC"/>
                </a:solidFill>
              </a:rPr>
              <a:t>キャビテーション　事例</a:t>
            </a:r>
            <a:endParaRPr lang="ja-JP" altLang="en-US" dirty="0">
              <a:solidFill>
                <a:srgbClr val="0033CC"/>
              </a:solidFill>
            </a:endParaRPr>
          </a:p>
        </p:txBody>
      </p:sp>
      <p:sp>
        <p:nvSpPr>
          <p:cNvPr id="12" name="正方形/長方形 11"/>
          <p:cNvSpPr/>
          <p:nvPr/>
        </p:nvSpPr>
        <p:spPr>
          <a:xfrm>
            <a:off x="361458" y="1123009"/>
            <a:ext cx="6946845" cy="461665"/>
          </a:xfrm>
          <a:prstGeom prst="rect">
            <a:avLst/>
          </a:prstGeom>
        </p:spPr>
        <p:txBody>
          <a:bodyPr wrap="square">
            <a:spAutoFit/>
          </a:bodyPr>
          <a:lstStyle/>
          <a:p>
            <a:pPr eaLnBrk="1" hangingPunct="1">
              <a:buFont typeface="Wingdings" panose="05000000000000000000" pitchFamily="2" charset="2"/>
              <a:buNone/>
            </a:pPr>
            <a:r>
              <a:rPr lang="zh-CN" altLang="en-US" sz="2400" dirty="0">
                <a:solidFill>
                  <a:schemeClr val="tx1"/>
                </a:solidFill>
                <a:latin typeface="HG丸ｺﾞｼｯｸM-PRO" panose="020F0600000000000000" pitchFamily="50" charset="-128"/>
              </a:rPr>
              <a:t>キャビテーションにより壊食された</a:t>
            </a:r>
            <a:r>
              <a:rPr lang="zh-CN" altLang="en-US" sz="2400" dirty="0" smtClean="0">
                <a:solidFill>
                  <a:schemeClr val="tx1"/>
                </a:solidFill>
                <a:latin typeface="HG丸ｺﾞｼｯｸM-PRO" panose="020F0600000000000000" pitchFamily="50" charset="-128"/>
              </a:rPr>
              <a:t>インペラ</a:t>
            </a:r>
            <a:endParaRPr lang="zh-CN" altLang="en-US" sz="2400" dirty="0">
              <a:solidFill>
                <a:schemeClr val="tx1"/>
              </a:solidFill>
              <a:latin typeface="HG丸ｺﾞｼｯｸM-PRO" panose="020F0600000000000000" pitchFamily="50" charset="-128"/>
            </a:endParaRPr>
          </a:p>
        </p:txBody>
      </p:sp>
      <p:sp>
        <p:nvSpPr>
          <p:cNvPr id="13" name="AutoShape 8"/>
          <p:cNvSpPr>
            <a:spLocks noChangeArrowheads="1"/>
          </p:cNvSpPr>
          <p:nvPr/>
        </p:nvSpPr>
        <p:spPr bwMode="auto">
          <a:xfrm>
            <a:off x="4095257" y="5367302"/>
            <a:ext cx="2559098" cy="515884"/>
          </a:xfrm>
          <a:prstGeom prst="wedgeRoundRectCallout">
            <a:avLst>
              <a:gd name="adj1" fmla="val -85308"/>
              <a:gd name="adj2" fmla="val -180878"/>
              <a:gd name="adj3" fmla="val 16667"/>
            </a:avLst>
          </a:prstGeom>
          <a:solidFill>
            <a:schemeClr val="bg1"/>
          </a:solidFill>
          <a:ln w="9525">
            <a:solidFill>
              <a:schemeClr val="tx1"/>
            </a:solidFill>
            <a:miter lim="800000"/>
            <a:headEnd/>
            <a:tailEnd/>
          </a:ln>
          <a:effectLst/>
          <a:extLst/>
        </p:spPr>
        <p:txBody>
          <a:bodyPr anchor="ctr" anchorCtr="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buClr>
                <a:srgbClr val="FFFFFF"/>
              </a:buClr>
              <a:buSzPct val="100000"/>
              <a:buFontTx/>
              <a:buNone/>
            </a:pPr>
            <a:r>
              <a:rPr kumimoji="0" lang="zh-CN" altLang="en-US" sz="1600" b="0" dirty="0">
                <a:solidFill>
                  <a:srgbClr val="000000"/>
                </a:solidFill>
                <a:latin typeface="+mj-ea"/>
                <a:ea typeface="+mj-ea"/>
              </a:rPr>
              <a:t>全体的に</a:t>
            </a:r>
            <a:r>
              <a:rPr kumimoji="0" lang="ja-JP" altLang="en-US" sz="1600" b="0" dirty="0">
                <a:solidFill>
                  <a:srgbClr val="000000"/>
                </a:solidFill>
                <a:latin typeface="+mj-ea"/>
                <a:ea typeface="+mj-ea"/>
              </a:rPr>
              <a:t>損傷</a:t>
            </a:r>
            <a:r>
              <a:rPr kumimoji="0" lang="zh-CN" altLang="en-US" sz="1600" b="0" dirty="0">
                <a:solidFill>
                  <a:srgbClr val="000000"/>
                </a:solidFill>
                <a:latin typeface="+mj-ea"/>
                <a:ea typeface="+mj-ea"/>
              </a:rPr>
              <a:t>している</a:t>
            </a:r>
          </a:p>
        </p:txBody>
      </p:sp>
    </p:spTree>
    <p:extLst>
      <p:ext uri="{BB962C8B-B14F-4D97-AF65-F5344CB8AC3E}">
        <p14:creationId xmlns:p14="http://schemas.microsoft.com/office/powerpoint/2010/main" val="12331249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79</a:t>
            </a:fld>
            <a:endParaRPr lang="en-US" altLang="ja-JP"/>
          </a:p>
        </p:txBody>
      </p:sp>
      <p:sp>
        <p:nvSpPr>
          <p:cNvPr id="3" name="Rectangle 2"/>
          <p:cNvSpPr>
            <a:spLocks noChangeArrowheads="1"/>
          </p:cNvSpPr>
          <p:nvPr/>
        </p:nvSpPr>
        <p:spPr bwMode="auto">
          <a:xfrm>
            <a:off x="3101114" y="4973926"/>
            <a:ext cx="4775665" cy="1015804"/>
          </a:xfrm>
          <a:prstGeom prst="rect">
            <a:avLst/>
          </a:prstGeom>
          <a:solidFill>
            <a:srgbClr val="FFCCCC"/>
          </a:solidFill>
          <a:ln w="38100" cmpd="dbl">
            <a:solidFill>
              <a:schemeClr val="tx1"/>
            </a:solidFill>
            <a:miter lim="800000"/>
            <a:headEnd/>
            <a:tailEnd/>
          </a:ln>
          <a:effectLst/>
          <a:extLst/>
        </p:spPr>
        <p:txBody>
          <a:bodyPr wrap="none" anchor="b" anchorCtr="0"/>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buClr>
                <a:srgbClr val="FFFFFF"/>
              </a:buClr>
              <a:buSzPct val="100000"/>
              <a:buFontTx/>
              <a:buNone/>
            </a:pPr>
            <a:endParaRPr kumimoji="0" lang="zh-CN" altLang="en-US" sz="1600" b="0" i="1" dirty="0">
              <a:solidFill>
                <a:srgbClr val="000000"/>
              </a:solidFill>
              <a:latin typeface="+mn-ea"/>
              <a:ea typeface="+mn-ea"/>
            </a:endParaRPr>
          </a:p>
          <a:p>
            <a:pPr algn="ctr" fontAlgn="base">
              <a:spcBef>
                <a:spcPct val="0"/>
              </a:spcBef>
              <a:spcAft>
                <a:spcPct val="0"/>
              </a:spcAft>
              <a:buClr>
                <a:srgbClr val="FFFFFF"/>
              </a:buClr>
              <a:buSzPct val="100000"/>
              <a:buFontTx/>
              <a:buNone/>
            </a:pPr>
            <a:r>
              <a:rPr kumimoji="0" lang="zh-CN" altLang="en-US" sz="1600" b="0" i="1" dirty="0">
                <a:solidFill>
                  <a:srgbClr val="000000"/>
                </a:solidFill>
                <a:latin typeface="+mn-ea"/>
                <a:ea typeface="+mn-ea"/>
              </a:rPr>
              <a:t>上記範囲内であればキャビテーションは発生しない！</a:t>
            </a:r>
          </a:p>
        </p:txBody>
      </p:sp>
      <p:sp>
        <p:nvSpPr>
          <p:cNvPr id="5" name="AutoShape 3"/>
          <p:cNvSpPr>
            <a:spLocks noChangeArrowheads="1"/>
          </p:cNvSpPr>
          <p:nvPr/>
        </p:nvSpPr>
        <p:spPr bwMode="auto">
          <a:xfrm>
            <a:off x="3275856" y="5127533"/>
            <a:ext cx="3816424" cy="433388"/>
          </a:xfrm>
          <a:prstGeom prst="flowChartAlternateProcess">
            <a:avLst/>
          </a:prstGeom>
          <a:solidFill>
            <a:srgbClr val="FF0000"/>
          </a:solidFill>
          <a:ln w="38100">
            <a:noFill/>
            <a:miter lim="800000"/>
            <a:headEnd/>
            <a:tailEnd/>
          </a:ln>
          <a:effectLst/>
          <a:extLst/>
        </p:spPr>
        <p:txBody>
          <a:bodyPr wrap="none"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a:lnSpc>
                <a:spcPct val="90000"/>
              </a:lnSpc>
              <a:spcBef>
                <a:spcPts val="375"/>
              </a:spcBef>
              <a:spcAft>
                <a:spcPts val="375"/>
              </a:spcAft>
              <a:buSzPct val="100000"/>
              <a:buNone/>
            </a:pPr>
            <a:r>
              <a:rPr kumimoji="0" lang="zh-CN" altLang="en-US" sz="1800" b="0">
                <a:solidFill>
                  <a:schemeClr val="bg1"/>
                </a:solidFill>
                <a:latin typeface="HGS創英角ｺﾞｼｯｸUB" panose="020B0900000000000000" pitchFamily="50" charset="-128"/>
                <a:ea typeface="HGS創英角ｺﾞｼｯｸUB" panose="020B0900000000000000" pitchFamily="50" charset="-128"/>
              </a:rPr>
              <a:t>有効</a:t>
            </a:r>
            <a:r>
              <a:rPr kumimoji="0" lang="en-US" altLang="zh-CN" sz="1800" b="0">
                <a:solidFill>
                  <a:schemeClr val="bg1"/>
                </a:solidFill>
                <a:latin typeface="HGS創英角ｺﾞｼｯｸUB" panose="020B0900000000000000" pitchFamily="50" charset="-128"/>
                <a:ea typeface="HGS創英角ｺﾞｼｯｸUB" panose="020B0900000000000000" pitchFamily="50" charset="-128"/>
              </a:rPr>
              <a:t>NPSH＞</a:t>
            </a:r>
            <a:r>
              <a:rPr kumimoji="0" lang="zh-CN" altLang="en-US" sz="1800" b="0">
                <a:solidFill>
                  <a:schemeClr val="bg1"/>
                </a:solidFill>
                <a:latin typeface="HGS創英角ｺﾞｼｯｸUB" panose="020B0900000000000000" pitchFamily="50" charset="-128"/>
                <a:ea typeface="HGS創英角ｺﾞｼｯｸUB" panose="020B0900000000000000" pitchFamily="50" charset="-128"/>
              </a:rPr>
              <a:t>必要</a:t>
            </a:r>
            <a:r>
              <a:rPr kumimoji="0" lang="en-US" altLang="zh-CN" sz="1800" b="0">
                <a:solidFill>
                  <a:schemeClr val="bg1"/>
                </a:solidFill>
                <a:latin typeface="HGS創英角ｺﾞｼｯｸUB" panose="020B0900000000000000" pitchFamily="50" charset="-128"/>
                <a:ea typeface="HGS創英角ｺﾞｼｯｸUB" panose="020B0900000000000000" pitchFamily="50" charset="-128"/>
              </a:rPr>
              <a:t>NPSH×１．３</a:t>
            </a:r>
            <a:endParaRPr kumimoji="0" lang="en-US" altLang="zh-CN" sz="1600" b="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6" name="Rectangle 5"/>
          <p:cNvSpPr>
            <a:spLocks noChangeArrowheads="1"/>
          </p:cNvSpPr>
          <p:nvPr/>
        </p:nvSpPr>
        <p:spPr bwMode="auto">
          <a:xfrm>
            <a:off x="460562" y="1841830"/>
            <a:ext cx="3533775" cy="1910953"/>
          </a:xfrm>
          <a:prstGeom prst="rect">
            <a:avLst/>
          </a:prstGeom>
          <a:noFill/>
          <a:ln>
            <a:noFill/>
          </a:ln>
          <a:effectLst/>
          <a:extLst>
            <a:ext uri="{909E8E84-426E-40DD-AFC4-6F175D3DCCD1}">
              <a14:hiddenFill xmlns:a14="http://schemas.microsoft.com/office/drawing/2010/main">
                <a:gradFill rotWithShape="1">
                  <a:gsLst>
                    <a:gs pos="0">
                      <a:srgbClr val="000082"/>
                    </a:gs>
                    <a:gs pos="30000">
                      <a:srgbClr val="66008F"/>
                    </a:gs>
                    <a:gs pos="64999">
                      <a:srgbClr val="BA0066"/>
                    </a:gs>
                    <a:gs pos="89999">
                      <a:srgbClr val="FF0000"/>
                    </a:gs>
                    <a:gs pos="100000">
                      <a:srgbClr val="FF8200"/>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buClr>
                <a:srgbClr val="FFFFFF"/>
              </a:buClr>
              <a:buSzPct val="100000"/>
              <a:buFontTx/>
              <a:buNone/>
            </a:pPr>
            <a:r>
              <a:rPr kumimoji="0" lang="en-US" altLang="zh-CN" sz="1800" b="0" dirty="0" err="1">
                <a:solidFill>
                  <a:srgbClr val="FF9999"/>
                </a:solidFill>
                <a:latin typeface="HGS創英角ｺﾞｼｯｸUB" panose="020B0900000000000000" pitchFamily="50" charset="-128"/>
                <a:ea typeface="HGS創英角ｺﾞｼｯｸUB" panose="020B0900000000000000" pitchFamily="50" charset="-128"/>
              </a:rPr>
              <a:t>NPSH</a:t>
            </a:r>
            <a:r>
              <a:rPr kumimoji="0" lang="en-US" altLang="zh-CN" sz="1200" b="0" dirty="0" err="1">
                <a:solidFill>
                  <a:srgbClr val="FF9999"/>
                </a:solidFill>
                <a:latin typeface="HGS創英角ｺﾞｼｯｸUB" panose="020B0900000000000000" pitchFamily="50" charset="-128"/>
                <a:ea typeface="HGS創英角ｺﾞｼｯｸUB" panose="020B0900000000000000" pitchFamily="50" charset="-128"/>
              </a:rPr>
              <a:t>（Net</a:t>
            </a:r>
            <a:r>
              <a:rPr kumimoji="0" lang="en-US" altLang="zh-CN" sz="1200" b="0" dirty="0">
                <a:solidFill>
                  <a:srgbClr val="FF9999"/>
                </a:solidFill>
                <a:latin typeface="HGS創英角ｺﾞｼｯｸUB" panose="020B0900000000000000" pitchFamily="50" charset="-128"/>
                <a:ea typeface="HGS創英角ｺﾞｼｯｸUB" panose="020B0900000000000000" pitchFamily="50" charset="-128"/>
              </a:rPr>
              <a:t> Positive Suction Head）</a:t>
            </a:r>
          </a:p>
          <a:p>
            <a:pPr fontAlgn="base">
              <a:spcBef>
                <a:spcPct val="0"/>
              </a:spcBef>
              <a:spcAft>
                <a:spcPct val="0"/>
              </a:spcAft>
              <a:buClr>
                <a:srgbClr val="FFFFFF"/>
              </a:buClr>
              <a:buSzPct val="100000"/>
              <a:buFontTx/>
              <a:buNone/>
            </a:pPr>
            <a:r>
              <a:rPr kumimoji="0" lang="zh-CN" altLang="en-US" sz="1800" b="0" dirty="0">
                <a:latin typeface="+mn-ea"/>
                <a:ea typeface="+mn-ea"/>
              </a:rPr>
              <a:t>ポンプ吸込口にどれだけの圧力が</a:t>
            </a:r>
          </a:p>
          <a:p>
            <a:pPr fontAlgn="base">
              <a:spcBef>
                <a:spcPct val="0"/>
              </a:spcBef>
              <a:spcAft>
                <a:spcPct val="0"/>
              </a:spcAft>
              <a:buClr>
                <a:srgbClr val="FFFFFF"/>
              </a:buClr>
              <a:buSzPct val="100000"/>
              <a:buFontTx/>
              <a:buNone/>
            </a:pPr>
            <a:r>
              <a:rPr kumimoji="0" lang="zh-CN" altLang="en-US" sz="1800" b="0" dirty="0">
                <a:latin typeface="+mn-ea"/>
                <a:ea typeface="+mn-ea"/>
              </a:rPr>
              <a:t>あればよいか見分ける指標。</a:t>
            </a:r>
          </a:p>
          <a:p>
            <a:pPr fontAlgn="base">
              <a:spcBef>
                <a:spcPct val="0"/>
              </a:spcBef>
              <a:spcAft>
                <a:spcPct val="0"/>
              </a:spcAft>
              <a:buClr>
                <a:srgbClr val="FFFFFF"/>
              </a:buClr>
              <a:buSzPct val="100000"/>
              <a:buFontTx/>
              <a:buNone/>
            </a:pPr>
            <a:r>
              <a:rPr kumimoji="0" lang="zh-CN" altLang="en-US" sz="1800" b="0" dirty="0">
                <a:latin typeface="+mn-ea"/>
                <a:ea typeface="+mn-ea"/>
              </a:rPr>
              <a:t>水の持っている吸込全揚程から</a:t>
            </a:r>
          </a:p>
          <a:p>
            <a:pPr fontAlgn="base">
              <a:spcBef>
                <a:spcPct val="0"/>
              </a:spcBef>
              <a:spcAft>
                <a:spcPct val="0"/>
              </a:spcAft>
              <a:buClr>
                <a:srgbClr val="FFFFFF"/>
              </a:buClr>
              <a:buSzPct val="100000"/>
              <a:buFontTx/>
              <a:buNone/>
            </a:pPr>
            <a:r>
              <a:rPr kumimoji="0" lang="zh-CN" altLang="en-US" sz="1800" b="0" dirty="0">
                <a:latin typeface="+mn-ea"/>
                <a:ea typeface="+mn-ea"/>
              </a:rPr>
              <a:t>蒸気圧力を引いた値。</a:t>
            </a:r>
          </a:p>
          <a:p>
            <a:pPr fontAlgn="base">
              <a:spcBef>
                <a:spcPct val="0"/>
              </a:spcBef>
              <a:spcAft>
                <a:spcPct val="0"/>
              </a:spcAft>
              <a:buClr>
                <a:srgbClr val="FFFFFF"/>
              </a:buClr>
              <a:buSzPct val="100000"/>
              <a:buFontTx/>
              <a:buNone/>
            </a:pPr>
            <a:r>
              <a:rPr kumimoji="0" lang="zh-CN" altLang="en-US" sz="1800" b="0" dirty="0">
                <a:latin typeface="+mn-ea"/>
                <a:ea typeface="+mn-ea"/>
              </a:rPr>
              <a:t>（インペラに押し込む力）</a:t>
            </a:r>
          </a:p>
        </p:txBody>
      </p:sp>
      <p:sp>
        <p:nvSpPr>
          <p:cNvPr id="7" name="AutoShape 6"/>
          <p:cNvSpPr>
            <a:spLocks noChangeArrowheads="1"/>
          </p:cNvSpPr>
          <p:nvPr/>
        </p:nvSpPr>
        <p:spPr bwMode="auto">
          <a:xfrm>
            <a:off x="4179424" y="2367336"/>
            <a:ext cx="910828" cy="797719"/>
          </a:xfrm>
          <a:prstGeom prst="rightArrow">
            <a:avLst>
              <a:gd name="adj1" fmla="val 50000"/>
              <a:gd name="adj2" fmla="val 25000"/>
            </a:avLst>
          </a:prstGeom>
          <a:noFill/>
          <a:ln w="9525">
            <a:solidFill>
              <a:schemeClr val="tx1"/>
            </a:solidFill>
            <a:miter lim="800000"/>
            <a:headEnd/>
            <a:tailEnd/>
          </a:ln>
          <a:effectLst/>
          <a:extLst>
            <a:ext uri="{909E8E84-426E-40DD-AFC4-6F175D3DCCD1}">
              <a14:hiddenFill xmlns:a14="http://schemas.microsoft.com/office/drawing/2010/main">
                <a:solidFill>
                  <a:srgbClr val="3366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ct val="0"/>
              </a:spcBef>
              <a:spcAft>
                <a:spcPct val="0"/>
              </a:spcAft>
              <a:buSzTx/>
              <a:buFontTx/>
              <a:buNone/>
            </a:pPr>
            <a:endParaRPr kumimoji="0" lang="ja-JP" altLang="en-US" sz="1350">
              <a:solidFill>
                <a:srgbClr val="000000"/>
              </a:solidFill>
              <a:latin typeface="Arial" panose="020B0604020202020204" pitchFamily="34" charset="0"/>
            </a:endParaRPr>
          </a:p>
        </p:txBody>
      </p:sp>
      <p:sp>
        <p:nvSpPr>
          <p:cNvPr id="8" name="AutoShape 7"/>
          <p:cNvSpPr>
            <a:spLocks noChangeArrowheads="1"/>
          </p:cNvSpPr>
          <p:nvPr/>
        </p:nvSpPr>
        <p:spPr bwMode="auto">
          <a:xfrm>
            <a:off x="5460109" y="1548970"/>
            <a:ext cx="2587043" cy="948762"/>
          </a:xfrm>
          <a:prstGeom prst="roundRect">
            <a:avLst>
              <a:gd name="adj" fmla="val 16667"/>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buClr>
                <a:srgbClr val="FFFFFF"/>
              </a:buClr>
              <a:buSzPct val="100000"/>
              <a:buFontTx/>
              <a:buNone/>
            </a:pPr>
            <a:r>
              <a:rPr kumimoji="0" lang="zh-CN" altLang="en-US" sz="1600" b="0" dirty="0">
                <a:solidFill>
                  <a:srgbClr val="000000"/>
                </a:solidFill>
                <a:latin typeface="HGS創英角ｺﾞｼｯｸUB" panose="020B0900000000000000" pitchFamily="50" charset="-128"/>
                <a:ea typeface="HGS創英角ｺﾞｼｯｸUB" panose="020B0900000000000000" pitchFamily="50" charset="-128"/>
              </a:rPr>
              <a:t>有効</a:t>
            </a:r>
            <a:r>
              <a:rPr kumimoji="0" lang="en-US" altLang="zh-CN" sz="1600" b="0" dirty="0">
                <a:solidFill>
                  <a:srgbClr val="000000"/>
                </a:solidFill>
                <a:latin typeface="HGS創英角ｺﾞｼｯｸUB" panose="020B0900000000000000" pitchFamily="50" charset="-128"/>
                <a:ea typeface="HGS創英角ｺﾞｼｯｸUB" panose="020B0900000000000000" pitchFamily="50" charset="-128"/>
              </a:rPr>
              <a:t>NPSH</a:t>
            </a:r>
          </a:p>
          <a:p>
            <a:pPr fontAlgn="base">
              <a:spcBef>
                <a:spcPct val="0"/>
              </a:spcBef>
              <a:spcAft>
                <a:spcPct val="0"/>
              </a:spcAft>
              <a:buClr>
                <a:srgbClr val="FFFFFF"/>
              </a:buClr>
              <a:buSzPct val="100000"/>
              <a:buFontTx/>
              <a:buNone/>
            </a:pPr>
            <a:r>
              <a:rPr kumimoji="0" lang="zh-CN" altLang="en-US" sz="1600" b="0" dirty="0">
                <a:solidFill>
                  <a:srgbClr val="000000"/>
                </a:solidFill>
                <a:latin typeface="+mj-ea"/>
                <a:ea typeface="+mj-ea"/>
              </a:rPr>
              <a:t>キャビテーションを</a:t>
            </a:r>
          </a:p>
          <a:p>
            <a:pPr fontAlgn="base">
              <a:spcBef>
                <a:spcPct val="0"/>
              </a:spcBef>
              <a:spcAft>
                <a:spcPct val="0"/>
              </a:spcAft>
              <a:buClr>
                <a:srgbClr val="FFFFFF"/>
              </a:buClr>
              <a:buSzPct val="100000"/>
              <a:buFontTx/>
              <a:buNone/>
            </a:pPr>
            <a:r>
              <a:rPr kumimoji="0" lang="zh-CN" altLang="en-US" sz="1600" b="0" dirty="0">
                <a:solidFill>
                  <a:srgbClr val="000000"/>
                </a:solidFill>
                <a:latin typeface="+mj-ea"/>
                <a:ea typeface="+mj-ea"/>
              </a:rPr>
              <a:t>起こさずに運転できる圧力</a:t>
            </a:r>
          </a:p>
        </p:txBody>
      </p:sp>
      <p:sp>
        <p:nvSpPr>
          <p:cNvPr id="9" name="AutoShape 8"/>
          <p:cNvSpPr>
            <a:spLocks noChangeArrowheads="1"/>
          </p:cNvSpPr>
          <p:nvPr/>
        </p:nvSpPr>
        <p:spPr bwMode="auto">
          <a:xfrm>
            <a:off x="5450856" y="2681685"/>
            <a:ext cx="2587043" cy="1107115"/>
          </a:xfrm>
          <a:prstGeom prst="roundRect">
            <a:avLst>
              <a:gd name="adj" fmla="val 16667"/>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buClr>
                <a:srgbClr val="FFFFFF"/>
              </a:buClr>
              <a:buSzPct val="100000"/>
              <a:buFontTx/>
              <a:buNone/>
            </a:pPr>
            <a:r>
              <a:rPr kumimoji="0" lang="zh-CN" altLang="en-US" sz="1600" b="0" dirty="0">
                <a:solidFill>
                  <a:srgbClr val="000000"/>
                </a:solidFill>
                <a:latin typeface="HGS創英角ｺﾞｼｯｸUB" panose="020B0900000000000000" pitchFamily="50" charset="-128"/>
                <a:ea typeface="HGS創英角ｺﾞｼｯｸUB" panose="020B0900000000000000" pitchFamily="50" charset="-128"/>
              </a:rPr>
              <a:t>必要</a:t>
            </a:r>
            <a:r>
              <a:rPr kumimoji="0" lang="en-US" altLang="zh-CN" sz="1600" b="0" dirty="0">
                <a:solidFill>
                  <a:srgbClr val="000000"/>
                </a:solidFill>
                <a:latin typeface="HGS創英角ｺﾞｼｯｸUB" panose="020B0900000000000000" pitchFamily="50" charset="-128"/>
                <a:ea typeface="HGS創英角ｺﾞｼｯｸUB" panose="020B0900000000000000" pitchFamily="50" charset="-128"/>
              </a:rPr>
              <a:t>NPSH</a:t>
            </a:r>
          </a:p>
          <a:p>
            <a:pPr fontAlgn="base">
              <a:spcBef>
                <a:spcPct val="0"/>
              </a:spcBef>
              <a:spcAft>
                <a:spcPct val="0"/>
              </a:spcAft>
              <a:buClr>
                <a:srgbClr val="FFFFFF"/>
              </a:buClr>
              <a:buSzPct val="100000"/>
              <a:buFontTx/>
              <a:buNone/>
            </a:pPr>
            <a:r>
              <a:rPr kumimoji="0" lang="zh-CN" altLang="en-US" sz="1600" b="0" dirty="0">
                <a:solidFill>
                  <a:srgbClr val="000000"/>
                </a:solidFill>
                <a:latin typeface="+mj-ea"/>
                <a:ea typeface="+mj-ea"/>
              </a:rPr>
              <a:t>水がインペラに入った</a:t>
            </a:r>
          </a:p>
          <a:p>
            <a:pPr fontAlgn="base">
              <a:spcBef>
                <a:spcPct val="0"/>
              </a:spcBef>
              <a:spcAft>
                <a:spcPct val="0"/>
              </a:spcAft>
              <a:buClr>
                <a:srgbClr val="FFFFFF"/>
              </a:buClr>
              <a:buSzPct val="100000"/>
              <a:buFontTx/>
              <a:buNone/>
            </a:pPr>
            <a:r>
              <a:rPr kumimoji="0" lang="zh-CN" altLang="en-US" sz="1600" b="0" dirty="0">
                <a:solidFill>
                  <a:srgbClr val="000000"/>
                </a:solidFill>
                <a:latin typeface="+mj-ea"/>
                <a:ea typeface="+mj-ea"/>
              </a:rPr>
              <a:t>瞬間の圧力降下。</a:t>
            </a:r>
          </a:p>
          <a:p>
            <a:pPr fontAlgn="base">
              <a:spcBef>
                <a:spcPct val="0"/>
              </a:spcBef>
              <a:spcAft>
                <a:spcPct val="0"/>
              </a:spcAft>
              <a:buClr>
                <a:srgbClr val="FFFFFF"/>
              </a:buClr>
              <a:buSzPct val="100000"/>
              <a:buFontTx/>
              <a:buNone/>
            </a:pPr>
            <a:r>
              <a:rPr kumimoji="0" lang="zh-CN" altLang="en-US" sz="1600" b="0" dirty="0">
                <a:solidFill>
                  <a:srgbClr val="000000"/>
                </a:solidFill>
                <a:latin typeface="+mj-ea"/>
                <a:ea typeface="+mj-ea"/>
              </a:rPr>
              <a:t>ポンプによって異なる</a:t>
            </a:r>
          </a:p>
        </p:txBody>
      </p:sp>
      <p:sp>
        <p:nvSpPr>
          <p:cNvPr id="10" name="AutoShape 9"/>
          <p:cNvSpPr>
            <a:spLocks/>
          </p:cNvSpPr>
          <p:nvPr/>
        </p:nvSpPr>
        <p:spPr bwMode="auto">
          <a:xfrm>
            <a:off x="5241843" y="1548970"/>
            <a:ext cx="191253" cy="2304563"/>
          </a:xfrm>
          <a:prstGeom prst="leftBracket">
            <a:avLst>
              <a:gd name="adj" fmla="val 214435"/>
            </a:avLst>
          </a:pr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ct val="0"/>
              </a:spcBef>
              <a:spcAft>
                <a:spcPct val="0"/>
              </a:spcAft>
              <a:buSzTx/>
              <a:buFontTx/>
              <a:buNone/>
            </a:pPr>
            <a:endParaRPr kumimoji="0" lang="ja-JP" altLang="en-US" sz="1350">
              <a:solidFill>
                <a:srgbClr val="000000"/>
              </a:solidFill>
              <a:latin typeface="Arial" panose="020B0604020202020204" pitchFamily="34" charset="0"/>
            </a:endParaRPr>
          </a:p>
        </p:txBody>
      </p:sp>
      <p:sp>
        <p:nvSpPr>
          <p:cNvPr id="11" name="Oval 10"/>
          <p:cNvSpPr>
            <a:spLocks noChangeArrowheads="1"/>
          </p:cNvSpPr>
          <p:nvPr/>
        </p:nvSpPr>
        <p:spPr bwMode="auto">
          <a:xfrm>
            <a:off x="4337181" y="1781845"/>
            <a:ext cx="363141" cy="207168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buClr>
                <a:srgbClr val="FFFFFF"/>
              </a:buClr>
              <a:buSzPct val="100000"/>
              <a:buFontTx/>
              <a:buNone/>
            </a:pPr>
            <a:r>
              <a:rPr kumimoji="0" lang="zh-CN" altLang="en-US" sz="1050" b="0">
                <a:solidFill>
                  <a:srgbClr val="000000"/>
                </a:solidFill>
                <a:latin typeface="HGS創英角ｺﾞｼｯｸUB" panose="020B0900000000000000" pitchFamily="50" charset="-128"/>
                <a:ea typeface="HGS創英角ｺﾞｼｯｸUB" panose="020B0900000000000000" pitchFamily="50" charset="-128"/>
              </a:rPr>
              <a:t>２種類の</a:t>
            </a:r>
            <a:r>
              <a:rPr kumimoji="0" lang="en-US" altLang="zh-CN" sz="1050" b="0">
                <a:solidFill>
                  <a:srgbClr val="000000"/>
                </a:solidFill>
                <a:latin typeface="HGS創英角ｺﾞｼｯｸUB" panose="020B0900000000000000" pitchFamily="50" charset="-128"/>
                <a:ea typeface="HGS創英角ｺﾞｼｯｸUB" panose="020B0900000000000000" pitchFamily="50" charset="-128"/>
              </a:rPr>
              <a:t>NPSH</a:t>
            </a:r>
            <a:r>
              <a:rPr kumimoji="0" lang="zh-CN" altLang="en-US" sz="1050" b="0">
                <a:solidFill>
                  <a:srgbClr val="000000"/>
                </a:solidFill>
                <a:latin typeface="HGS創英角ｺﾞｼｯｸUB" panose="020B0900000000000000" pitchFamily="50" charset="-128"/>
                <a:ea typeface="HGS創英角ｺﾞｼｯｸUB" panose="020B0900000000000000" pitchFamily="50" charset="-128"/>
              </a:rPr>
              <a:t>がある</a:t>
            </a:r>
          </a:p>
        </p:txBody>
      </p:sp>
      <p:sp>
        <p:nvSpPr>
          <p:cNvPr id="12" name="AutoShape 13"/>
          <p:cNvSpPr>
            <a:spLocks noChangeArrowheads="1"/>
          </p:cNvSpPr>
          <p:nvPr/>
        </p:nvSpPr>
        <p:spPr bwMode="auto">
          <a:xfrm>
            <a:off x="1525612" y="4127756"/>
            <a:ext cx="6473131" cy="507213"/>
          </a:xfrm>
          <a:prstGeom prst="flowChartAlternateProcess">
            <a:avLst/>
          </a:prstGeom>
          <a:solidFill>
            <a:srgbClr val="CCFFCC"/>
          </a:solidFill>
          <a:ln w="57150" cmpd="thinThick">
            <a:solidFill>
              <a:srgbClr val="0033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a:lnSpc>
                <a:spcPct val="90000"/>
              </a:lnSpc>
              <a:spcBef>
                <a:spcPts val="375"/>
              </a:spcBef>
              <a:spcAft>
                <a:spcPts val="375"/>
              </a:spcAft>
              <a:buSzPct val="100000"/>
              <a:buNone/>
            </a:pPr>
            <a:r>
              <a:rPr kumimoji="0" lang="zh-CN" altLang="en-US" sz="2000" b="0">
                <a:solidFill>
                  <a:srgbClr val="000000"/>
                </a:solidFill>
                <a:latin typeface="HGS創英角ｺﾞｼｯｸUB" panose="020B0900000000000000" pitchFamily="50" charset="-128"/>
                <a:ea typeface="HGS創英角ｺﾞｼｯｸUB" panose="020B0900000000000000" pitchFamily="50" charset="-128"/>
              </a:rPr>
              <a:t>有効</a:t>
            </a:r>
            <a:r>
              <a:rPr kumimoji="0" lang="en-US" altLang="zh-CN" sz="2000" b="0">
                <a:solidFill>
                  <a:srgbClr val="000000"/>
                </a:solidFill>
                <a:latin typeface="HGS創英角ｺﾞｼｯｸUB" panose="020B0900000000000000" pitchFamily="50" charset="-128"/>
                <a:ea typeface="HGS創英角ｺﾞｼｯｸUB" panose="020B0900000000000000" pitchFamily="50" charset="-128"/>
              </a:rPr>
              <a:t>NPSH＝</a:t>
            </a:r>
            <a:r>
              <a:rPr kumimoji="0" lang="zh-CN" altLang="en-US" sz="2000" b="0">
                <a:solidFill>
                  <a:srgbClr val="000000"/>
                </a:solidFill>
                <a:latin typeface="HGS創英角ｺﾞｼｯｸUB" panose="020B0900000000000000" pitchFamily="50" charset="-128"/>
                <a:ea typeface="HGS創英角ｺﾞｼｯｸUB" panose="020B0900000000000000" pitchFamily="50" charset="-128"/>
              </a:rPr>
              <a:t>大気圧－吸込全揚程－液の飽和蒸気圧</a:t>
            </a:r>
          </a:p>
        </p:txBody>
      </p:sp>
      <p:sp>
        <p:nvSpPr>
          <p:cNvPr id="13" name="AutoShape 11"/>
          <p:cNvSpPr>
            <a:spLocks noChangeArrowheads="1"/>
          </p:cNvSpPr>
          <p:nvPr/>
        </p:nvSpPr>
        <p:spPr bwMode="auto">
          <a:xfrm>
            <a:off x="8047152" y="2038511"/>
            <a:ext cx="556583" cy="2653904"/>
          </a:xfrm>
          <a:prstGeom prst="curvedLeftArrow">
            <a:avLst>
              <a:gd name="adj1" fmla="val 48564"/>
              <a:gd name="adj2" fmla="val 125162"/>
              <a:gd name="adj3" fmla="val 33333"/>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ct val="0"/>
              </a:spcBef>
              <a:spcAft>
                <a:spcPct val="0"/>
              </a:spcAft>
              <a:buSzTx/>
              <a:buFontTx/>
              <a:buNone/>
            </a:pPr>
            <a:endParaRPr kumimoji="0" lang="ja-JP" altLang="en-US" sz="1350">
              <a:solidFill>
                <a:srgbClr val="000000"/>
              </a:solidFill>
              <a:latin typeface="Arial" panose="020B0604020202020204" pitchFamily="34" charset="0"/>
            </a:endParaRPr>
          </a:p>
        </p:txBody>
      </p:sp>
      <p:sp>
        <p:nvSpPr>
          <p:cNvPr id="14" name="Rectangle 12"/>
          <p:cNvSpPr>
            <a:spLocks noChangeArrowheads="1"/>
          </p:cNvSpPr>
          <p:nvPr/>
        </p:nvSpPr>
        <p:spPr bwMode="auto">
          <a:xfrm>
            <a:off x="8396915" y="2833466"/>
            <a:ext cx="371475" cy="66317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buClr>
                <a:srgbClr val="FFFFFF"/>
              </a:buClr>
              <a:buSzPct val="100000"/>
              <a:buFontTx/>
              <a:buNone/>
            </a:pPr>
            <a:r>
              <a:rPr kumimoji="0" lang="zh-CN" altLang="en-US" sz="1200" b="0">
                <a:solidFill>
                  <a:srgbClr val="000000"/>
                </a:solidFill>
                <a:latin typeface="HGS創英角ｺﾞｼｯｸUB" panose="020B0900000000000000" pitchFamily="50" charset="-128"/>
                <a:ea typeface="HGS創英角ｺﾞｼｯｸUB" panose="020B0900000000000000" pitchFamily="50" charset="-128"/>
              </a:rPr>
              <a:t>求め方</a:t>
            </a:r>
          </a:p>
        </p:txBody>
      </p:sp>
      <p:sp>
        <p:nvSpPr>
          <p:cNvPr id="15" name="タイトル 2"/>
          <p:cNvSpPr>
            <a:spLocks noGrp="1"/>
          </p:cNvSpPr>
          <p:nvPr>
            <p:ph type="title"/>
          </p:nvPr>
        </p:nvSpPr>
        <p:spPr>
          <a:xfrm>
            <a:off x="144016" y="32814"/>
            <a:ext cx="8748464" cy="587874"/>
          </a:xfrm>
        </p:spPr>
        <p:txBody>
          <a:bodyPr/>
          <a:lstStyle/>
          <a:p>
            <a:r>
              <a:rPr lang="en-US" altLang="ja-JP" dirty="0">
                <a:solidFill>
                  <a:srgbClr val="000000"/>
                </a:solidFill>
              </a:rPr>
              <a:t>Ⅵ.</a:t>
            </a:r>
            <a:r>
              <a:rPr lang="ja-JP" altLang="en-US" dirty="0" smtClean="0">
                <a:solidFill>
                  <a:srgbClr val="000000"/>
                </a:solidFill>
              </a:rPr>
              <a:t>注意</a:t>
            </a:r>
            <a:r>
              <a:rPr lang="ja-JP" altLang="en-US" dirty="0">
                <a:solidFill>
                  <a:srgbClr val="000000"/>
                </a:solidFill>
              </a:rPr>
              <a:t>を要するポンプの</a:t>
            </a:r>
            <a:r>
              <a:rPr lang="ja-JP" altLang="en-US" dirty="0" smtClean="0">
                <a:solidFill>
                  <a:srgbClr val="000000"/>
                </a:solidFill>
              </a:rPr>
              <a:t>現象　</a:t>
            </a:r>
            <a:r>
              <a:rPr lang="ja-JP" altLang="en-US" dirty="0" smtClean="0">
                <a:solidFill>
                  <a:srgbClr val="0033CC"/>
                </a:solidFill>
              </a:rPr>
              <a:t>キャビテーションの対策</a:t>
            </a:r>
            <a:endParaRPr lang="ja-JP" altLang="en-US" dirty="0">
              <a:solidFill>
                <a:srgbClr val="0033CC"/>
              </a:solidFill>
            </a:endParaRPr>
          </a:p>
        </p:txBody>
      </p:sp>
      <p:sp>
        <p:nvSpPr>
          <p:cNvPr id="16" name="AutoShape 8"/>
          <p:cNvSpPr>
            <a:spLocks noChangeArrowheads="1"/>
          </p:cNvSpPr>
          <p:nvPr/>
        </p:nvSpPr>
        <p:spPr bwMode="auto">
          <a:xfrm>
            <a:off x="540568" y="1019295"/>
            <a:ext cx="3903827"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a:t>ポンプの有効</a:t>
            </a:r>
            <a:r>
              <a:rPr lang="en-US" altLang="ja-JP" sz="2000" dirty="0"/>
              <a:t>NPSH</a:t>
            </a:r>
            <a:r>
              <a:rPr lang="ja-JP" altLang="en-US" sz="2000" dirty="0"/>
              <a:t>の確認</a:t>
            </a:r>
          </a:p>
        </p:txBody>
      </p:sp>
      <p:sp>
        <p:nvSpPr>
          <p:cNvPr id="17" name="曲折矢印 16"/>
          <p:cNvSpPr/>
          <p:nvPr/>
        </p:nvSpPr>
        <p:spPr>
          <a:xfrm flipV="1">
            <a:off x="2227449" y="4730436"/>
            <a:ext cx="778568" cy="867234"/>
          </a:xfrm>
          <a:prstGeom prst="bentArrow">
            <a:avLst/>
          </a:prstGeom>
          <a:ln>
            <a:solidFill>
              <a:schemeClr val="tx1"/>
            </a:solidFill>
          </a:ln>
        </p:spPr>
        <p:txBody>
          <a:bodyPr wrap="square" rtlCol="0" anchor="ctr">
            <a:spAutoFit/>
          </a:bodyPr>
          <a:lstStyle/>
          <a:p>
            <a:pPr algn="ctr"/>
            <a:endParaRPr kumimoji="1" lang="ja-JP" altLang="en-US" u="sng" dirty="0" smtClean="0">
              <a:solidFill>
                <a:schemeClr val="tx1"/>
              </a:solidFill>
            </a:endParaRPr>
          </a:p>
        </p:txBody>
      </p:sp>
    </p:spTree>
    <p:extLst>
      <p:ext uri="{BB962C8B-B14F-4D97-AF65-F5344CB8AC3E}">
        <p14:creationId xmlns:p14="http://schemas.microsoft.com/office/powerpoint/2010/main" val="2484143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8</a:t>
            </a:fld>
            <a:endParaRPr lang="en-US" altLang="ja-JP"/>
          </a:p>
        </p:txBody>
      </p:sp>
      <p:sp>
        <p:nvSpPr>
          <p:cNvPr id="6" name="タイトル 2"/>
          <p:cNvSpPr>
            <a:spLocks noGrp="1"/>
          </p:cNvSpPr>
          <p:nvPr>
            <p:ph type="title"/>
          </p:nvPr>
        </p:nvSpPr>
        <p:spPr>
          <a:xfrm>
            <a:off x="144016" y="32814"/>
            <a:ext cx="9612560" cy="587874"/>
          </a:xfrm>
        </p:spPr>
        <p:txBody>
          <a:bodyPr/>
          <a:lstStyle/>
          <a:p>
            <a:r>
              <a:rPr lang="en-US" altLang="ja-JP" b="1" dirty="0">
                <a:latin typeface="ＭＳ Ｐゴシック" panose="020B0600070205080204" pitchFamily="50" charset="-128"/>
              </a:rPr>
              <a:t>Ⅰ</a:t>
            </a:r>
            <a:r>
              <a:rPr lang="ja-JP" altLang="en-US" b="1" dirty="0" err="1">
                <a:latin typeface="ＭＳ Ｐゴシック" panose="020B0600070205080204" pitchFamily="50" charset="-128"/>
              </a:rPr>
              <a:t>．</a:t>
            </a:r>
            <a:r>
              <a:rPr lang="ja-JP" altLang="en-US" dirty="0" smtClean="0"/>
              <a:t>ポンプ</a:t>
            </a:r>
            <a:r>
              <a:rPr lang="ja-JP" altLang="en-US" dirty="0"/>
              <a:t>の揚水</a:t>
            </a:r>
            <a:r>
              <a:rPr lang="ja-JP" altLang="en-US" dirty="0" smtClean="0"/>
              <a:t>原理　　</a:t>
            </a:r>
            <a:r>
              <a:rPr lang="ja-JP" altLang="en-US" dirty="0">
                <a:solidFill>
                  <a:srgbClr val="0033CC"/>
                </a:solidFill>
              </a:rPr>
              <a:t>吸上げ性能に影響を与える</a:t>
            </a:r>
            <a:r>
              <a:rPr lang="ja-JP" altLang="en-US" dirty="0" smtClean="0">
                <a:solidFill>
                  <a:srgbClr val="0033CC"/>
                </a:solidFill>
              </a:rPr>
              <a:t>要因②</a:t>
            </a:r>
            <a:endParaRPr lang="zh-TW" altLang="en-US" dirty="0">
              <a:solidFill>
                <a:srgbClr val="0033CC"/>
              </a:solidFill>
            </a:endParaRPr>
          </a:p>
        </p:txBody>
      </p:sp>
      <p:sp>
        <p:nvSpPr>
          <p:cNvPr id="7" name="Rectangle 149"/>
          <p:cNvSpPr>
            <a:spLocks noChangeArrowheads="1"/>
          </p:cNvSpPr>
          <p:nvPr/>
        </p:nvSpPr>
        <p:spPr bwMode="auto">
          <a:xfrm>
            <a:off x="151914" y="1243222"/>
            <a:ext cx="8891606" cy="3121882"/>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algn="l" eaLnBrk="0" hangingPunct="0">
              <a:spcBef>
                <a:spcPct val="20000"/>
              </a:spcBef>
              <a:buClr>
                <a:schemeClr val="folHlink"/>
              </a:buClr>
              <a:buSzPct val="60000"/>
              <a:buFont typeface="Wingdings" pitchFamily="2" charset="2"/>
              <a:buChar char="n"/>
              <a:defRPr kumimoji="1" sz="3200" b="1">
                <a:solidFill>
                  <a:schemeClr val="tx1"/>
                </a:solidFill>
                <a:latin typeface="HG丸ｺﾞｼｯｸM-PRO" pitchFamily="50" charset="-128"/>
                <a:ea typeface="HG丸ｺﾞｼｯｸM-PRO" pitchFamily="50" charset="-128"/>
              </a:defRPr>
            </a:lvl1pPr>
            <a:lvl2pPr marL="742950" indent="-285750" algn="l" eaLnBrk="0" hangingPunct="0">
              <a:spcBef>
                <a:spcPct val="20000"/>
              </a:spcBef>
              <a:buClr>
                <a:schemeClr val="hlink"/>
              </a:buClr>
              <a:buSzPct val="55000"/>
              <a:buFont typeface="Wingdings" pitchFamily="2" charset="2"/>
              <a:buChar char="n"/>
              <a:defRPr kumimoji="1" sz="2800" b="1">
                <a:solidFill>
                  <a:schemeClr val="tx1"/>
                </a:solidFill>
                <a:latin typeface="HG丸ｺﾞｼｯｸM-PRO" pitchFamily="50" charset="-128"/>
                <a:ea typeface="HG丸ｺﾞｼｯｸM-PRO" pitchFamily="50" charset="-128"/>
              </a:defRPr>
            </a:lvl2pPr>
            <a:lvl3pPr marL="1143000" indent="-228600" algn="l" eaLnBrk="0" hangingPunct="0">
              <a:spcBef>
                <a:spcPct val="20000"/>
              </a:spcBef>
              <a:buClr>
                <a:schemeClr val="folHlink"/>
              </a:buClr>
              <a:buSzPct val="50000"/>
              <a:buFont typeface="Wingdings" pitchFamily="2" charset="2"/>
              <a:buChar char="n"/>
              <a:defRPr kumimoji="1" sz="2400" b="1">
                <a:solidFill>
                  <a:schemeClr val="tx1"/>
                </a:solidFill>
                <a:latin typeface="HG丸ｺﾞｼｯｸM-PRO" pitchFamily="50" charset="-128"/>
                <a:ea typeface="HG丸ｺﾞｼｯｸM-PRO" pitchFamily="50" charset="-128"/>
              </a:defRPr>
            </a:lvl3pPr>
            <a:lvl4pPr marL="1600200" indent="-228600" algn="l" eaLnBrk="0" hangingPunct="0">
              <a:spcBef>
                <a:spcPct val="20000"/>
              </a:spcBef>
              <a:buClr>
                <a:schemeClr val="accent2"/>
              </a:buClr>
              <a:buSzPct val="55000"/>
              <a:buFont typeface="Wingdings" pitchFamily="2" charset="2"/>
              <a:buChar char="n"/>
              <a:defRPr kumimoji="1" sz="2000" b="1">
                <a:solidFill>
                  <a:schemeClr val="tx1"/>
                </a:solidFill>
                <a:latin typeface="HG丸ｺﾞｼｯｸM-PRO" pitchFamily="50" charset="-128"/>
                <a:ea typeface="HG丸ｺﾞｼｯｸM-PRO" pitchFamily="50" charset="-128"/>
              </a:defRPr>
            </a:lvl4pPr>
            <a:lvl5pPr marL="2057400" indent="-228600" algn="l" eaLnBrk="0" hangingPunct="0">
              <a:spcBef>
                <a:spcPct val="20000"/>
              </a:spcBef>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9pPr>
          </a:lstStyle>
          <a:p>
            <a:pPr>
              <a:spcBef>
                <a:spcPct val="0"/>
              </a:spcBef>
              <a:buClrTx/>
              <a:buSzTx/>
              <a:buFontTx/>
              <a:buNone/>
            </a:pPr>
            <a:endParaRPr lang="ja-JP" altLang="ja-JP" sz="1400" dirty="0">
              <a:solidFill>
                <a:schemeClr val="tx2"/>
              </a:solidFill>
              <a:latin typeface="Times New Roman" pitchFamily="18" charset="0"/>
              <a:ea typeface="HGS創英角ｺﾞｼｯｸUB" pitchFamily="50" charset="-128"/>
            </a:endParaRPr>
          </a:p>
        </p:txBody>
      </p:sp>
      <p:sp>
        <p:nvSpPr>
          <p:cNvPr id="10" name="AutoShape 118"/>
          <p:cNvSpPr>
            <a:spLocks noChangeArrowheads="1"/>
          </p:cNvSpPr>
          <p:nvPr/>
        </p:nvSpPr>
        <p:spPr bwMode="auto">
          <a:xfrm>
            <a:off x="293083" y="1052736"/>
            <a:ext cx="2080164" cy="442626"/>
          </a:xfrm>
          <a:prstGeom prst="roundRect">
            <a:avLst>
              <a:gd name="adj" fmla="val 50000"/>
            </a:avLst>
          </a:prstGeom>
          <a:ln>
            <a:headEnd/>
            <a:tailEnd/>
          </a:ln>
        </p:spPr>
        <p:style>
          <a:lnRef idx="1">
            <a:schemeClr val="accent5"/>
          </a:lnRef>
          <a:fillRef idx="2">
            <a:schemeClr val="accent5"/>
          </a:fillRef>
          <a:effectRef idx="1">
            <a:schemeClr val="accent5"/>
          </a:effectRef>
          <a:fontRef idx="minor">
            <a:schemeClr val="dk1"/>
          </a:fontRef>
        </p:style>
        <p:txBody>
          <a:bodyPr lIns="128016" tIns="64008" rIns="128016" bIns="64008" anchor="ctr" anchorCtr="1"/>
          <a:lstStyle>
            <a:lvl1pPr algn="l" defTabSz="1279525" eaLnBrk="0" hangingPunct="0">
              <a:spcBef>
                <a:spcPct val="20000"/>
              </a:spcBef>
              <a:buClr>
                <a:schemeClr val="folHlink"/>
              </a:buClr>
              <a:buSzPct val="60000"/>
              <a:buFont typeface="Wingdings" pitchFamily="2" charset="2"/>
              <a:buChar char="n"/>
              <a:defRPr kumimoji="1" sz="3200" b="1">
                <a:solidFill>
                  <a:schemeClr val="tx1"/>
                </a:solidFill>
                <a:latin typeface="HG丸ｺﾞｼｯｸM-PRO" pitchFamily="50" charset="-128"/>
                <a:ea typeface="HG丸ｺﾞｼｯｸM-PRO" pitchFamily="50" charset="-128"/>
              </a:defRPr>
            </a:lvl1pPr>
            <a:lvl2pPr marL="742950" indent="-285750" algn="l" defTabSz="1279525" eaLnBrk="0" hangingPunct="0">
              <a:spcBef>
                <a:spcPct val="20000"/>
              </a:spcBef>
              <a:buClr>
                <a:schemeClr val="hlink"/>
              </a:buClr>
              <a:buSzPct val="55000"/>
              <a:buFont typeface="Wingdings" pitchFamily="2" charset="2"/>
              <a:buChar char="n"/>
              <a:defRPr kumimoji="1" sz="2800" b="1">
                <a:solidFill>
                  <a:schemeClr val="tx1"/>
                </a:solidFill>
                <a:latin typeface="HG丸ｺﾞｼｯｸM-PRO" pitchFamily="50" charset="-128"/>
                <a:ea typeface="HG丸ｺﾞｼｯｸM-PRO" pitchFamily="50" charset="-128"/>
              </a:defRPr>
            </a:lvl2pPr>
            <a:lvl3pPr marL="1143000" indent="-228600" algn="l" defTabSz="1279525" eaLnBrk="0" hangingPunct="0">
              <a:spcBef>
                <a:spcPct val="20000"/>
              </a:spcBef>
              <a:buClr>
                <a:schemeClr val="folHlink"/>
              </a:buClr>
              <a:buSzPct val="50000"/>
              <a:buFont typeface="Wingdings" pitchFamily="2" charset="2"/>
              <a:buChar char="n"/>
              <a:defRPr kumimoji="1" sz="2400" b="1">
                <a:solidFill>
                  <a:schemeClr val="tx1"/>
                </a:solidFill>
                <a:latin typeface="HG丸ｺﾞｼｯｸM-PRO" pitchFamily="50" charset="-128"/>
                <a:ea typeface="HG丸ｺﾞｼｯｸM-PRO" pitchFamily="50" charset="-128"/>
              </a:defRPr>
            </a:lvl3pPr>
            <a:lvl4pPr marL="1600200" indent="-228600" algn="l" defTabSz="1279525" eaLnBrk="0" hangingPunct="0">
              <a:spcBef>
                <a:spcPct val="20000"/>
              </a:spcBef>
              <a:buClr>
                <a:schemeClr val="accent2"/>
              </a:buClr>
              <a:buSzPct val="55000"/>
              <a:buFont typeface="Wingdings" pitchFamily="2" charset="2"/>
              <a:buChar char="n"/>
              <a:defRPr kumimoji="1" sz="2000" b="1">
                <a:solidFill>
                  <a:schemeClr val="tx1"/>
                </a:solidFill>
                <a:latin typeface="HG丸ｺﾞｼｯｸM-PRO" pitchFamily="50" charset="-128"/>
                <a:ea typeface="HG丸ｺﾞｼｯｸM-PRO" pitchFamily="50" charset="-128"/>
              </a:defRPr>
            </a:lvl4pPr>
            <a:lvl5pPr marL="2057400" indent="-228600" algn="l" defTabSz="1279525" eaLnBrk="0" hangingPunct="0">
              <a:spcBef>
                <a:spcPct val="20000"/>
              </a:spcBef>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5pPr>
            <a:lvl6pPr marL="2514600" indent="-228600" defTabSz="1279525"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6pPr>
            <a:lvl7pPr marL="2971800" indent="-228600" defTabSz="1279525"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7pPr>
            <a:lvl8pPr marL="3429000" indent="-228600" defTabSz="1279525"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8pPr>
            <a:lvl9pPr marL="3886200" indent="-228600" defTabSz="1279525" eaLnBrk="0" fontAlgn="base" hangingPunct="0">
              <a:spcBef>
                <a:spcPct val="20000"/>
              </a:spcBef>
              <a:spcAft>
                <a:spcPct val="0"/>
              </a:spcAft>
              <a:buClr>
                <a:schemeClr val="accent1"/>
              </a:buClr>
              <a:buSzPct val="50000"/>
              <a:buFont typeface="Wingdings" pitchFamily="2" charset="2"/>
              <a:buChar char="n"/>
              <a:defRPr kumimoji="1" sz="2000" b="1">
                <a:solidFill>
                  <a:schemeClr val="tx1"/>
                </a:solidFill>
                <a:latin typeface="HG丸ｺﾞｼｯｸM-PRO" pitchFamily="50" charset="-128"/>
                <a:ea typeface="HG丸ｺﾞｼｯｸM-PRO" pitchFamily="50" charset="-128"/>
              </a:defRPr>
            </a:lvl9pPr>
          </a:lstStyle>
          <a:p>
            <a:pPr algn="ctr">
              <a:spcBef>
                <a:spcPct val="0"/>
              </a:spcBef>
              <a:buClrTx/>
              <a:buSzTx/>
              <a:buFontTx/>
              <a:buNone/>
            </a:pPr>
            <a:r>
              <a:rPr lang="ja-JP" altLang="en-US" sz="2000" dirty="0" smtClean="0"/>
              <a:t>海抜高さ</a:t>
            </a:r>
            <a:endParaRPr lang="en-US" altLang="ja-JP" sz="2000" dirty="0" smtClean="0"/>
          </a:p>
        </p:txBody>
      </p:sp>
      <p:sp>
        <p:nvSpPr>
          <p:cNvPr id="11" name="Text Box 2"/>
          <p:cNvSpPr txBox="1">
            <a:spLocks noChangeArrowheads="1"/>
          </p:cNvSpPr>
          <p:nvPr/>
        </p:nvSpPr>
        <p:spPr bwMode="auto">
          <a:xfrm>
            <a:off x="474934" y="1628463"/>
            <a:ext cx="56140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ja-JP" altLang="en-US" sz="2000" b="0" dirty="0" smtClean="0">
                <a:latin typeface="Arial" panose="020B0604020202020204" pitchFamily="34" charset="0"/>
              </a:rPr>
              <a:t>高い</a:t>
            </a:r>
            <a:r>
              <a:rPr lang="ja-JP" altLang="en-US" sz="2000" b="0" dirty="0">
                <a:latin typeface="Arial" panose="020B0604020202020204" pitchFamily="34" charset="0"/>
              </a:rPr>
              <a:t>ほど気圧が下がり水面を押す力が小さく</a:t>
            </a:r>
            <a:r>
              <a:rPr lang="ja-JP" altLang="en-US" sz="2000" b="0" dirty="0" smtClean="0">
                <a:latin typeface="Arial" panose="020B0604020202020204" pitchFamily="34" charset="0"/>
              </a:rPr>
              <a:t>なる。</a:t>
            </a:r>
            <a:endParaRPr lang="ja-JP" altLang="en-US" sz="2000" b="0" dirty="0">
              <a:latin typeface="Arial" panose="020B0604020202020204" pitchFamily="34" charset="0"/>
            </a:endParaRPr>
          </a:p>
        </p:txBody>
      </p:sp>
      <p:sp>
        <p:nvSpPr>
          <p:cNvPr id="12" name="テキスト ボックス 11"/>
          <p:cNvSpPr txBox="1"/>
          <p:nvPr/>
        </p:nvSpPr>
        <p:spPr>
          <a:xfrm>
            <a:off x="2683955" y="2571415"/>
            <a:ext cx="3150221" cy="320598"/>
          </a:xfrm>
          <a:prstGeom prst="rect">
            <a:avLst/>
          </a:prstGeom>
          <a:noFill/>
        </p:spPr>
        <p:txBody>
          <a:bodyPr wrap="none" rtlCol="0">
            <a:spAutoFit/>
          </a:bodyPr>
          <a:lstStyle/>
          <a:p>
            <a:r>
              <a:rPr kumimoji="1" lang="ja-JP" altLang="en-US" sz="1400" dirty="0" smtClean="0">
                <a:solidFill>
                  <a:schemeClr val="tx1"/>
                </a:solidFill>
              </a:rPr>
              <a:t>海抜高さと吸上げ揚程の減少量（清水）</a:t>
            </a:r>
          </a:p>
        </p:txBody>
      </p:sp>
      <p:graphicFrame>
        <p:nvGraphicFramePr>
          <p:cNvPr id="14" name="表 13"/>
          <p:cNvGraphicFramePr>
            <a:graphicFrameLocks noGrp="1"/>
          </p:cNvGraphicFramePr>
          <p:nvPr>
            <p:extLst>
              <p:ext uri="{D42A27DB-BD31-4B8C-83A1-F6EECF244321}">
                <p14:modId xmlns:p14="http://schemas.microsoft.com/office/powerpoint/2010/main" val="70303481"/>
              </p:ext>
            </p:extLst>
          </p:nvPr>
        </p:nvGraphicFramePr>
        <p:xfrm>
          <a:off x="389390" y="3057467"/>
          <a:ext cx="8431082" cy="802526"/>
        </p:xfrm>
        <a:graphic>
          <a:graphicData uri="http://schemas.openxmlformats.org/drawingml/2006/table">
            <a:tbl>
              <a:tblPr firstRow="1" bandRow="1">
                <a:tableStyleId>{5C22544A-7EE6-4342-B048-85BDC9FD1C3A}</a:tableStyleId>
              </a:tblPr>
              <a:tblGrid>
                <a:gridCol w="1704909"/>
                <a:gridCol w="818842"/>
                <a:gridCol w="897316"/>
                <a:gridCol w="1046869"/>
                <a:gridCol w="968931"/>
                <a:gridCol w="1024337"/>
                <a:gridCol w="1024337"/>
                <a:gridCol w="945541"/>
              </a:tblGrid>
              <a:tr h="401263">
                <a:tc>
                  <a:txBody>
                    <a:bodyPr/>
                    <a:lstStyle/>
                    <a:p>
                      <a:r>
                        <a:rPr kumimoji="1" lang="ja-JP" altLang="en-US" dirty="0" smtClean="0"/>
                        <a:t>海抜高さ（ｍ）</a:t>
                      </a:r>
                      <a:endParaRPr kumimoji="1" lang="ja-JP" altLang="en-US" dirty="0"/>
                    </a:p>
                  </a:txBody>
                  <a:tcPr/>
                </a:tc>
                <a:tc>
                  <a:txBody>
                    <a:bodyPr/>
                    <a:lstStyle/>
                    <a:p>
                      <a:pPr algn="ctr"/>
                      <a:r>
                        <a:rPr kumimoji="1" lang="en-US" altLang="ja-JP" dirty="0" smtClean="0"/>
                        <a:t>500</a:t>
                      </a:r>
                      <a:endParaRPr kumimoji="1" lang="ja-JP" altLang="en-US" dirty="0"/>
                    </a:p>
                  </a:txBody>
                  <a:tcPr/>
                </a:tc>
                <a:tc>
                  <a:txBody>
                    <a:bodyPr/>
                    <a:lstStyle/>
                    <a:p>
                      <a:pPr algn="ctr"/>
                      <a:r>
                        <a:rPr kumimoji="1" lang="en-US" altLang="ja-JP" dirty="0" smtClean="0"/>
                        <a:t>1,000</a:t>
                      </a:r>
                      <a:endParaRPr kumimoji="1" lang="ja-JP" altLang="en-US" dirty="0"/>
                    </a:p>
                  </a:txBody>
                  <a:tcPr/>
                </a:tc>
                <a:tc>
                  <a:txBody>
                    <a:bodyPr/>
                    <a:lstStyle/>
                    <a:p>
                      <a:pPr algn="ctr"/>
                      <a:r>
                        <a:rPr kumimoji="1" lang="en-US" altLang="ja-JP" dirty="0" smtClean="0"/>
                        <a:t>1,500</a:t>
                      </a:r>
                      <a:endParaRPr kumimoji="1" lang="ja-JP" altLang="en-US" dirty="0"/>
                    </a:p>
                  </a:txBody>
                  <a:tcPr/>
                </a:tc>
                <a:tc>
                  <a:txBody>
                    <a:bodyPr/>
                    <a:lstStyle/>
                    <a:p>
                      <a:pPr algn="ctr"/>
                      <a:r>
                        <a:rPr kumimoji="1" lang="en-US" altLang="ja-JP" dirty="0" smtClean="0"/>
                        <a:t>2,000</a:t>
                      </a:r>
                      <a:endParaRPr kumimoji="1" lang="ja-JP" altLang="en-US" dirty="0"/>
                    </a:p>
                  </a:txBody>
                  <a:tcPr/>
                </a:tc>
                <a:tc>
                  <a:txBody>
                    <a:bodyPr/>
                    <a:lstStyle/>
                    <a:p>
                      <a:pPr algn="ctr"/>
                      <a:r>
                        <a:rPr kumimoji="1" lang="en-US" altLang="ja-JP" dirty="0" smtClean="0"/>
                        <a:t>3,000</a:t>
                      </a:r>
                      <a:endParaRPr kumimoji="1" lang="ja-JP" altLang="en-US" dirty="0"/>
                    </a:p>
                  </a:txBody>
                  <a:tcPr/>
                </a:tc>
                <a:tc>
                  <a:txBody>
                    <a:bodyPr/>
                    <a:lstStyle/>
                    <a:p>
                      <a:pPr algn="ctr"/>
                      <a:r>
                        <a:rPr kumimoji="1" lang="en-US" altLang="ja-JP" dirty="0" smtClean="0"/>
                        <a:t>4,000</a:t>
                      </a:r>
                      <a:endParaRPr kumimoji="1" lang="ja-JP" altLang="en-US" dirty="0"/>
                    </a:p>
                  </a:txBody>
                  <a:tcPr/>
                </a:tc>
                <a:tc>
                  <a:txBody>
                    <a:bodyPr/>
                    <a:lstStyle/>
                    <a:p>
                      <a:pPr algn="ctr"/>
                      <a:r>
                        <a:rPr kumimoji="1" lang="en-US" altLang="ja-JP" dirty="0" smtClean="0"/>
                        <a:t>5,000</a:t>
                      </a:r>
                      <a:endParaRPr kumimoji="1" lang="ja-JP" altLang="en-US" dirty="0"/>
                    </a:p>
                  </a:txBody>
                  <a:tcPr/>
                </a:tc>
              </a:tr>
              <a:tr h="401263">
                <a:tc>
                  <a:txBody>
                    <a:bodyPr/>
                    <a:lstStyle/>
                    <a:p>
                      <a:r>
                        <a:rPr kumimoji="1" lang="ja-JP" altLang="en-US" dirty="0" smtClean="0"/>
                        <a:t>減少量（ｍ）</a:t>
                      </a:r>
                      <a:endParaRPr kumimoji="1" lang="ja-JP" altLang="en-US" dirty="0"/>
                    </a:p>
                  </a:txBody>
                  <a:tcPr/>
                </a:tc>
                <a:tc>
                  <a:txBody>
                    <a:bodyPr/>
                    <a:lstStyle/>
                    <a:p>
                      <a:pPr algn="ctr"/>
                      <a:r>
                        <a:rPr kumimoji="1" lang="en-US" altLang="ja-JP" dirty="0" smtClean="0"/>
                        <a:t>0.6</a:t>
                      </a:r>
                      <a:endParaRPr kumimoji="1" lang="ja-JP" altLang="en-US" dirty="0"/>
                    </a:p>
                  </a:txBody>
                  <a:tcPr/>
                </a:tc>
                <a:tc>
                  <a:txBody>
                    <a:bodyPr/>
                    <a:lstStyle/>
                    <a:p>
                      <a:pPr algn="ctr"/>
                      <a:r>
                        <a:rPr kumimoji="1" lang="en-US" altLang="ja-JP" dirty="0" smtClean="0"/>
                        <a:t>1.1</a:t>
                      </a:r>
                      <a:endParaRPr kumimoji="1" lang="ja-JP" altLang="en-US" dirty="0"/>
                    </a:p>
                  </a:txBody>
                  <a:tcPr/>
                </a:tc>
                <a:tc>
                  <a:txBody>
                    <a:bodyPr/>
                    <a:lstStyle/>
                    <a:p>
                      <a:pPr algn="ctr"/>
                      <a:r>
                        <a:rPr kumimoji="1" lang="en-US" altLang="ja-JP" dirty="0" smtClean="0"/>
                        <a:t>1.7</a:t>
                      </a:r>
                      <a:endParaRPr kumimoji="1" lang="ja-JP" altLang="en-US" dirty="0"/>
                    </a:p>
                  </a:txBody>
                  <a:tcPr/>
                </a:tc>
                <a:tc>
                  <a:txBody>
                    <a:bodyPr/>
                    <a:lstStyle/>
                    <a:p>
                      <a:pPr algn="ctr"/>
                      <a:r>
                        <a:rPr kumimoji="1" lang="en-US" altLang="ja-JP" dirty="0" smtClean="0"/>
                        <a:t>2.2</a:t>
                      </a:r>
                      <a:endParaRPr kumimoji="1" lang="ja-JP" altLang="en-US" dirty="0"/>
                    </a:p>
                  </a:txBody>
                  <a:tcPr/>
                </a:tc>
                <a:tc>
                  <a:txBody>
                    <a:bodyPr/>
                    <a:lstStyle/>
                    <a:p>
                      <a:pPr algn="ctr"/>
                      <a:r>
                        <a:rPr kumimoji="1" lang="en-US" altLang="ja-JP" dirty="0" smtClean="0"/>
                        <a:t>3.1</a:t>
                      </a:r>
                      <a:endParaRPr kumimoji="1" lang="ja-JP" altLang="en-US" dirty="0"/>
                    </a:p>
                  </a:txBody>
                  <a:tcPr/>
                </a:tc>
                <a:tc>
                  <a:txBody>
                    <a:bodyPr/>
                    <a:lstStyle/>
                    <a:p>
                      <a:pPr algn="ctr"/>
                      <a:r>
                        <a:rPr kumimoji="1" lang="en-US" altLang="ja-JP" dirty="0" smtClean="0">
                          <a:solidFill>
                            <a:schemeClr val="tx1"/>
                          </a:solidFill>
                        </a:rPr>
                        <a:t>4.1</a:t>
                      </a:r>
                      <a:endParaRPr kumimoji="1" lang="ja-JP" altLang="en-US" dirty="0">
                        <a:solidFill>
                          <a:schemeClr val="tx1"/>
                        </a:solidFill>
                      </a:endParaRPr>
                    </a:p>
                  </a:txBody>
                  <a:tcPr/>
                </a:tc>
                <a:tc>
                  <a:txBody>
                    <a:bodyPr/>
                    <a:lstStyle/>
                    <a:p>
                      <a:pPr algn="ctr"/>
                      <a:r>
                        <a:rPr kumimoji="1" lang="en-US" altLang="ja-JP" dirty="0" smtClean="0"/>
                        <a:t>4.8</a:t>
                      </a:r>
                      <a:endParaRPr kumimoji="1" lang="ja-JP" altLang="en-US" dirty="0"/>
                    </a:p>
                  </a:txBody>
                  <a:tcPr/>
                </a:tc>
              </a:tr>
            </a:tbl>
          </a:graphicData>
        </a:graphic>
      </p:graphicFrame>
      <p:grpSp>
        <p:nvGrpSpPr>
          <p:cNvPr id="15" name="グループ化 14"/>
          <p:cNvGrpSpPr/>
          <p:nvPr/>
        </p:nvGrpSpPr>
        <p:grpSpPr>
          <a:xfrm>
            <a:off x="494430" y="4581128"/>
            <a:ext cx="7852409" cy="1667225"/>
            <a:chOff x="494430" y="4581128"/>
            <a:chExt cx="7852409" cy="1667225"/>
          </a:xfrm>
        </p:grpSpPr>
        <p:pic>
          <p:nvPicPr>
            <p:cNvPr id="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4430" y="4637110"/>
              <a:ext cx="2429319" cy="161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角丸四角形吹き出し 12"/>
            <p:cNvSpPr/>
            <p:nvPr/>
          </p:nvSpPr>
          <p:spPr>
            <a:xfrm>
              <a:off x="3321513" y="4581128"/>
              <a:ext cx="5025326" cy="1224136"/>
            </a:xfrm>
            <a:prstGeom prst="wedgeRoundRectCallout">
              <a:avLst>
                <a:gd name="adj1" fmla="val -78603"/>
                <a:gd name="adj2" fmla="val 12021"/>
                <a:gd name="adj3" fmla="val 16667"/>
              </a:avLst>
            </a:prstGeom>
            <a:solidFill>
              <a:schemeClr val="bg1"/>
            </a:solidFill>
            <a:ln>
              <a:solidFill>
                <a:schemeClr val="accent6">
                  <a:lumMod val="75000"/>
                </a:schemeClr>
              </a:solidFill>
            </a:ln>
          </p:spPr>
          <p:txBody>
            <a:bodyPr wrap="square" rtlCol="0" anchor="ctr">
              <a:spAutoFit/>
            </a:bodyPr>
            <a:lstStyle/>
            <a:p>
              <a:pPr algn="ctr"/>
              <a:endParaRPr kumimoji="1" lang="ja-JP" altLang="en-US" u="sng" dirty="0" smtClean="0">
                <a:solidFill>
                  <a:schemeClr val="tx1"/>
                </a:solidFill>
              </a:endParaRPr>
            </a:p>
          </p:txBody>
        </p:sp>
        <p:sp>
          <p:nvSpPr>
            <p:cNvPr id="9" name="テキスト ボックス 15"/>
            <p:cNvSpPr txBox="1">
              <a:spLocks noChangeArrowheads="1"/>
            </p:cNvSpPr>
            <p:nvPr/>
          </p:nvSpPr>
          <p:spPr bwMode="auto">
            <a:xfrm>
              <a:off x="3923928" y="4685364"/>
              <a:ext cx="342273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2000" b="1" dirty="0">
                  <a:solidFill>
                    <a:schemeClr val="accent6">
                      <a:lumMod val="60000"/>
                      <a:lumOff val="40000"/>
                    </a:schemeClr>
                  </a:solidFill>
                </a:rPr>
                <a:t>例）富士山の上では</a:t>
              </a:r>
              <a:r>
                <a:rPr lang="ja-JP" altLang="en-US" sz="2000" b="1" dirty="0" smtClean="0">
                  <a:solidFill>
                    <a:schemeClr val="accent6">
                      <a:lumMod val="60000"/>
                      <a:lumOff val="40000"/>
                    </a:schemeClr>
                  </a:solidFill>
                </a:rPr>
                <a:t>？</a:t>
              </a:r>
              <a:endParaRPr lang="en-US" altLang="ja-JP" sz="2000" b="1" dirty="0" smtClean="0">
                <a:solidFill>
                  <a:schemeClr val="accent6">
                    <a:lumMod val="60000"/>
                    <a:lumOff val="40000"/>
                  </a:schemeClr>
                </a:solidFill>
              </a:endParaRPr>
            </a:p>
            <a:p>
              <a:pPr>
                <a:spcBef>
                  <a:spcPct val="0"/>
                </a:spcBef>
                <a:buClrTx/>
                <a:buSzTx/>
                <a:buFontTx/>
                <a:buNone/>
              </a:pPr>
              <a:endParaRPr lang="en-US" altLang="ja-JP" sz="2000" b="1" dirty="0">
                <a:solidFill>
                  <a:schemeClr val="accent6">
                    <a:lumMod val="60000"/>
                    <a:lumOff val="40000"/>
                  </a:schemeClr>
                </a:solidFill>
              </a:endParaRPr>
            </a:p>
            <a:p>
              <a:pPr>
                <a:spcBef>
                  <a:spcPct val="0"/>
                </a:spcBef>
                <a:buClrTx/>
                <a:buSzTx/>
                <a:buFontTx/>
                <a:buNone/>
              </a:pPr>
              <a:r>
                <a:rPr lang="ja-JP" altLang="en-US" sz="2000" b="1" dirty="0">
                  <a:solidFill>
                    <a:schemeClr val="accent6">
                      <a:lumMod val="60000"/>
                      <a:lumOff val="40000"/>
                    </a:schemeClr>
                  </a:solidFill>
                </a:rPr>
                <a:t>吸上げ高さの限界値 </a:t>
              </a:r>
              <a:r>
                <a:rPr lang="en-US" altLang="ja-JP" sz="2000" b="1" dirty="0">
                  <a:solidFill>
                    <a:schemeClr val="accent6">
                      <a:lumMod val="60000"/>
                      <a:lumOff val="40000"/>
                    </a:schemeClr>
                  </a:solidFill>
                </a:rPr>
                <a:t>: </a:t>
              </a:r>
              <a:r>
                <a:rPr lang="en-US" altLang="ja-JP" sz="2000" b="1" u="sng" dirty="0">
                  <a:solidFill>
                    <a:schemeClr val="accent6">
                      <a:lumMod val="60000"/>
                      <a:lumOff val="40000"/>
                    </a:schemeClr>
                  </a:solidFill>
                </a:rPr>
                <a:t>6.9m</a:t>
              </a:r>
              <a:r>
                <a:rPr lang="ja-JP" altLang="en-US" sz="2000" b="1" dirty="0">
                  <a:solidFill>
                    <a:schemeClr val="accent6">
                      <a:lumMod val="60000"/>
                      <a:lumOff val="40000"/>
                    </a:schemeClr>
                  </a:solidFill>
                </a:rPr>
                <a:t>　</a:t>
              </a:r>
              <a:endParaRPr lang="en-US" altLang="ja-JP" sz="2000" b="1" dirty="0">
                <a:solidFill>
                  <a:schemeClr val="accent6">
                    <a:lumMod val="60000"/>
                    <a:lumOff val="40000"/>
                  </a:schemeClr>
                </a:solidFill>
              </a:endParaRPr>
            </a:p>
          </p:txBody>
        </p:sp>
      </p:grpSp>
    </p:spTree>
    <p:extLst>
      <p:ext uri="{BB962C8B-B14F-4D97-AF65-F5344CB8AC3E}">
        <p14:creationId xmlns:p14="http://schemas.microsoft.com/office/powerpoint/2010/main" val="225256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80</a:t>
            </a:fld>
            <a:endParaRPr lang="en-US" altLang="ja-JP"/>
          </a:p>
        </p:txBody>
      </p:sp>
      <p:pic>
        <p:nvPicPr>
          <p:cNvPr id="5" name="図 4"/>
          <p:cNvPicPr>
            <a:picLocks noChangeAspect="1"/>
          </p:cNvPicPr>
          <p:nvPr/>
        </p:nvPicPr>
        <p:blipFill>
          <a:blip r:embed="rId2"/>
          <a:stretch>
            <a:fillRect/>
          </a:stretch>
        </p:blipFill>
        <p:spPr>
          <a:xfrm>
            <a:off x="695700" y="1926847"/>
            <a:ext cx="7756931" cy="4081925"/>
          </a:xfrm>
          <a:prstGeom prst="rect">
            <a:avLst/>
          </a:prstGeom>
        </p:spPr>
      </p:pic>
      <p:sp>
        <p:nvSpPr>
          <p:cNvPr id="6" name="タイトル 2"/>
          <p:cNvSpPr>
            <a:spLocks noGrp="1"/>
          </p:cNvSpPr>
          <p:nvPr>
            <p:ph type="title"/>
          </p:nvPr>
        </p:nvSpPr>
        <p:spPr>
          <a:xfrm>
            <a:off x="144016" y="32814"/>
            <a:ext cx="8748464" cy="587874"/>
          </a:xfrm>
        </p:spPr>
        <p:txBody>
          <a:bodyPr/>
          <a:lstStyle/>
          <a:p>
            <a:r>
              <a:rPr lang="en-US" altLang="ja-JP" dirty="0">
                <a:solidFill>
                  <a:srgbClr val="000000"/>
                </a:solidFill>
              </a:rPr>
              <a:t>Ⅵ.</a:t>
            </a:r>
            <a:r>
              <a:rPr lang="ja-JP" altLang="en-US" dirty="0" smtClean="0">
                <a:solidFill>
                  <a:srgbClr val="000000"/>
                </a:solidFill>
              </a:rPr>
              <a:t>注意</a:t>
            </a:r>
            <a:r>
              <a:rPr lang="ja-JP" altLang="en-US" dirty="0">
                <a:solidFill>
                  <a:srgbClr val="000000"/>
                </a:solidFill>
              </a:rPr>
              <a:t>を要するポンプの</a:t>
            </a:r>
            <a:r>
              <a:rPr lang="ja-JP" altLang="en-US" dirty="0" smtClean="0">
                <a:solidFill>
                  <a:srgbClr val="000000"/>
                </a:solidFill>
              </a:rPr>
              <a:t>現象　</a:t>
            </a:r>
            <a:r>
              <a:rPr lang="ja-JP" altLang="en-US" dirty="0" smtClean="0">
                <a:solidFill>
                  <a:srgbClr val="0033CC"/>
                </a:solidFill>
              </a:rPr>
              <a:t>キャビテーションの対策</a:t>
            </a:r>
            <a:endParaRPr lang="ja-JP" altLang="en-US" dirty="0">
              <a:solidFill>
                <a:srgbClr val="0033CC"/>
              </a:solidFill>
            </a:endParaRPr>
          </a:p>
        </p:txBody>
      </p:sp>
      <p:sp>
        <p:nvSpPr>
          <p:cNvPr id="7"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a:t>ポンプ</a:t>
            </a:r>
            <a:r>
              <a:rPr lang="ja-JP" altLang="en-US" sz="2000" dirty="0" smtClean="0"/>
              <a:t>の必要</a:t>
            </a:r>
            <a:r>
              <a:rPr lang="en-US" altLang="ja-JP" sz="2000" dirty="0" smtClean="0"/>
              <a:t>NPSH</a:t>
            </a:r>
            <a:endParaRPr lang="ja-JP" altLang="en-US" sz="2000" dirty="0"/>
          </a:p>
        </p:txBody>
      </p:sp>
      <p:sp>
        <p:nvSpPr>
          <p:cNvPr id="8" name="テキスト ボックス 7"/>
          <p:cNvSpPr txBox="1"/>
          <p:nvPr/>
        </p:nvSpPr>
        <p:spPr>
          <a:xfrm>
            <a:off x="7017963" y="5965621"/>
            <a:ext cx="1850186" cy="369332"/>
          </a:xfrm>
          <a:prstGeom prst="rect">
            <a:avLst/>
          </a:prstGeom>
          <a:noFill/>
        </p:spPr>
        <p:txBody>
          <a:bodyPr wrap="none" rtlCol="0">
            <a:spAutoFit/>
          </a:bodyPr>
          <a:lstStyle/>
          <a:p>
            <a:r>
              <a:rPr kumimoji="1" lang="ja-JP" altLang="en-US" dirty="0" smtClean="0">
                <a:solidFill>
                  <a:schemeClr val="tx1"/>
                </a:solidFill>
                <a:latin typeface="+mj-ea"/>
                <a:ea typeface="+mj-ea"/>
              </a:rPr>
              <a:t>吐出量（</a:t>
            </a:r>
            <a:r>
              <a:rPr kumimoji="1" lang="ja-JP" altLang="en-US" dirty="0" err="1" smtClean="0">
                <a:solidFill>
                  <a:schemeClr val="tx1"/>
                </a:solidFill>
                <a:latin typeface="+mj-ea"/>
                <a:ea typeface="+mj-ea"/>
              </a:rPr>
              <a:t>ｍ</a:t>
            </a:r>
            <a:r>
              <a:rPr kumimoji="1" lang="en-US" altLang="ja-JP" baseline="30000" dirty="0" smtClean="0">
                <a:solidFill>
                  <a:schemeClr val="tx1"/>
                </a:solidFill>
                <a:latin typeface="+mj-ea"/>
                <a:ea typeface="+mj-ea"/>
              </a:rPr>
              <a:t>3</a:t>
            </a:r>
            <a:r>
              <a:rPr kumimoji="1" lang="en-US" altLang="ja-JP" dirty="0" smtClean="0">
                <a:solidFill>
                  <a:schemeClr val="tx1"/>
                </a:solidFill>
                <a:latin typeface="+mj-ea"/>
                <a:ea typeface="+mj-ea"/>
              </a:rPr>
              <a:t>/min)</a:t>
            </a:r>
          </a:p>
        </p:txBody>
      </p:sp>
      <p:sp>
        <p:nvSpPr>
          <p:cNvPr id="9" name="テキスト ボックス 8"/>
          <p:cNvSpPr txBox="1"/>
          <p:nvPr/>
        </p:nvSpPr>
        <p:spPr>
          <a:xfrm rot="16200000">
            <a:off x="-399709" y="4079659"/>
            <a:ext cx="1670650" cy="369332"/>
          </a:xfrm>
          <a:prstGeom prst="rect">
            <a:avLst/>
          </a:prstGeom>
          <a:noFill/>
        </p:spPr>
        <p:txBody>
          <a:bodyPr wrap="none" rtlCol="0">
            <a:spAutoFit/>
          </a:bodyPr>
          <a:lstStyle/>
          <a:p>
            <a:r>
              <a:rPr kumimoji="1" lang="ja-JP" altLang="en-US" dirty="0" smtClean="0">
                <a:solidFill>
                  <a:schemeClr val="tx1"/>
                </a:solidFill>
                <a:latin typeface="+mj-ea"/>
                <a:ea typeface="+mj-ea"/>
              </a:rPr>
              <a:t>必要</a:t>
            </a:r>
            <a:r>
              <a:rPr kumimoji="1" lang="en-US" altLang="ja-JP" dirty="0" smtClean="0">
                <a:solidFill>
                  <a:schemeClr val="tx1"/>
                </a:solidFill>
                <a:latin typeface="+mj-ea"/>
                <a:ea typeface="+mj-ea"/>
              </a:rPr>
              <a:t>NPSH</a:t>
            </a:r>
            <a:r>
              <a:rPr kumimoji="1" lang="ja-JP" altLang="en-US" dirty="0" smtClean="0">
                <a:solidFill>
                  <a:schemeClr val="tx1"/>
                </a:solidFill>
                <a:latin typeface="+mj-ea"/>
                <a:ea typeface="+mj-ea"/>
              </a:rPr>
              <a:t>（ｍ）</a:t>
            </a:r>
            <a:endParaRPr kumimoji="1" lang="en-US" altLang="ja-JP" dirty="0" smtClean="0">
              <a:solidFill>
                <a:schemeClr val="tx1"/>
              </a:solidFill>
              <a:latin typeface="+mj-ea"/>
              <a:ea typeface="+mj-ea"/>
            </a:endParaRPr>
          </a:p>
        </p:txBody>
      </p:sp>
      <p:sp>
        <p:nvSpPr>
          <p:cNvPr id="10" name="テキスト ボックス 9"/>
          <p:cNvSpPr txBox="1"/>
          <p:nvPr/>
        </p:nvSpPr>
        <p:spPr>
          <a:xfrm>
            <a:off x="461387" y="1541369"/>
            <a:ext cx="4802918" cy="369332"/>
          </a:xfrm>
          <a:prstGeom prst="rect">
            <a:avLst/>
          </a:prstGeom>
          <a:noFill/>
        </p:spPr>
        <p:txBody>
          <a:bodyPr wrap="none" rtlCol="0">
            <a:spAutoFit/>
          </a:bodyPr>
          <a:lstStyle/>
          <a:p>
            <a:r>
              <a:rPr kumimoji="1" lang="ja-JP" altLang="en-US" dirty="0" smtClean="0">
                <a:solidFill>
                  <a:schemeClr val="tx1"/>
                </a:solidFill>
                <a:latin typeface="+mj-ea"/>
                <a:ea typeface="+mj-ea"/>
              </a:rPr>
              <a:t>ポンプの吐出量、全揚程、回転数により異なる。</a:t>
            </a:r>
            <a:endParaRPr kumimoji="1" lang="en-US" altLang="ja-JP" dirty="0" smtClean="0">
              <a:solidFill>
                <a:schemeClr val="tx1"/>
              </a:solidFill>
              <a:latin typeface="+mj-ea"/>
              <a:ea typeface="+mj-ea"/>
            </a:endParaRPr>
          </a:p>
        </p:txBody>
      </p:sp>
    </p:spTree>
    <p:extLst>
      <p:ext uri="{BB962C8B-B14F-4D97-AF65-F5344CB8AC3E}">
        <p14:creationId xmlns:p14="http://schemas.microsoft.com/office/powerpoint/2010/main" val="2832167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81</a:t>
            </a:fld>
            <a:endParaRPr lang="en-US" altLang="ja-JP"/>
          </a:p>
        </p:txBody>
      </p:sp>
      <p:sp>
        <p:nvSpPr>
          <p:cNvPr id="3" name="スライド番号プレースホルダー 3"/>
          <p:cNvSpPr txBox="1">
            <a:spLocks/>
          </p:cNvSpPr>
          <p:nvPr/>
        </p:nvSpPr>
        <p:spPr bwMode="auto">
          <a:xfrm>
            <a:off x="528638" y="5341144"/>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ja-JP"/>
            </a:defPPr>
            <a:lvl1pPr algn="r" rtl="0" eaLnBrk="1" fontAlgn="base" hangingPunct="1">
              <a:spcBef>
                <a:spcPct val="25000"/>
              </a:spcBef>
              <a:spcAft>
                <a:spcPct val="25000"/>
              </a:spcAft>
              <a:buSzPct val="70000"/>
              <a:buFont typeface="Wingdings" panose="05000000000000000000" pitchFamily="2" charset="2"/>
              <a:buChar char="p"/>
              <a:defRPr kumimoji="1" sz="1050" b="1" kern="1200">
                <a:solidFill>
                  <a:schemeClr val="tx1"/>
                </a:solidFill>
                <a:latin typeface="ＭＳ Ｐゴシック" panose="020B0600070205080204" pitchFamily="50" charset="-128"/>
                <a:ea typeface="ＭＳ Ｐゴシック" panose="020B0600070205080204" pitchFamily="50" charset="-128"/>
                <a:cs typeface="+mn-cs"/>
              </a:defRPr>
            </a:lvl1pPr>
            <a:lvl2pPr marL="557213" indent="-214313" algn="l" rtl="0" eaLnBrk="0" fontAlgn="base" hangingPunct="0">
              <a:spcBef>
                <a:spcPct val="25000"/>
              </a:spcBef>
              <a:spcAft>
                <a:spcPct val="25000"/>
              </a:spcAft>
              <a:buSzPct val="70000"/>
              <a:buFont typeface="Wingdings" panose="05000000000000000000" pitchFamily="2" charset="2"/>
              <a:buChar char="p"/>
              <a:defRPr kumimoji="1" sz="900" kern="1200">
                <a:solidFill>
                  <a:schemeClr val="tx1"/>
                </a:solidFill>
                <a:latin typeface="ＭＳ Ｐゴシック" panose="020B0600070205080204" pitchFamily="50" charset="-128"/>
                <a:ea typeface="ＭＳ Ｐゴシック" panose="020B0600070205080204" pitchFamily="50" charset="-128"/>
                <a:cs typeface="+mn-cs"/>
              </a:defRPr>
            </a:lvl2pPr>
            <a:lvl3pPr marL="857250" indent="-171450" algn="l" rtl="0" eaLnBrk="0" fontAlgn="base" hangingPunct="0">
              <a:spcBef>
                <a:spcPct val="25000"/>
              </a:spcBef>
              <a:spcAft>
                <a:spcPct val="25000"/>
              </a:spcAft>
              <a:buSzPct val="70000"/>
              <a:buFont typeface="Wingdings" panose="05000000000000000000" pitchFamily="2" charset="2"/>
              <a:buChar char="p"/>
              <a:defRPr kumimoji="1" sz="900" kern="1200">
                <a:solidFill>
                  <a:schemeClr val="tx1"/>
                </a:solidFill>
                <a:latin typeface="ＭＳ Ｐゴシック" panose="020B0600070205080204" pitchFamily="50" charset="-128"/>
                <a:ea typeface="ＭＳ Ｐゴシック" panose="020B0600070205080204" pitchFamily="50" charset="-128"/>
                <a:cs typeface="+mn-cs"/>
              </a:defRPr>
            </a:lvl3pPr>
            <a:lvl4pPr marL="1200150" indent="-171450" algn="l" rtl="0" eaLnBrk="0" fontAlgn="base" hangingPunct="0">
              <a:spcBef>
                <a:spcPct val="25000"/>
              </a:spcBef>
              <a:spcAft>
                <a:spcPct val="25000"/>
              </a:spcAft>
              <a:buSzPct val="70000"/>
              <a:buFont typeface="Wingdings" panose="05000000000000000000" pitchFamily="2" charset="2"/>
              <a:buChar char="p"/>
              <a:defRPr kumimoji="1" sz="900" kern="1200">
                <a:solidFill>
                  <a:schemeClr val="tx1"/>
                </a:solidFill>
                <a:latin typeface="ＭＳ Ｐゴシック" panose="020B0600070205080204" pitchFamily="50" charset="-128"/>
                <a:ea typeface="ＭＳ Ｐゴシック" panose="020B0600070205080204" pitchFamily="50" charset="-128"/>
                <a:cs typeface="+mn-cs"/>
              </a:defRPr>
            </a:lvl4pPr>
            <a:lvl5pPr marL="1543050" indent="-171450" algn="l" rtl="0" eaLnBrk="0" fontAlgn="base" hangingPunct="0">
              <a:spcBef>
                <a:spcPct val="25000"/>
              </a:spcBef>
              <a:spcAft>
                <a:spcPct val="25000"/>
              </a:spcAft>
              <a:buSzPct val="70000"/>
              <a:buFont typeface="Wingdings" panose="05000000000000000000" pitchFamily="2" charset="2"/>
              <a:buChar char="p"/>
              <a:defRPr kumimoji="1" sz="900" kern="1200">
                <a:solidFill>
                  <a:schemeClr val="tx1"/>
                </a:solidFill>
                <a:latin typeface="ＭＳ Ｐゴシック" panose="020B0600070205080204" pitchFamily="50" charset="-128"/>
                <a:ea typeface="ＭＳ Ｐゴシック" panose="020B0600070205080204" pitchFamily="50" charset="-128"/>
                <a:cs typeface="+mn-cs"/>
              </a:defRPr>
            </a:lvl5pPr>
            <a:lvl6pPr marL="1885950" indent="-171450" algn="l" defTabSz="914400" rtl="0" eaLnBrk="0" fontAlgn="base" latinLnBrk="0" hangingPunct="0">
              <a:spcBef>
                <a:spcPct val="25000"/>
              </a:spcBef>
              <a:spcAft>
                <a:spcPct val="25000"/>
              </a:spcAft>
              <a:buSzPct val="70000"/>
              <a:buFont typeface="Wingdings" panose="05000000000000000000" pitchFamily="2" charset="2"/>
              <a:buChar char="p"/>
              <a:defRPr kumimoji="1" sz="900" kern="1200">
                <a:solidFill>
                  <a:schemeClr val="tx1"/>
                </a:solidFill>
                <a:latin typeface="ＭＳ Ｐゴシック" panose="020B0600070205080204" pitchFamily="50" charset="-128"/>
                <a:ea typeface="ＭＳ Ｐゴシック" panose="020B0600070205080204" pitchFamily="50" charset="-128"/>
                <a:cs typeface="+mn-cs"/>
              </a:defRPr>
            </a:lvl6pPr>
            <a:lvl7pPr marL="2228850" indent="-171450" algn="l" defTabSz="914400" rtl="0" eaLnBrk="0" fontAlgn="base" latinLnBrk="0" hangingPunct="0">
              <a:spcBef>
                <a:spcPct val="25000"/>
              </a:spcBef>
              <a:spcAft>
                <a:spcPct val="25000"/>
              </a:spcAft>
              <a:buSzPct val="70000"/>
              <a:buFont typeface="Wingdings" panose="05000000000000000000" pitchFamily="2" charset="2"/>
              <a:buChar char="p"/>
              <a:defRPr kumimoji="1" sz="900" kern="1200">
                <a:solidFill>
                  <a:schemeClr val="tx1"/>
                </a:solidFill>
                <a:latin typeface="ＭＳ Ｐゴシック" panose="020B0600070205080204" pitchFamily="50" charset="-128"/>
                <a:ea typeface="ＭＳ Ｐゴシック" panose="020B0600070205080204" pitchFamily="50" charset="-128"/>
                <a:cs typeface="+mn-cs"/>
              </a:defRPr>
            </a:lvl7pPr>
            <a:lvl8pPr marL="2571750" indent="-171450" algn="l" defTabSz="914400" rtl="0" eaLnBrk="0" fontAlgn="base" latinLnBrk="0" hangingPunct="0">
              <a:spcBef>
                <a:spcPct val="25000"/>
              </a:spcBef>
              <a:spcAft>
                <a:spcPct val="25000"/>
              </a:spcAft>
              <a:buSzPct val="70000"/>
              <a:buFont typeface="Wingdings" panose="05000000000000000000" pitchFamily="2" charset="2"/>
              <a:buChar char="p"/>
              <a:defRPr kumimoji="1" sz="900" kern="1200">
                <a:solidFill>
                  <a:schemeClr val="tx1"/>
                </a:solidFill>
                <a:latin typeface="ＭＳ Ｐゴシック" panose="020B0600070205080204" pitchFamily="50" charset="-128"/>
                <a:ea typeface="ＭＳ Ｐゴシック" panose="020B0600070205080204" pitchFamily="50" charset="-128"/>
                <a:cs typeface="+mn-cs"/>
              </a:defRPr>
            </a:lvl8pPr>
            <a:lvl9pPr marL="2914650" indent="-171450" algn="l" defTabSz="914400" rtl="0" eaLnBrk="0" fontAlgn="base" latinLnBrk="0" hangingPunct="0">
              <a:spcBef>
                <a:spcPct val="25000"/>
              </a:spcBef>
              <a:spcAft>
                <a:spcPct val="25000"/>
              </a:spcAft>
              <a:buSzPct val="70000"/>
              <a:buFont typeface="Wingdings" panose="05000000000000000000" pitchFamily="2" charset="2"/>
              <a:buChar char="p"/>
              <a:defRPr kumimoji="1" sz="9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spcBef>
                <a:spcPct val="0"/>
              </a:spcBef>
              <a:spcAft>
                <a:spcPct val="0"/>
              </a:spcAft>
              <a:buSzTx/>
              <a:buFontTx/>
              <a:buNone/>
            </a:pPr>
            <a:fld id="{87B393B9-6685-432D-8707-D561658879B0}" type="slidenum">
              <a:rPr lang="en-US" altLang="ja-JP" sz="1500" smtClean="0">
                <a:solidFill>
                  <a:srgbClr val="000000"/>
                </a:solidFill>
              </a:rPr>
              <a:pPr>
                <a:spcBef>
                  <a:spcPct val="0"/>
                </a:spcBef>
                <a:spcAft>
                  <a:spcPct val="0"/>
                </a:spcAft>
                <a:buSzTx/>
                <a:buFontTx/>
                <a:buNone/>
              </a:pPr>
              <a:t>81</a:t>
            </a:fld>
            <a:endParaRPr lang="en-US" altLang="ja-JP" sz="1500">
              <a:solidFill>
                <a:srgbClr val="000000"/>
              </a:solidFill>
            </a:endParaRPr>
          </a:p>
        </p:txBody>
      </p:sp>
      <p:sp>
        <p:nvSpPr>
          <p:cNvPr id="5" name="Rectangle 2"/>
          <p:cNvSpPr>
            <a:spLocks noChangeArrowheads="1"/>
          </p:cNvSpPr>
          <p:nvPr/>
        </p:nvSpPr>
        <p:spPr bwMode="auto">
          <a:xfrm>
            <a:off x="373559" y="3789040"/>
            <a:ext cx="7688515" cy="2304256"/>
          </a:xfrm>
          <a:prstGeom prst="rect">
            <a:avLst/>
          </a:prstGeom>
          <a:solidFill>
            <a:srgbClr val="CCFFCC"/>
          </a:solidFill>
          <a:ln w="82550" cmpd="tri">
            <a:solidFill>
              <a:srgbClr val="0033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noAutofit/>
          </a:bodyP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hangingPunct="0">
              <a:spcBef>
                <a:spcPct val="0"/>
              </a:spcBef>
              <a:spcAft>
                <a:spcPct val="0"/>
              </a:spcAft>
              <a:buClr>
                <a:srgbClr val="FFFFFF"/>
              </a:buClr>
              <a:buSzPct val="100000"/>
              <a:buFontTx/>
              <a:buNone/>
            </a:pPr>
            <a:r>
              <a:rPr kumimoji="0" lang="ja-JP" altLang="en-US" sz="2000" dirty="0">
                <a:solidFill>
                  <a:srgbClr val="000000"/>
                </a:solidFill>
                <a:latin typeface="+mj-ea"/>
                <a:ea typeface="+mj-ea"/>
              </a:rPr>
              <a:t>　 </a:t>
            </a:r>
            <a:r>
              <a:rPr kumimoji="0" lang="zh-CN" altLang="en-US" sz="2000" dirty="0" smtClean="0">
                <a:solidFill>
                  <a:srgbClr val="000000"/>
                </a:solidFill>
                <a:latin typeface="+mj-ea"/>
                <a:ea typeface="+mj-ea"/>
              </a:rPr>
              <a:t>(</a:t>
            </a:r>
            <a:r>
              <a:rPr kumimoji="0" lang="zh-CN" altLang="en-US" sz="2000" dirty="0">
                <a:solidFill>
                  <a:srgbClr val="000000"/>
                </a:solidFill>
                <a:latin typeface="+mj-ea"/>
                <a:ea typeface="+mj-ea"/>
              </a:rPr>
              <a:t>1)ポンプの回転数を下げる。</a:t>
            </a:r>
            <a:br>
              <a:rPr kumimoji="0" lang="zh-CN" altLang="en-US" sz="2000" dirty="0">
                <a:solidFill>
                  <a:srgbClr val="000000"/>
                </a:solidFill>
                <a:latin typeface="+mj-ea"/>
                <a:ea typeface="+mj-ea"/>
              </a:rPr>
            </a:br>
            <a:r>
              <a:rPr kumimoji="0" lang="zh-CN" altLang="en-US" sz="2000" dirty="0">
                <a:solidFill>
                  <a:srgbClr val="000000"/>
                </a:solidFill>
                <a:latin typeface="+mj-ea"/>
                <a:ea typeface="+mj-ea"/>
              </a:rPr>
              <a:t>　 (2)吸入側配管を太くする。</a:t>
            </a:r>
            <a:br>
              <a:rPr kumimoji="0" lang="zh-CN" altLang="en-US" sz="2000" dirty="0">
                <a:solidFill>
                  <a:srgbClr val="000000"/>
                </a:solidFill>
                <a:latin typeface="+mj-ea"/>
                <a:ea typeface="+mj-ea"/>
              </a:rPr>
            </a:br>
            <a:r>
              <a:rPr kumimoji="0" lang="zh-CN" altLang="en-US" sz="2000" dirty="0">
                <a:solidFill>
                  <a:srgbClr val="000000"/>
                </a:solidFill>
                <a:latin typeface="+mj-ea"/>
                <a:ea typeface="+mj-ea"/>
              </a:rPr>
              <a:t>　 (3)吸入側配管の長さを短くする（損失を小さくする）。</a:t>
            </a:r>
            <a:br>
              <a:rPr kumimoji="0" lang="zh-CN" altLang="en-US" sz="2000" dirty="0">
                <a:solidFill>
                  <a:srgbClr val="000000"/>
                </a:solidFill>
                <a:latin typeface="+mj-ea"/>
                <a:ea typeface="+mj-ea"/>
              </a:rPr>
            </a:br>
            <a:r>
              <a:rPr kumimoji="0" lang="zh-CN" altLang="en-US" sz="2000" dirty="0">
                <a:solidFill>
                  <a:srgbClr val="000000"/>
                </a:solidFill>
                <a:latin typeface="+mj-ea"/>
                <a:ea typeface="+mj-ea"/>
              </a:rPr>
              <a:t>　 (4)吸込実揚程を少なくする。</a:t>
            </a:r>
            <a:br>
              <a:rPr kumimoji="0" lang="zh-CN" altLang="en-US" sz="2000" dirty="0">
                <a:solidFill>
                  <a:srgbClr val="000000"/>
                </a:solidFill>
                <a:latin typeface="+mj-ea"/>
                <a:ea typeface="+mj-ea"/>
              </a:rPr>
            </a:br>
            <a:r>
              <a:rPr kumimoji="0" lang="zh-CN" altLang="en-US" sz="2000" dirty="0">
                <a:solidFill>
                  <a:srgbClr val="000000"/>
                </a:solidFill>
                <a:latin typeface="+mj-ea"/>
                <a:ea typeface="+mj-ea"/>
              </a:rPr>
              <a:t>　 (5)仕様点を外れた使い方をしない（全揚程に余裕を見ない）</a:t>
            </a:r>
            <a:endParaRPr kumimoji="0" lang="en-US" altLang="zh-CN" sz="2000" dirty="0">
              <a:solidFill>
                <a:srgbClr val="000000"/>
              </a:solidFill>
              <a:latin typeface="+mj-ea"/>
              <a:ea typeface="+mj-ea"/>
            </a:endParaRPr>
          </a:p>
          <a:p>
            <a:pPr fontAlgn="base" hangingPunct="0">
              <a:spcBef>
                <a:spcPct val="0"/>
              </a:spcBef>
              <a:spcAft>
                <a:spcPct val="0"/>
              </a:spcAft>
              <a:buClr>
                <a:srgbClr val="FFFFFF"/>
              </a:buClr>
              <a:buSzPct val="100000"/>
              <a:buFontTx/>
              <a:buNone/>
            </a:pPr>
            <a:r>
              <a:rPr kumimoji="0" lang="zh-CN" altLang="en-US" sz="2000" dirty="0">
                <a:solidFill>
                  <a:srgbClr val="000000"/>
                </a:solidFill>
                <a:latin typeface="+mj-ea"/>
                <a:ea typeface="+mj-ea"/>
              </a:rPr>
              <a:t>　 (</a:t>
            </a:r>
            <a:r>
              <a:rPr kumimoji="0" lang="en-US" altLang="ja-JP" sz="2000" dirty="0">
                <a:solidFill>
                  <a:srgbClr val="000000"/>
                </a:solidFill>
                <a:latin typeface="+mj-ea"/>
                <a:ea typeface="+mj-ea"/>
              </a:rPr>
              <a:t>6</a:t>
            </a:r>
            <a:r>
              <a:rPr kumimoji="0" lang="zh-CN" altLang="en-US" sz="2000" dirty="0">
                <a:solidFill>
                  <a:srgbClr val="000000"/>
                </a:solidFill>
                <a:latin typeface="+mj-ea"/>
                <a:ea typeface="+mj-ea"/>
              </a:rPr>
              <a:t>)</a:t>
            </a:r>
            <a:r>
              <a:rPr kumimoji="0" lang="ja-JP" altLang="en-US" sz="2000" dirty="0">
                <a:solidFill>
                  <a:srgbClr val="000000"/>
                </a:solidFill>
                <a:latin typeface="+mj-ea"/>
                <a:ea typeface="+mj-ea"/>
              </a:rPr>
              <a:t>ストレーナの清掃（閉塞している場合）</a:t>
            </a:r>
            <a:r>
              <a:rPr kumimoji="0" lang="zh-CN" altLang="en-US" sz="2000" dirty="0">
                <a:solidFill>
                  <a:srgbClr val="000000"/>
                </a:solidFill>
                <a:latin typeface="+mj-ea"/>
                <a:ea typeface="+mj-ea"/>
              </a:rPr>
              <a:t>　</a:t>
            </a:r>
            <a:r>
              <a:rPr kumimoji="0" lang="ja-JP" altLang="en-US" sz="2000" dirty="0">
                <a:solidFill>
                  <a:srgbClr val="000000"/>
                </a:solidFill>
                <a:latin typeface="+mj-ea"/>
                <a:ea typeface="+mj-ea"/>
              </a:rPr>
              <a:t>　</a:t>
            </a:r>
            <a:endParaRPr kumimoji="0" lang="zh-CN" altLang="en-US" sz="2000" dirty="0">
              <a:solidFill>
                <a:srgbClr val="000000"/>
              </a:solidFill>
              <a:latin typeface="+mj-ea"/>
              <a:ea typeface="+mj-ea"/>
            </a:endParaRPr>
          </a:p>
        </p:txBody>
      </p:sp>
      <p:sp>
        <p:nvSpPr>
          <p:cNvPr id="6" name="AutoShape 3"/>
          <p:cNvSpPr>
            <a:spLocks noChangeArrowheads="1"/>
          </p:cNvSpPr>
          <p:nvPr/>
        </p:nvSpPr>
        <p:spPr bwMode="auto">
          <a:xfrm>
            <a:off x="323528" y="1843275"/>
            <a:ext cx="6408712" cy="450467"/>
          </a:xfrm>
          <a:prstGeom prst="flowChartAlternateProcess">
            <a:avLst/>
          </a:prstGeom>
          <a:solidFill>
            <a:srgbClr val="CCFFCC"/>
          </a:solidFill>
          <a:ln w="19050">
            <a:solidFill>
              <a:srgbClr val="00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a:lnSpc>
                <a:spcPct val="90000"/>
              </a:lnSpc>
              <a:spcBef>
                <a:spcPts val="375"/>
              </a:spcBef>
              <a:spcAft>
                <a:spcPts val="375"/>
              </a:spcAft>
              <a:buSzPct val="100000"/>
              <a:buNone/>
            </a:pPr>
            <a:r>
              <a:rPr kumimoji="0" lang="zh-CN" altLang="en-US" sz="2000" b="0" dirty="0">
                <a:solidFill>
                  <a:srgbClr val="000000"/>
                </a:solidFill>
                <a:latin typeface="HGS創英角ｺﾞｼｯｸUB" panose="020B0900000000000000" pitchFamily="50" charset="-128"/>
                <a:ea typeface="HGS創英角ｺﾞｼｯｸUB" panose="020B0900000000000000" pitchFamily="50" charset="-128"/>
              </a:rPr>
              <a:t>有効</a:t>
            </a:r>
            <a:r>
              <a:rPr kumimoji="0" lang="en-US" altLang="zh-CN" sz="2000" b="0" dirty="0">
                <a:solidFill>
                  <a:srgbClr val="000000"/>
                </a:solidFill>
                <a:latin typeface="HGS創英角ｺﾞｼｯｸUB" panose="020B0900000000000000" pitchFamily="50" charset="-128"/>
                <a:ea typeface="HGS創英角ｺﾞｼｯｸUB" panose="020B0900000000000000" pitchFamily="50" charset="-128"/>
              </a:rPr>
              <a:t>NPSH＝</a:t>
            </a:r>
            <a:r>
              <a:rPr kumimoji="0" lang="zh-CN" altLang="en-US" sz="2000" b="0" dirty="0">
                <a:solidFill>
                  <a:srgbClr val="000000"/>
                </a:solidFill>
                <a:latin typeface="HGS創英角ｺﾞｼｯｸUB" panose="020B0900000000000000" pitchFamily="50" charset="-128"/>
                <a:ea typeface="HGS創英角ｺﾞｼｯｸUB" panose="020B0900000000000000" pitchFamily="50" charset="-128"/>
              </a:rPr>
              <a:t>大気圧－吸込全揚程－液の飽和蒸気圧</a:t>
            </a:r>
          </a:p>
        </p:txBody>
      </p:sp>
      <p:sp>
        <p:nvSpPr>
          <p:cNvPr id="7" name="Oval 5"/>
          <p:cNvSpPr>
            <a:spLocks noChangeArrowheads="1"/>
          </p:cNvSpPr>
          <p:nvPr/>
        </p:nvSpPr>
        <p:spPr bwMode="auto">
          <a:xfrm>
            <a:off x="2936282" y="1746443"/>
            <a:ext cx="1563709" cy="644129"/>
          </a:xfrm>
          <a:prstGeom prst="ellipse">
            <a:avLst/>
          </a:prstGeom>
          <a:noFill/>
          <a:ln w="38100">
            <a:solidFill>
              <a:srgbClr val="FF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ct val="0"/>
              </a:spcBef>
              <a:spcAft>
                <a:spcPct val="0"/>
              </a:spcAft>
              <a:buSzTx/>
              <a:buFontTx/>
              <a:buNone/>
            </a:pPr>
            <a:endParaRPr kumimoji="0" lang="ja-JP" altLang="en-US" sz="1350">
              <a:solidFill>
                <a:srgbClr val="000000"/>
              </a:solidFill>
              <a:latin typeface="Arial" panose="020B0604020202020204" pitchFamily="34" charset="0"/>
            </a:endParaRPr>
          </a:p>
        </p:txBody>
      </p:sp>
      <p:sp>
        <p:nvSpPr>
          <p:cNvPr id="8" name="Rectangle 7"/>
          <p:cNvSpPr>
            <a:spLocks noChangeArrowheads="1"/>
          </p:cNvSpPr>
          <p:nvPr/>
        </p:nvSpPr>
        <p:spPr bwMode="auto">
          <a:xfrm>
            <a:off x="2555776" y="2488331"/>
            <a:ext cx="2692350" cy="642938"/>
          </a:xfrm>
          <a:prstGeom prst="rect">
            <a:avLst/>
          </a:prstGeom>
          <a:solidFill>
            <a:schemeClr val="bg1"/>
          </a:solidFill>
          <a:ln w="9525">
            <a:solidFill>
              <a:schemeClr val="tx1"/>
            </a:solidFill>
            <a:miter lim="800000"/>
            <a:headEnd/>
            <a:tailEnd/>
          </a:ln>
          <a:effectLst/>
          <a:extLst/>
        </p:spPr>
        <p:txBody>
          <a:bodyPr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fontAlgn="base" hangingPunct="0">
              <a:spcBef>
                <a:spcPct val="0"/>
              </a:spcBef>
              <a:spcAft>
                <a:spcPct val="0"/>
              </a:spcAft>
              <a:buClr>
                <a:srgbClr val="FFFFFF"/>
              </a:buClr>
              <a:buSzPct val="100000"/>
              <a:buFontTx/>
              <a:buNone/>
            </a:pPr>
            <a:r>
              <a:rPr kumimoji="0" lang="zh-CN" altLang="en-US" sz="1800" b="0" dirty="0">
                <a:solidFill>
                  <a:srgbClr val="FF0000"/>
                </a:solidFill>
                <a:latin typeface="HGS創英角ｺﾞｼｯｸUB" panose="020B0900000000000000" pitchFamily="50" charset="-128"/>
                <a:ea typeface="HGS創英角ｺﾞｼｯｸUB" panose="020B0900000000000000" pitchFamily="50" charset="-128"/>
              </a:rPr>
              <a:t>吸込全揚程が高い</a:t>
            </a:r>
            <a:r>
              <a:rPr kumimoji="0" lang="zh-CN" altLang="en-US" sz="1800" b="0" dirty="0" smtClean="0">
                <a:solidFill>
                  <a:srgbClr val="FF0000"/>
                </a:solidFill>
                <a:latin typeface="HGS創英角ｺﾞｼｯｸUB" panose="020B0900000000000000" pitchFamily="50" charset="-128"/>
                <a:ea typeface="HGS創英角ｺﾞｼｯｸUB" panose="020B0900000000000000" pitchFamily="50" charset="-128"/>
              </a:rPr>
              <a:t>と</a:t>
            </a:r>
            <a:endParaRPr kumimoji="0" lang="en-US" altLang="zh-CN" sz="1800" b="0" dirty="0" smtClean="0">
              <a:solidFill>
                <a:srgbClr val="FF0000"/>
              </a:solidFill>
              <a:latin typeface="HGS創英角ｺﾞｼｯｸUB" panose="020B0900000000000000" pitchFamily="50" charset="-128"/>
              <a:ea typeface="HGS創英角ｺﾞｼｯｸUB" panose="020B0900000000000000" pitchFamily="50" charset="-128"/>
            </a:endParaRPr>
          </a:p>
          <a:p>
            <a:pPr algn="ctr" fontAlgn="base" hangingPunct="0">
              <a:spcBef>
                <a:spcPct val="0"/>
              </a:spcBef>
              <a:spcAft>
                <a:spcPct val="0"/>
              </a:spcAft>
              <a:buClr>
                <a:srgbClr val="FFFFFF"/>
              </a:buClr>
              <a:buSzPct val="100000"/>
              <a:buFontTx/>
              <a:buNone/>
            </a:pPr>
            <a:r>
              <a:rPr kumimoji="0" lang="zh-CN" altLang="en-US" sz="1800" b="0" dirty="0" smtClean="0">
                <a:solidFill>
                  <a:srgbClr val="FF0000"/>
                </a:solidFill>
                <a:latin typeface="HGS創英角ｺﾞｼｯｸUB" panose="020B0900000000000000" pitchFamily="50" charset="-128"/>
                <a:ea typeface="HGS創英角ｺﾞｼｯｸUB" panose="020B0900000000000000" pitchFamily="50" charset="-128"/>
              </a:rPr>
              <a:t>有効</a:t>
            </a:r>
            <a:r>
              <a:rPr kumimoji="0" lang="en-US" altLang="zh-CN" sz="1800" b="0" dirty="0">
                <a:solidFill>
                  <a:srgbClr val="FF0000"/>
                </a:solidFill>
                <a:latin typeface="HGS創英角ｺﾞｼｯｸUB" panose="020B0900000000000000" pitchFamily="50" charset="-128"/>
                <a:ea typeface="HGS創英角ｺﾞｼｯｸUB" panose="020B0900000000000000" pitchFamily="50" charset="-128"/>
              </a:rPr>
              <a:t>NPSH</a:t>
            </a:r>
            <a:r>
              <a:rPr kumimoji="0" lang="zh-CN" altLang="en-US" sz="1800" b="0" dirty="0">
                <a:solidFill>
                  <a:srgbClr val="FF0000"/>
                </a:solidFill>
                <a:latin typeface="HGS創英角ｺﾞｼｯｸUB" panose="020B0900000000000000" pitchFamily="50" charset="-128"/>
                <a:ea typeface="HGS創英角ｺﾞｼｯｸUB" panose="020B0900000000000000" pitchFamily="50" charset="-128"/>
              </a:rPr>
              <a:t>が低くなる</a:t>
            </a:r>
          </a:p>
        </p:txBody>
      </p:sp>
      <p:sp>
        <p:nvSpPr>
          <p:cNvPr id="9" name="AutoShape 10"/>
          <p:cNvSpPr>
            <a:spLocks noChangeArrowheads="1"/>
          </p:cNvSpPr>
          <p:nvPr/>
        </p:nvSpPr>
        <p:spPr bwMode="auto">
          <a:xfrm>
            <a:off x="695338" y="3508873"/>
            <a:ext cx="1800200" cy="468973"/>
          </a:xfrm>
          <a:prstGeom prst="roundRect">
            <a:avLst>
              <a:gd name="adj" fmla="val 16667"/>
            </a:avLst>
          </a:prstGeom>
          <a:gradFill rotWithShape="1">
            <a:gsLst>
              <a:gs pos="0">
                <a:srgbClr val="008000"/>
              </a:gs>
              <a:gs pos="50000">
                <a:srgbClr val="CCFFFF"/>
              </a:gs>
              <a:gs pos="100000">
                <a:srgbClr val="0080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fontAlgn="base" hangingPunct="0">
              <a:spcBef>
                <a:spcPct val="0"/>
              </a:spcBef>
              <a:spcAft>
                <a:spcPct val="0"/>
              </a:spcAft>
              <a:buClr>
                <a:srgbClr val="FFFFFF"/>
              </a:buClr>
              <a:buSzPct val="100000"/>
              <a:buFontTx/>
              <a:buNone/>
            </a:pPr>
            <a:r>
              <a:rPr kumimoji="0" lang="zh-CN" altLang="en-US" sz="2400">
                <a:solidFill>
                  <a:srgbClr val="000000"/>
                </a:solidFill>
                <a:latin typeface="+mj-ea"/>
                <a:ea typeface="+mj-ea"/>
              </a:rPr>
              <a:t>対　策</a:t>
            </a:r>
          </a:p>
        </p:txBody>
      </p:sp>
      <p:sp>
        <p:nvSpPr>
          <p:cNvPr id="10" name="Text Box 12"/>
          <p:cNvSpPr txBox="1">
            <a:spLocks noChangeArrowheads="1"/>
          </p:cNvSpPr>
          <p:nvPr/>
        </p:nvSpPr>
        <p:spPr bwMode="auto">
          <a:xfrm>
            <a:off x="6070823" y="2390572"/>
            <a:ext cx="19912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buSzTx/>
              <a:buFontTx/>
              <a:buNone/>
            </a:pPr>
            <a:r>
              <a:rPr lang="en-US" altLang="ja-JP" sz="1600" b="0" dirty="0" smtClean="0">
                <a:solidFill>
                  <a:srgbClr val="000000"/>
                </a:solidFill>
                <a:latin typeface="+mj-ea"/>
                <a:ea typeface="+mj-ea"/>
              </a:rPr>
              <a:t>※</a:t>
            </a:r>
            <a:r>
              <a:rPr lang="ja-JP" altLang="en-US" sz="1600" b="0" dirty="0" smtClean="0">
                <a:solidFill>
                  <a:srgbClr val="000000"/>
                </a:solidFill>
                <a:latin typeface="+mj-ea"/>
                <a:ea typeface="+mj-ea"/>
              </a:rPr>
              <a:t>水温</a:t>
            </a:r>
            <a:r>
              <a:rPr lang="ja-JP" altLang="en-US" sz="1600" b="0" dirty="0">
                <a:solidFill>
                  <a:srgbClr val="000000"/>
                </a:solidFill>
                <a:latin typeface="+mj-ea"/>
                <a:ea typeface="+mj-ea"/>
              </a:rPr>
              <a:t>も注意が必要</a:t>
            </a:r>
          </a:p>
        </p:txBody>
      </p:sp>
      <p:sp>
        <p:nvSpPr>
          <p:cNvPr id="11" name="タイトル 2"/>
          <p:cNvSpPr>
            <a:spLocks noGrp="1"/>
          </p:cNvSpPr>
          <p:nvPr>
            <p:ph type="title"/>
          </p:nvPr>
        </p:nvSpPr>
        <p:spPr>
          <a:xfrm>
            <a:off x="144016" y="32814"/>
            <a:ext cx="8748464" cy="587874"/>
          </a:xfrm>
        </p:spPr>
        <p:txBody>
          <a:bodyPr/>
          <a:lstStyle/>
          <a:p>
            <a:r>
              <a:rPr lang="en-US" altLang="ja-JP" dirty="0">
                <a:solidFill>
                  <a:srgbClr val="000000"/>
                </a:solidFill>
              </a:rPr>
              <a:t>Ⅵ.</a:t>
            </a:r>
            <a:r>
              <a:rPr lang="ja-JP" altLang="en-US" dirty="0" smtClean="0">
                <a:solidFill>
                  <a:srgbClr val="000000"/>
                </a:solidFill>
              </a:rPr>
              <a:t>注意</a:t>
            </a:r>
            <a:r>
              <a:rPr lang="ja-JP" altLang="en-US" dirty="0">
                <a:solidFill>
                  <a:srgbClr val="000000"/>
                </a:solidFill>
              </a:rPr>
              <a:t>を要するポンプの</a:t>
            </a:r>
            <a:r>
              <a:rPr lang="ja-JP" altLang="en-US" dirty="0" smtClean="0">
                <a:solidFill>
                  <a:srgbClr val="000000"/>
                </a:solidFill>
              </a:rPr>
              <a:t>現象　</a:t>
            </a:r>
            <a:r>
              <a:rPr lang="ja-JP" altLang="en-US" dirty="0" smtClean="0">
                <a:solidFill>
                  <a:srgbClr val="0033CC"/>
                </a:solidFill>
              </a:rPr>
              <a:t>キャビテーションの対策</a:t>
            </a:r>
            <a:endParaRPr lang="ja-JP" altLang="en-US" dirty="0">
              <a:solidFill>
                <a:srgbClr val="0033CC"/>
              </a:solidFill>
            </a:endParaRPr>
          </a:p>
        </p:txBody>
      </p:sp>
      <p:sp>
        <p:nvSpPr>
          <p:cNvPr id="12" name="正方形/長方形 11"/>
          <p:cNvSpPr/>
          <p:nvPr/>
        </p:nvSpPr>
        <p:spPr>
          <a:xfrm>
            <a:off x="275779" y="1072963"/>
            <a:ext cx="5739072" cy="400110"/>
          </a:xfrm>
          <a:prstGeom prst="rect">
            <a:avLst/>
          </a:prstGeom>
        </p:spPr>
        <p:txBody>
          <a:bodyPr wrap="none">
            <a:spAutoFit/>
          </a:bodyPr>
          <a:lstStyle/>
          <a:p>
            <a:pPr>
              <a:buClr>
                <a:srgbClr val="FFFFFF"/>
              </a:buClr>
              <a:buSzPct val="100000"/>
            </a:pPr>
            <a:r>
              <a:rPr lang="ja-JP" altLang="en-US" sz="2000" b="1" dirty="0" smtClean="0">
                <a:latin typeface="+mj-ea"/>
                <a:ea typeface="+mj-ea"/>
              </a:rPr>
              <a:t>キャビテーションの対策・・・有効</a:t>
            </a:r>
            <a:r>
              <a:rPr lang="en-US" altLang="ja-JP" sz="2000" b="1" dirty="0" smtClean="0">
                <a:latin typeface="+mj-ea"/>
                <a:ea typeface="+mj-ea"/>
              </a:rPr>
              <a:t>NPSH</a:t>
            </a:r>
            <a:r>
              <a:rPr lang="ja-JP" altLang="en-US" sz="2000" b="1" dirty="0" smtClean="0">
                <a:latin typeface="+mj-ea"/>
                <a:ea typeface="+mj-ea"/>
              </a:rPr>
              <a:t>を大きくする。</a:t>
            </a:r>
            <a:endParaRPr lang="en-US" altLang="zh-CN" sz="2000" b="1" dirty="0">
              <a:latin typeface="+mj-ea"/>
              <a:ea typeface="+mj-ea"/>
            </a:endParaRPr>
          </a:p>
        </p:txBody>
      </p:sp>
    </p:spTree>
    <p:extLst>
      <p:ext uri="{BB962C8B-B14F-4D97-AF65-F5344CB8AC3E}">
        <p14:creationId xmlns:p14="http://schemas.microsoft.com/office/powerpoint/2010/main" val="18690361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82</a:t>
            </a:fld>
            <a:endParaRPr lang="en-US" altLang="ja-JP"/>
          </a:p>
        </p:txBody>
      </p:sp>
      <p:sp>
        <p:nvSpPr>
          <p:cNvPr id="5" name="タイトル 2"/>
          <p:cNvSpPr>
            <a:spLocks noGrp="1"/>
          </p:cNvSpPr>
          <p:nvPr>
            <p:ph type="title"/>
          </p:nvPr>
        </p:nvSpPr>
        <p:spPr>
          <a:xfrm>
            <a:off x="144016" y="32814"/>
            <a:ext cx="8748464" cy="587874"/>
          </a:xfrm>
        </p:spPr>
        <p:txBody>
          <a:bodyPr/>
          <a:lstStyle/>
          <a:p>
            <a:r>
              <a:rPr lang="en-US" altLang="ja-JP" dirty="0">
                <a:solidFill>
                  <a:srgbClr val="000000"/>
                </a:solidFill>
              </a:rPr>
              <a:t>Ⅵ.</a:t>
            </a:r>
            <a:r>
              <a:rPr lang="ja-JP" altLang="en-US" dirty="0" smtClean="0">
                <a:solidFill>
                  <a:srgbClr val="000000"/>
                </a:solidFill>
              </a:rPr>
              <a:t>注意</a:t>
            </a:r>
            <a:r>
              <a:rPr lang="ja-JP" altLang="en-US" dirty="0">
                <a:solidFill>
                  <a:srgbClr val="000000"/>
                </a:solidFill>
              </a:rPr>
              <a:t>を要するポンプの</a:t>
            </a:r>
            <a:r>
              <a:rPr lang="ja-JP" altLang="en-US" dirty="0" smtClean="0">
                <a:solidFill>
                  <a:srgbClr val="000000"/>
                </a:solidFill>
              </a:rPr>
              <a:t>現象　</a:t>
            </a:r>
            <a:r>
              <a:rPr lang="ja-JP" altLang="en-US" dirty="0">
                <a:solidFill>
                  <a:srgbClr val="0033CC"/>
                </a:solidFill>
              </a:rPr>
              <a:t>ウォーターハンマ</a:t>
            </a:r>
            <a:r>
              <a:rPr lang="ja-JP" altLang="en-US" dirty="0" smtClean="0">
                <a:solidFill>
                  <a:srgbClr val="0033CC"/>
                </a:solidFill>
              </a:rPr>
              <a:t>ー</a:t>
            </a:r>
            <a:endParaRPr lang="ja-JP" altLang="en-US" dirty="0">
              <a:solidFill>
                <a:srgbClr val="0033CC"/>
              </a:solidFill>
            </a:endParaRPr>
          </a:p>
        </p:txBody>
      </p:sp>
      <p:sp>
        <p:nvSpPr>
          <p:cNvPr id="6" name="AutoShape 8"/>
          <p:cNvSpPr>
            <a:spLocks noChangeArrowheads="1"/>
          </p:cNvSpPr>
          <p:nvPr/>
        </p:nvSpPr>
        <p:spPr bwMode="auto">
          <a:xfrm>
            <a:off x="395536" y="1124744"/>
            <a:ext cx="3479829" cy="378042"/>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fontAlgn="base">
              <a:spcBef>
                <a:spcPct val="50000"/>
              </a:spcBef>
              <a:spcAft>
                <a:spcPct val="0"/>
              </a:spcAft>
            </a:pPr>
            <a:r>
              <a:rPr lang="ja-JP" altLang="en-US" sz="2000" dirty="0" smtClean="0">
                <a:solidFill>
                  <a:srgbClr val="000000"/>
                </a:solidFill>
              </a:rPr>
              <a:t>ウォーターハンマーとは？</a:t>
            </a:r>
            <a:endParaRPr lang="ja-JP" altLang="en-US" sz="2000" dirty="0">
              <a:solidFill>
                <a:srgbClr val="000000"/>
              </a:solidFill>
            </a:endParaRPr>
          </a:p>
        </p:txBody>
      </p:sp>
      <p:sp>
        <p:nvSpPr>
          <p:cNvPr id="19" name="正方形/長方形 18"/>
          <p:cNvSpPr/>
          <p:nvPr/>
        </p:nvSpPr>
        <p:spPr>
          <a:xfrm>
            <a:off x="392088" y="2563349"/>
            <a:ext cx="6177092" cy="923330"/>
          </a:xfrm>
          <a:prstGeom prst="rect">
            <a:avLst/>
          </a:prstGeom>
        </p:spPr>
        <p:txBody>
          <a:bodyPr wrap="square">
            <a:spAutoFit/>
          </a:bodyPr>
          <a:lstStyle/>
          <a:p>
            <a:pPr eaLnBrk="0" fontAlgn="base" hangingPunct="0">
              <a:spcBef>
                <a:spcPct val="0"/>
              </a:spcBef>
              <a:spcAft>
                <a:spcPct val="0"/>
              </a:spcAft>
            </a:pPr>
            <a:r>
              <a:rPr kumimoji="0" lang="ja-JP" altLang="en-US" b="1" u="sng" dirty="0">
                <a:solidFill>
                  <a:srgbClr val="000000"/>
                </a:solidFill>
              </a:rPr>
              <a:t>①急激な圧力上昇によるもの</a:t>
            </a:r>
          </a:p>
          <a:p>
            <a:pPr eaLnBrk="0" fontAlgn="base" hangingPunct="0">
              <a:spcBef>
                <a:spcPct val="0"/>
              </a:spcBef>
              <a:spcAft>
                <a:spcPct val="0"/>
              </a:spcAft>
            </a:pPr>
            <a:r>
              <a:rPr kumimoji="0" lang="ja-JP" altLang="en-US" dirty="0">
                <a:solidFill>
                  <a:srgbClr val="000000"/>
                </a:solidFill>
              </a:rPr>
              <a:t>   急激にバルブを閉める等の場合、急激な圧力上昇が発生</a:t>
            </a:r>
            <a:r>
              <a:rPr kumimoji="0" lang="ja-JP" altLang="en-US" dirty="0" smtClean="0">
                <a:solidFill>
                  <a:srgbClr val="000000"/>
                </a:solidFill>
              </a:rPr>
              <a:t>し</a:t>
            </a:r>
            <a:endParaRPr kumimoji="0" lang="en-US" altLang="ja-JP" dirty="0" smtClean="0">
              <a:solidFill>
                <a:srgbClr val="000000"/>
              </a:solidFill>
            </a:endParaRPr>
          </a:p>
          <a:p>
            <a:pPr eaLnBrk="0" fontAlgn="base" hangingPunct="0">
              <a:spcBef>
                <a:spcPct val="0"/>
              </a:spcBef>
              <a:spcAft>
                <a:spcPct val="0"/>
              </a:spcAft>
            </a:pPr>
            <a:r>
              <a:rPr kumimoji="0" lang="ja-JP" altLang="en-US" dirty="0" smtClean="0">
                <a:solidFill>
                  <a:srgbClr val="000000"/>
                </a:solidFill>
              </a:rPr>
              <a:t>　配管</a:t>
            </a:r>
            <a:r>
              <a:rPr kumimoji="0" lang="ja-JP" altLang="en-US" dirty="0">
                <a:solidFill>
                  <a:srgbClr val="000000"/>
                </a:solidFill>
              </a:rPr>
              <a:t>をハンマー</a:t>
            </a:r>
            <a:r>
              <a:rPr kumimoji="0" lang="ja-JP" altLang="en-US" dirty="0" smtClean="0">
                <a:solidFill>
                  <a:srgbClr val="000000"/>
                </a:solidFill>
              </a:rPr>
              <a:t>で叩く</a:t>
            </a:r>
            <a:r>
              <a:rPr kumimoji="0" lang="ja-JP" altLang="en-US" dirty="0">
                <a:solidFill>
                  <a:srgbClr val="000000"/>
                </a:solidFill>
              </a:rPr>
              <a:t>ような音・振動が発生します。 </a:t>
            </a:r>
          </a:p>
        </p:txBody>
      </p:sp>
      <p:grpSp>
        <p:nvGrpSpPr>
          <p:cNvPr id="54" name="グループ化 53"/>
          <p:cNvGrpSpPr/>
          <p:nvPr/>
        </p:nvGrpSpPr>
        <p:grpSpPr>
          <a:xfrm>
            <a:off x="496590" y="4043793"/>
            <a:ext cx="7189090" cy="2144124"/>
            <a:chOff x="775862" y="3851133"/>
            <a:chExt cx="5663597" cy="1599798"/>
          </a:xfrm>
        </p:grpSpPr>
        <p:sp>
          <p:nvSpPr>
            <p:cNvPr id="7" name="AutoShape 8"/>
            <p:cNvSpPr>
              <a:spLocks noChangeArrowheads="1"/>
            </p:cNvSpPr>
            <p:nvPr/>
          </p:nvSpPr>
          <p:spPr bwMode="auto">
            <a:xfrm rot="5400000">
              <a:off x="1033852" y="4345991"/>
              <a:ext cx="301835" cy="647333"/>
            </a:xfrm>
            <a:prstGeom prst="can">
              <a:avLst>
                <a:gd name="adj" fmla="val 41969"/>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8" name="AutoShape 10"/>
            <p:cNvSpPr>
              <a:spLocks noChangeArrowheads="1"/>
            </p:cNvSpPr>
            <p:nvPr/>
          </p:nvSpPr>
          <p:spPr bwMode="auto">
            <a:xfrm rot="16200000">
              <a:off x="915535" y="4421206"/>
              <a:ext cx="241160" cy="520506"/>
            </a:xfrm>
            <a:prstGeom prst="downArrow">
              <a:avLst>
                <a:gd name="adj1" fmla="val 50000"/>
                <a:gd name="adj2" fmla="val 104386"/>
              </a:avLst>
            </a:prstGeom>
            <a:solidFill>
              <a:schemeClr val="bg1"/>
            </a:solidFill>
            <a:ln w="254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9" name="AutoShape 14"/>
            <p:cNvSpPr>
              <a:spLocks noChangeArrowheads="1"/>
            </p:cNvSpPr>
            <p:nvPr/>
          </p:nvSpPr>
          <p:spPr bwMode="auto">
            <a:xfrm rot="5400000" flipH="1">
              <a:off x="1325942" y="4158527"/>
              <a:ext cx="485775" cy="120788"/>
            </a:xfrm>
            <a:prstGeom prst="parallelogram">
              <a:avLst>
                <a:gd name="adj" fmla="val 100184"/>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10" name="Rectangle 19"/>
            <p:cNvSpPr>
              <a:spLocks noChangeArrowheads="1"/>
            </p:cNvSpPr>
            <p:nvPr/>
          </p:nvSpPr>
          <p:spPr bwMode="auto">
            <a:xfrm>
              <a:off x="3224914" y="4496663"/>
              <a:ext cx="3024188" cy="27863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11" name="Oval 18"/>
            <p:cNvSpPr>
              <a:spLocks noChangeArrowheads="1"/>
            </p:cNvSpPr>
            <p:nvPr/>
          </p:nvSpPr>
          <p:spPr bwMode="auto">
            <a:xfrm>
              <a:off x="3062989" y="4428762"/>
              <a:ext cx="377763" cy="391813"/>
            </a:xfrm>
            <a:prstGeom prst="ellipse">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0" fontAlgn="base" hangingPunct="0">
                <a:spcBef>
                  <a:spcPct val="0"/>
                </a:spcBef>
                <a:spcAft>
                  <a:spcPct val="0"/>
                </a:spcAft>
                <a:buFontTx/>
                <a:buNone/>
              </a:pPr>
              <a:r>
                <a:rPr kumimoji="0" lang="en-US" altLang="ja-JP" sz="1350" dirty="0">
                  <a:solidFill>
                    <a:srgbClr val="000000"/>
                  </a:solidFill>
                </a:rPr>
                <a:t>P</a:t>
              </a:r>
            </a:p>
          </p:txBody>
        </p:sp>
        <p:sp>
          <p:nvSpPr>
            <p:cNvPr id="12" name="AutoShape 21"/>
            <p:cNvSpPr>
              <a:spLocks noChangeArrowheads="1"/>
            </p:cNvSpPr>
            <p:nvPr/>
          </p:nvSpPr>
          <p:spPr bwMode="auto">
            <a:xfrm rot="5400000" flipH="1">
              <a:off x="5949973" y="4485633"/>
              <a:ext cx="540568" cy="135000"/>
            </a:xfrm>
            <a:prstGeom prst="parallelogram">
              <a:avLst>
                <a:gd name="adj" fmla="val 100184"/>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13" name="Line 23"/>
            <p:cNvSpPr>
              <a:spLocks noChangeShapeType="1"/>
            </p:cNvSpPr>
            <p:nvPr/>
          </p:nvSpPr>
          <p:spPr bwMode="auto">
            <a:xfrm flipV="1">
              <a:off x="3786889" y="4398808"/>
              <a:ext cx="0" cy="432197"/>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eaLnBrk="0" fontAlgn="base" hangingPunct="0">
                <a:spcBef>
                  <a:spcPct val="0"/>
                </a:spcBef>
                <a:spcAft>
                  <a:spcPct val="0"/>
                </a:spcAft>
              </a:pPr>
              <a:endParaRPr kumimoji="0" lang="ja-JP" altLang="en-US">
                <a:solidFill>
                  <a:srgbClr val="FF0000"/>
                </a:solidFill>
              </a:endParaRPr>
            </a:p>
          </p:txBody>
        </p:sp>
        <p:sp>
          <p:nvSpPr>
            <p:cNvPr id="14" name="Line 24"/>
            <p:cNvSpPr>
              <a:spLocks noChangeShapeType="1"/>
            </p:cNvSpPr>
            <p:nvPr/>
          </p:nvSpPr>
          <p:spPr bwMode="auto">
            <a:xfrm>
              <a:off x="3786889" y="4398808"/>
              <a:ext cx="323850" cy="432197"/>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500" tIns="35100" rIns="67500" bIns="35100">
              <a:spAutoFit/>
            </a:bodyPr>
            <a:lstStyle/>
            <a:p>
              <a:pPr eaLnBrk="0" fontAlgn="base" hangingPunct="0">
                <a:spcBef>
                  <a:spcPct val="0"/>
                </a:spcBef>
                <a:spcAft>
                  <a:spcPct val="0"/>
                </a:spcAft>
              </a:pPr>
              <a:endParaRPr kumimoji="0" lang="ja-JP" altLang="en-US">
                <a:solidFill>
                  <a:srgbClr val="FF0000"/>
                </a:solidFill>
              </a:endParaRPr>
            </a:p>
          </p:txBody>
        </p:sp>
        <p:sp>
          <p:nvSpPr>
            <p:cNvPr id="15" name="Line 25"/>
            <p:cNvSpPr>
              <a:spLocks noChangeShapeType="1"/>
            </p:cNvSpPr>
            <p:nvPr/>
          </p:nvSpPr>
          <p:spPr bwMode="auto">
            <a:xfrm>
              <a:off x="4110739" y="4398808"/>
              <a:ext cx="0" cy="432197"/>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spAutoFit/>
            </a:bodyPr>
            <a:lstStyle/>
            <a:p>
              <a:pPr eaLnBrk="0" fontAlgn="base" hangingPunct="0">
                <a:spcBef>
                  <a:spcPct val="0"/>
                </a:spcBef>
                <a:spcAft>
                  <a:spcPct val="0"/>
                </a:spcAft>
              </a:pPr>
              <a:endParaRPr kumimoji="0" lang="ja-JP" altLang="en-US">
                <a:solidFill>
                  <a:srgbClr val="FF0000"/>
                </a:solidFill>
              </a:endParaRPr>
            </a:p>
          </p:txBody>
        </p:sp>
        <p:sp>
          <p:nvSpPr>
            <p:cNvPr id="16" name="AutoShape 27"/>
            <p:cNvSpPr>
              <a:spLocks noChangeArrowheads="1"/>
            </p:cNvSpPr>
            <p:nvPr/>
          </p:nvSpPr>
          <p:spPr bwMode="auto">
            <a:xfrm flipH="1">
              <a:off x="4304812" y="3930565"/>
              <a:ext cx="216694" cy="871475"/>
            </a:xfrm>
            <a:prstGeom prst="lightningBol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17" name="AutoShape 28"/>
            <p:cNvSpPr>
              <a:spLocks noChangeArrowheads="1"/>
            </p:cNvSpPr>
            <p:nvPr/>
          </p:nvSpPr>
          <p:spPr bwMode="auto">
            <a:xfrm flipH="1" flipV="1">
              <a:off x="4251233" y="4579456"/>
              <a:ext cx="161925" cy="871475"/>
            </a:xfrm>
            <a:prstGeom prst="lightningBol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18" name="AutoShape 33"/>
            <p:cNvSpPr>
              <a:spLocks noChangeArrowheads="1"/>
            </p:cNvSpPr>
            <p:nvPr/>
          </p:nvSpPr>
          <p:spPr bwMode="auto">
            <a:xfrm rot="5400000" flipH="1">
              <a:off x="4608970" y="4441362"/>
              <a:ext cx="192895" cy="362171"/>
            </a:xfrm>
            <a:prstGeom prst="downArrow">
              <a:avLst>
                <a:gd name="adj1" fmla="val 50000"/>
                <a:gd name="adj2" fmla="val 88333"/>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20" name="フリーフォーム 19"/>
            <p:cNvSpPr/>
            <p:nvPr/>
          </p:nvSpPr>
          <p:spPr bwMode="auto">
            <a:xfrm>
              <a:off x="1708302" y="4770155"/>
              <a:ext cx="167951" cy="209939"/>
            </a:xfrm>
            <a:custGeom>
              <a:avLst/>
              <a:gdLst>
                <a:gd name="connsiteX0" fmla="*/ 0 w 223935"/>
                <a:gd name="connsiteY0" fmla="*/ 0 h 279918"/>
                <a:gd name="connsiteX1" fmla="*/ 83975 w 223935"/>
                <a:gd name="connsiteY1" fmla="*/ 37322 h 279918"/>
                <a:gd name="connsiteX2" fmla="*/ 158620 w 223935"/>
                <a:gd name="connsiteY2" fmla="*/ 102636 h 279918"/>
                <a:gd name="connsiteX3" fmla="*/ 205273 w 223935"/>
                <a:gd name="connsiteY3" fmla="*/ 186612 h 279918"/>
                <a:gd name="connsiteX4" fmla="*/ 223935 w 223935"/>
                <a:gd name="connsiteY4" fmla="*/ 279918 h 27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35" h="279918">
                  <a:moveTo>
                    <a:pt x="0" y="0"/>
                  </a:moveTo>
                  <a:cubicBezTo>
                    <a:pt x="28769" y="10108"/>
                    <a:pt x="57538" y="20216"/>
                    <a:pt x="83975" y="37322"/>
                  </a:cubicBezTo>
                  <a:cubicBezTo>
                    <a:pt x="110412" y="54428"/>
                    <a:pt x="138404" y="77754"/>
                    <a:pt x="158620" y="102636"/>
                  </a:cubicBezTo>
                  <a:cubicBezTo>
                    <a:pt x="178836" y="127518"/>
                    <a:pt x="194387" y="157065"/>
                    <a:pt x="205273" y="186612"/>
                  </a:cubicBezTo>
                  <a:cubicBezTo>
                    <a:pt x="216159" y="216159"/>
                    <a:pt x="220047" y="248038"/>
                    <a:pt x="223935" y="279918"/>
                  </a:cubicBezTo>
                </a:path>
              </a:pathLst>
            </a:custGeom>
            <a:ln w="28575">
              <a:headEnd type="none" w="med" len="med"/>
              <a:tailEnd type="none" w="med" len="med"/>
            </a:ln>
            <a:ex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ja-JP" altLang="en-US">
                <a:solidFill>
                  <a:srgbClr val="000000"/>
                </a:solidFill>
              </a:endParaRPr>
            </a:p>
          </p:txBody>
        </p:sp>
        <p:sp>
          <p:nvSpPr>
            <p:cNvPr id="21" name="フリーフォーム 20"/>
            <p:cNvSpPr/>
            <p:nvPr/>
          </p:nvSpPr>
          <p:spPr bwMode="auto">
            <a:xfrm>
              <a:off x="1733742" y="4666741"/>
              <a:ext cx="384845" cy="313353"/>
            </a:xfrm>
            <a:custGeom>
              <a:avLst/>
              <a:gdLst>
                <a:gd name="connsiteX0" fmla="*/ 0 w 223935"/>
                <a:gd name="connsiteY0" fmla="*/ 0 h 279918"/>
                <a:gd name="connsiteX1" fmla="*/ 83975 w 223935"/>
                <a:gd name="connsiteY1" fmla="*/ 37322 h 279918"/>
                <a:gd name="connsiteX2" fmla="*/ 158620 w 223935"/>
                <a:gd name="connsiteY2" fmla="*/ 102636 h 279918"/>
                <a:gd name="connsiteX3" fmla="*/ 205273 w 223935"/>
                <a:gd name="connsiteY3" fmla="*/ 186612 h 279918"/>
                <a:gd name="connsiteX4" fmla="*/ 223935 w 223935"/>
                <a:gd name="connsiteY4" fmla="*/ 279918 h 27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35" h="279918">
                  <a:moveTo>
                    <a:pt x="0" y="0"/>
                  </a:moveTo>
                  <a:cubicBezTo>
                    <a:pt x="28769" y="10108"/>
                    <a:pt x="57538" y="20216"/>
                    <a:pt x="83975" y="37322"/>
                  </a:cubicBezTo>
                  <a:cubicBezTo>
                    <a:pt x="110412" y="54428"/>
                    <a:pt x="138404" y="77754"/>
                    <a:pt x="158620" y="102636"/>
                  </a:cubicBezTo>
                  <a:cubicBezTo>
                    <a:pt x="178836" y="127518"/>
                    <a:pt x="194387" y="157065"/>
                    <a:pt x="205273" y="186612"/>
                  </a:cubicBezTo>
                  <a:cubicBezTo>
                    <a:pt x="216159" y="216159"/>
                    <a:pt x="220047" y="248038"/>
                    <a:pt x="223935" y="279918"/>
                  </a:cubicBezTo>
                </a:path>
              </a:pathLst>
            </a:custGeom>
            <a:ln w="28575">
              <a:headEnd type="none" w="med" len="med"/>
              <a:tailEnd type="none" w="med" len="med"/>
            </a:ln>
            <a:ex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ja-JP" altLang="en-US">
                <a:solidFill>
                  <a:srgbClr val="000000"/>
                </a:solidFill>
              </a:endParaRPr>
            </a:p>
          </p:txBody>
        </p:sp>
        <p:sp>
          <p:nvSpPr>
            <p:cNvPr id="22" name="フリーフォーム 21"/>
            <p:cNvSpPr/>
            <p:nvPr/>
          </p:nvSpPr>
          <p:spPr bwMode="auto">
            <a:xfrm>
              <a:off x="1733742" y="4716966"/>
              <a:ext cx="256811" cy="263129"/>
            </a:xfrm>
            <a:custGeom>
              <a:avLst/>
              <a:gdLst>
                <a:gd name="connsiteX0" fmla="*/ 0 w 223935"/>
                <a:gd name="connsiteY0" fmla="*/ 0 h 279918"/>
                <a:gd name="connsiteX1" fmla="*/ 83975 w 223935"/>
                <a:gd name="connsiteY1" fmla="*/ 37322 h 279918"/>
                <a:gd name="connsiteX2" fmla="*/ 158620 w 223935"/>
                <a:gd name="connsiteY2" fmla="*/ 102636 h 279918"/>
                <a:gd name="connsiteX3" fmla="*/ 205273 w 223935"/>
                <a:gd name="connsiteY3" fmla="*/ 186612 h 279918"/>
                <a:gd name="connsiteX4" fmla="*/ 223935 w 223935"/>
                <a:gd name="connsiteY4" fmla="*/ 279918 h 27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935" h="279918">
                  <a:moveTo>
                    <a:pt x="0" y="0"/>
                  </a:moveTo>
                  <a:cubicBezTo>
                    <a:pt x="28769" y="10108"/>
                    <a:pt x="57538" y="20216"/>
                    <a:pt x="83975" y="37322"/>
                  </a:cubicBezTo>
                  <a:cubicBezTo>
                    <a:pt x="110412" y="54428"/>
                    <a:pt x="138404" y="77754"/>
                    <a:pt x="158620" y="102636"/>
                  </a:cubicBezTo>
                  <a:cubicBezTo>
                    <a:pt x="178836" y="127518"/>
                    <a:pt x="194387" y="157065"/>
                    <a:pt x="205273" y="186612"/>
                  </a:cubicBezTo>
                  <a:cubicBezTo>
                    <a:pt x="216159" y="216159"/>
                    <a:pt x="220047" y="248038"/>
                    <a:pt x="223935" y="279918"/>
                  </a:cubicBezTo>
                </a:path>
              </a:pathLst>
            </a:custGeom>
            <a:ln w="28575">
              <a:headEnd type="none" w="med" len="med"/>
              <a:tailEnd type="none" w="med" len="med"/>
            </a:ln>
            <a:extLst/>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ja-JP" altLang="en-US">
                <a:solidFill>
                  <a:srgbClr val="000000"/>
                </a:solidFill>
              </a:endParaRPr>
            </a:p>
          </p:txBody>
        </p:sp>
        <p:sp>
          <p:nvSpPr>
            <p:cNvPr id="23" name="AutoShape 15"/>
            <p:cNvSpPr>
              <a:spLocks noChangeArrowheads="1"/>
            </p:cNvSpPr>
            <p:nvPr/>
          </p:nvSpPr>
          <p:spPr bwMode="auto">
            <a:xfrm>
              <a:off x="6101377" y="3851133"/>
              <a:ext cx="338082" cy="449906"/>
            </a:xfrm>
            <a:prstGeom prst="downArrow">
              <a:avLst>
                <a:gd name="adj1" fmla="val 50000"/>
                <a:gd name="adj2" fmla="val 54605"/>
              </a:avLst>
            </a:prstGeom>
            <a:solidFill>
              <a:schemeClr val="tx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32" name="爆発 2 31"/>
            <p:cNvSpPr/>
            <p:nvPr/>
          </p:nvSpPr>
          <p:spPr bwMode="auto">
            <a:xfrm rot="7375234">
              <a:off x="4110575" y="4261160"/>
              <a:ext cx="349007" cy="778222"/>
            </a:xfrm>
            <a:prstGeom prst="irregularSeal2">
              <a:avLst/>
            </a:prstGeom>
            <a:solidFill>
              <a:srgbClr val="FFCCFF"/>
            </a:solidFill>
            <a:ln w="12700" cap="flat" cmpd="sng" algn="ctr">
              <a:solidFill>
                <a:srgbClr val="FF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spAutoFit/>
            </a:bodyPr>
            <a:lstStyle/>
            <a:p>
              <a:pPr eaLnBrk="0" fontAlgn="base" hangingPunct="0">
                <a:spcBef>
                  <a:spcPct val="0"/>
                </a:spcBef>
                <a:spcAft>
                  <a:spcPct val="0"/>
                </a:spcAft>
              </a:pPr>
              <a:endParaRPr kumimoji="0" lang="ja-JP" altLang="en-US">
                <a:solidFill>
                  <a:srgbClr val="FF0000"/>
                </a:solidFill>
              </a:endParaRPr>
            </a:p>
          </p:txBody>
        </p:sp>
        <p:sp>
          <p:nvSpPr>
            <p:cNvPr id="33" name="テキスト ボックス 32"/>
            <p:cNvSpPr txBox="1"/>
            <p:nvPr/>
          </p:nvSpPr>
          <p:spPr>
            <a:xfrm>
              <a:off x="3276363" y="4985236"/>
              <a:ext cx="1202573" cy="369332"/>
            </a:xfrm>
            <a:prstGeom prst="rect">
              <a:avLst/>
            </a:prstGeom>
            <a:noFill/>
          </p:spPr>
          <p:txBody>
            <a:bodyPr wrap="none" rtlCol="0">
              <a:spAutoFit/>
            </a:bodyPr>
            <a:lstStyle/>
            <a:p>
              <a:pPr eaLnBrk="0" fontAlgn="base" hangingPunct="0">
                <a:spcBef>
                  <a:spcPct val="0"/>
                </a:spcBef>
                <a:spcAft>
                  <a:spcPct val="0"/>
                </a:spcAft>
              </a:pPr>
              <a:r>
                <a:rPr lang="ja-JP" altLang="en-US" dirty="0">
                  <a:solidFill>
                    <a:srgbClr val="000000"/>
                  </a:solidFill>
                </a:rPr>
                <a:t>チャッキ弁</a:t>
              </a:r>
            </a:p>
          </p:txBody>
        </p:sp>
        <p:cxnSp>
          <p:nvCxnSpPr>
            <p:cNvPr id="34" name="直線コネクタ 33"/>
            <p:cNvCxnSpPr/>
            <p:nvPr/>
          </p:nvCxnSpPr>
          <p:spPr bwMode="auto">
            <a:xfrm flipV="1">
              <a:off x="3875845" y="4753197"/>
              <a:ext cx="138527" cy="247678"/>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sp>
          <p:nvSpPr>
            <p:cNvPr id="35" name="AutoShape 33"/>
            <p:cNvSpPr>
              <a:spLocks noChangeArrowheads="1"/>
            </p:cNvSpPr>
            <p:nvPr/>
          </p:nvSpPr>
          <p:spPr bwMode="auto">
            <a:xfrm rot="5400000" flipH="1" flipV="1">
              <a:off x="5548041" y="4443472"/>
              <a:ext cx="187509" cy="359477"/>
            </a:xfrm>
            <a:prstGeom prst="downArrow">
              <a:avLst>
                <a:gd name="adj1" fmla="val 50000"/>
                <a:gd name="adj2" fmla="val 88333"/>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36" name="AutoShape 27"/>
            <p:cNvSpPr>
              <a:spLocks noChangeArrowheads="1"/>
            </p:cNvSpPr>
            <p:nvPr/>
          </p:nvSpPr>
          <p:spPr bwMode="auto">
            <a:xfrm flipH="1">
              <a:off x="5884682" y="3851133"/>
              <a:ext cx="216694" cy="871475"/>
            </a:xfrm>
            <a:prstGeom prst="lightningBol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37" name="AutoShape 28"/>
            <p:cNvSpPr>
              <a:spLocks noChangeArrowheads="1"/>
            </p:cNvSpPr>
            <p:nvPr/>
          </p:nvSpPr>
          <p:spPr bwMode="auto">
            <a:xfrm flipH="1" flipV="1">
              <a:off x="5921520" y="4530194"/>
              <a:ext cx="161925" cy="871475"/>
            </a:xfrm>
            <a:prstGeom prst="lightningBol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38" name="爆発 2 37"/>
            <p:cNvSpPr/>
            <p:nvPr/>
          </p:nvSpPr>
          <p:spPr bwMode="auto">
            <a:xfrm rot="7375234">
              <a:off x="5888222" y="4228212"/>
              <a:ext cx="284025" cy="778222"/>
            </a:xfrm>
            <a:prstGeom prst="irregularSeal2">
              <a:avLst/>
            </a:prstGeom>
            <a:solidFill>
              <a:srgbClr val="FFCCFF"/>
            </a:solidFill>
            <a:ln w="12700" cap="flat" cmpd="sng" algn="ctr">
              <a:solidFill>
                <a:srgbClr val="FF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spAutoFit/>
            </a:bodyPr>
            <a:lstStyle/>
            <a:p>
              <a:pPr eaLnBrk="0" fontAlgn="base" hangingPunct="0">
                <a:spcBef>
                  <a:spcPct val="0"/>
                </a:spcBef>
                <a:spcAft>
                  <a:spcPct val="0"/>
                </a:spcAft>
              </a:pPr>
              <a:endParaRPr kumimoji="0" lang="ja-JP" altLang="en-US">
                <a:solidFill>
                  <a:srgbClr val="FF0000"/>
                </a:solidFill>
              </a:endParaRPr>
            </a:p>
          </p:txBody>
        </p:sp>
      </p:grpSp>
      <p:sp>
        <p:nvSpPr>
          <p:cNvPr id="52" name="テキスト ボックス 51"/>
          <p:cNvSpPr txBox="1"/>
          <p:nvPr/>
        </p:nvSpPr>
        <p:spPr>
          <a:xfrm>
            <a:off x="6828050" y="3310102"/>
            <a:ext cx="2181806" cy="646331"/>
          </a:xfrm>
          <a:prstGeom prst="rect">
            <a:avLst/>
          </a:prstGeom>
          <a:noFill/>
        </p:spPr>
        <p:txBody>
          <a:bodyPr wrap="square" rtlCol="0">
            <a:spAutoFit/>
          </a:bodyPr>
          <a:lstStyle/>
          <a:p>
            <a:pPr eaLnBrk="0" fontAlgn="base" hangingPunct="0">
              <a:spcBef>
                <a:spcPct val="0"/>
              </a:spcBef>
              <a:spcAft>
                <a:spcPct val="0"/>
              </a:spcAft>
            </a:pPr>
            <a:r>
              <a:rPr lang="ja-JP" altLang="en-US" dirty="0" smtClean="0">
                <a:solidFill>
                  <a:srgbClr val="000000"/>
                </a:solidFill>
              </a:rPr>
              <a:t>シングルレバーや</a:t>
            </a:r>
            <a:endParaRPr lang="en-US" altLang="ja-JP" dirty="0" smtClean="0">
              <a:solidFill>
                <a:srgbClr val="000000"/>
              </a:solidFill>
            </a:endParaRPr>
          </a:p>
          <a:p>
            <a:pPr eaLnBrk="0" fontAlgn="base" hangingPunct="0">
              <a:spcBef>
                <a:spcPct val="0"/>
              </a:spcBef>
              <a:spcAft>
                <a:spcPct val="0"/>
              </a:spcAft>
            </a:pPr>
            <a:r>
              <a:rPr lang="ja-JP" altLang="en-US" dirty="0" smtClean="0">
                <a:solidFill>
                  <a:srgbClr val="000000"/>
                </a:solidFill>
              </a:rPr>
              <a:t>電磁弁等による急閉</a:t>
            </a:r>
            <a:endParaRPr lang="ja-JP" altLang="en-US" dirty="0">
              <a:solidFill>
                <a:srgbClr val="000000"/>
              </a:solidFill>
            </a:endParaRPr>
          </a:p>
        </p:txBody>
      </p:sp>
      <p:sp>
        <p:nvSpPr>
          <p:cNvPr id="53" name="正方形/長方形 52"/>
          <p:cNvSpPr/>
          <p:nvPr/>
        </p:nvSpPr>
        <p:spPr>
          <a:xfrm>
            <a:off x="496590" y="1663410"/>
            <a:ext cx="8026948" cy="400110"/>
          </a:xfrm>
          <a:prstGeom prst="rect">
            <a:avLst/>
          </a:prstGeom>
        </p:spPr>
        <p:txBody>
          <a:bodyPr wrap="square">
            <a:spAutoFit/>
          </a:bodyPr>
          <a:lstStyle/>
          <a:p>
            <a:r>
              <a:rPr lang="ja-JP" altLang="en-US" sz="2000" dirty="0">
                <a:solidFill>
                  <a:schemeClr val="tx1"/>
                </a:solidFill>
              </a:rPr>
              <a:t>流速の急激な変化により管内圧力が過渡的に上昇または下降する現象</a:t>
            </a:r>
          </a:p>
        </p:txBody>
      </p:sp>
      <p:sp>
        <p:nvSpPr>
          <p:cNvPr id="55" name="右矢印 54"/>
          <p:cNvSpPr/>
          <p:nvPr/>
        </p:nvSpPr>
        <p:spPr>
          <a:xfrm>
            <a:off x="2612525" y="4371854"/>
            <a:ext cx="502784" cy="1296144"/>
          </a:xfrm>
          <a:prstGeom prst="rightArrow">
            <a:avLst/>
          </a:prstGeom>
          <a:gradFill flip="none" rotWithShape="1">
            <a:gsLst>
              <a:gs pos="0">
                <a:schemeClr val="bg1">
                  <a:lumMod val="85000"/>
                </a:schemeClr>
              </a:gs>
              <a:gs pos="57000">
                <a:schemeClr val="bg1">
                  <a:lumMod val="85000"/>
                </a:schemeClr>
              </a:gs>
              <a:gs pos="100000">
                <a:schemeClr val="accent5">
                  <a:tint val="15000"/>
                  <a:satMod val="350000"/>
                </a:schemeClr>
              </a:gs>
            </a:gsLst>
            <a:lin ang="10800000" scaled="1"/>
            <a:tileRect/>
          </a:gradFill>
        </p:spPr>
        <p:txBody>
          <a:bodyPr wrap="square" rtlCol="0" anchor="ctr">
            <a:spAutoFit/>
          </a:bodyPr>
          <a:lstStyle/>
          <a:p>
            <a:pPr algn="ctr"/>
            <a:endParaRPr kumimoji="1" lang="ja-JP" altLang="en-US" u="sng" dirty="0" smtClean="0">
              <a:solidFill>
                <a:schemeClr val="tx1"/>
              </a:solidFill>
            </a:endParaRPr>
          </a:p>
        </p:txBody>
      </p:sp>
    </p:spTree>
    <p:extLst>
      <p:ext uri="{BB962C8B-B14F-4D97-AF65-F5344CB8AC3E}">
        <p14:creationId xmlns:p14="http://schemas.microsoft.com/office/powerpoint/2010/main" val="307312759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83</a:t>
            </a:fld>
            <a:endParaRPr lang="en-US" altLang="ja-JP"/>
          </a:p>
        </p:txBody>
      </p:sp>
      <p:sp>
        <p:nvSpPr>
          <p:cNvPr id="5" name="タイトル 2"/>
          <p:cNvSpPr>
            <a:spLocks noGrp="1"/>
          </p:cNvSpPr>
          <p:nvPr>
            <p:ph type="title"/>
          </p:nvPr>
        </p:nvSpPr>
        <p:spPr>
          <a:xfrm>
            <a:off x="144016" y="32814"/>
            <a:ext cx="8748464" cy="587874"/>
          </a:xfrm>
        </p:spPr>
        <p:txBody>
          <a:bodyPr/>
          <a:lstStyle/>
          <a:p>
            <a:r>
              <a:rPr lang="en-US" altLang="ja-JP" dirty="0">
                <a:solidFill>
                  <a:srgbClr val="000000"/>
                </a:solidFill>
              </a:rPr>
              <a:t>Ⅵ.</a:t>
            </a:r>
            <a:r>
              <a:rPr lang="ja-JP" altLang="en-US" dirty="0" smtClean="0">
                <a:solidFill>
                  <a:srgbClr val="000000"/>
                </a:solidFill>
              </a:rPr>
              <a:t>注意</a:t>
            </a:r>
            <a:r>
              <a:rPr lang="ja-JP" altLang="en-US" dirty="0">
                <a:solidFill>
                  <a:srgbClr val="000000"/>
                </a:solidFill>
              </a:rPr>
              <a:t>を要するポンプの</a:t>
            </a:r>
            <a:r>
              <a:rPr lang="ja-JP" altLang="en-US" dirty="0" smtClean="0">
                <a:solidFill>
                  <a:srgbClr val="000000"/>
                </a:solidFill>
              </a:rPr>
              <a:t>現象　</a:t>
            </a:r>
            <a:r>
              <a:rPr lang="ja-JP" altLang="en-US" dirty="0">
                <a:solidFill>
                  <a:srgbClr val="0033CC"/>
                </a:solidFill>
              </a:rPr>
              <a:t>ウォーターハンマ</a:t>
            </a:r>
            <a:r>
              <a:rPr lang="ja-JP" altLang="en-US" dirty="0" smtClean="0">
                <a:solidFill>
                  <a:srgbClr val="0033CC"/>
                </a:solidFill>
              </a:rPr>
              <a:t>ー</a:t>
            </a:r>
            <a:endParaRPr lang="ja-JP" altLang="en-US" dirty="0">
              <a:solidFill>
                <a:srgbClr val="0033CC"/>
              </a:solidFill>
            </a:endParaRPr>
          </a:p>
        </p:txBody>
      </p:sp>
      <p:sp>
        <p:nvSpPr>
          <p:cNvPr id="24" name="正方形/長方形 23"/>
          <p:cNvSpPr/>
          <p:nvPr/>
        </p:nvSpPr>
        <p:spPr>
          <a:xfrm>
            <a:off x="365208" y="1196752"/>
            <a:ext cx="7681792" cy="1754326"/>
          </a:xfrm>
          <a:prstGeom prst="rect">
            <a:avLst/>
          </a:prstGeom>
        </p:spPr>
        <p:txBody>
          <a:bodyPr wrap="square">
            <a:spAutoFit/>
          </a:bodyPr>
          <a:lstStyle/>
          <a:p>
            <a:pPr eaLnBrk="0" fontAlgn="base" hangingPunct="0">
              <a:spcBef>
                <a:spcPct val="0"/>
              </a:spcBef>
              <a:spcAft>
                <a:spcPct val="0"/>
              </a:spcAft>
            </a:pPr>
            <a:r>
              <a:rPr kumimoji="0" lang="ja-JP" altLang="en-US" b="1" u="sng" dirty="0">
                <a:solidFill>
                  <a:srgbClr val="000000"/>
                </a:solidFill>
              </a:rPr>
              <a:t>②水柱分離によるもの</a:t>
            </a:r>
          </a:p>
          <a:p>
            <a:pPr eaLnBrk="0" fontAlgn="base" hangingPunct="0">
              <a:spcBef>
                <a:spcPct val="0"/>
              </a:spcBef>
              <a:spcAft>
                <a:spcPct val="0"/>
              </a:spcAft>
            </a:pPr>
            <a:r>
              <a:rPr kumimoji="0" lang="ja-JP" altLang="en-US" dirty="0">
                <a:solidFill>
                  <a:srgbClr val="000000"/>
                </a:solidFill>
              </a:rPr>
              <a:t>   ポンプ急停止や管路を急に遮断した場合、それまで流れていた水は慣性に</a:t>
            </a:r>
            <a:endParaRPr kumimoji="0" lang="en-US" altLang="ja-JP" dirty="0">
              <a:solidFill>
                <a:srgbClr val="000000"/>
              </a:solidFill>
            </a:endParaRPr>
          </a:p>
          <a:p>
            <a:pPr eaLnBrk="0" fontAlgn="base" hangingPunct="0">
              <a:spcBef>
                <a:spcPct val="0"/>
              </a:spcBef>
              <a:spcAft>
                <a:spcPct val="0"/>
              </a:spcAft>
            </a:pPr>
            <a:r>
              <a:rPr kumimoji="0" lang="ja-JP" altLang="en-US" dirty="0">
                <a:solidFill>
                  <a:srgbClr val="000000"/>
                </a:solidFill>
              </a:rPr>
              <a:t>　より下流側へ進もうとするのに対し</a:t>
            </a:r>
            <a:r>
              <a:rPr kumimoji="0" lang="ja-JP" altLang="en-US" dirty="0" smtClean="0">
                <a:solidFill>
                  <a:srgbClr val="000000"/>
                </a:solidFill>
              </a:rPr>
              <a:t>、ポンプが停止する事で配管内において</a:t>
            </a:r>
            <a:endParaRPr kumimoji="0" lang="en-US" altLang="ja-JP" dirty="0" smtClean="0">
              <a:solidFill>
                <a:srgbClr val="000000"/>
              </a:solidFill>
            </a:endParaRPr>
          </a:p>
          <a:p>
            <a:pPr eaLnBrk="0" fontAlgn="base" hangingPunct="0">
              <a:spcBef>
                <a:spcPct val="0"/>
              </a:spcBef>
              <a:spcAft>
                <a:spcPct val="0"/>
              </a:spcAft>
            </a:pPr>
            <a:r>
              <a:rPr kumimoji="0" lang="ja-JP" altLang="en-US" dirty="0" smtClean="0">
                <a:solidFill>
                  <a:srgbClr val="000000"/>
                </a:solidFill>
              </a:rPr>
              <a:t>　負圧が発生する。 </a:t>
            </a:r>
            <a:endParaRPr kumimoji="0" lang="ja-JP" altLang="en-US" dirty="0">
              <a:solidFill>
                <a:srgbClr val="000000"/>
              </a:solidFill>
            </a:endParaRPr>
          </a:p>
          <a:p>
            <a:pPr eaLnBrk="0" fontAlgn="base" hangingPunct="0">
              <a:spcBef>
                <a:spcPct val="0"/>
              </a:spcBef>
              <a:spcAft>
                <a:spcPct val="0"/>
              </a:spcAft>
            </a:pPr>
            <a:r>
              <a:rPr kumimoji="0" lang="ja-JP" altLang="en-US" dirty="0">
                <a:solidFill>
                  <a:srgbClr val="000000"/>
                </a:solidFill>
              </a:rPr>
              <a:t>　これを水柱分離といい、圧力が戻ってきて水同士がぶつかる際に、圧力上昇</a:t>
            </a:r>
            <a:endParaRPr kumimoji="0" lang="en-US" altLang="ja-JP" dirty="0">
              <a:solidFill>
                <a:srgbClr val="000000"/>
              </a:solidFill>
            </a:endParaRPr>
          </a:p>
          <a:p>
            <a:pPr eaLnBrk="0" fontAlgn="base" hangingPunct="0">
              <a:spcBef>
                <a:spcPct val="0"/>
              </a:spcBef>
              <a:spcAft>
                <a:spcPct val="0"/>
              </a:spcAft>
            </a:pPr>
            <a:r>
              <a:rPr kumimoji="0" lang="ja-JP" altLang="en-US" dirty="0">
                <a:solidFill>
                  <a:srgbClr val="000000"/>
                </a:solidFill>
              </a:rPr>
              <a:t>　および配管の衝撃音・振動が発生します。 </a:t>
            </a:r>
          </a:p>
        </p:txBody>
      </p:sp>
      <p:sp>
        <p:nvSpPr>
          <p:cNvPr id="25" name="AutoShape 8"/>
          <p:cNvSpPr>
            <a:spLocks noChangeArrowheads="1"/>
          </p:cNvSpPr>
          <p:nvPr/>
        </p:nvSpPr>
        <p:spPr bwMode="auto">
          <a:xfrm rot="5400000">
            <a:off x="673618" y="4142007"/>
            <a:ext cx="639116" cy="972886"/>
          </a:xfrm>
          <a:prstGeom prst="can">
            <a:avLst>
              <a:gd name="adj" fmla="val 41969"/>
            </a:avLst>
          </a:prstGeom>
          <a:solidFill>
            <a:srgbClr val="66FFFF"/>
          </a:solidFill>
          <a:ln w="9525">
            <a:solidFill>
              <a:schemeClr val="tx1"/>
            </a:solidFill>
            <a:miter lim="800000"/>
            <a:headEnd/>
            <a:tailEnd/>
          </a:ln>
          <a:effectLst/>
          <a:extLst/>
        </p:spPr>
        <p:txBody>
          <a:bodyPr wrap="square" lIns="67500" tIns="35100" rIns="67500" bIns="35100" anchor="ctr">
            <a:no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26" name="AutoShape 10"/>
          <p:cNvSpPr>
            <a:spLocks noChangeArrowheads="1"/>
          </p:cNvSpPr>
          <p:nvPr/>
        </p:nvSpPr>
        <p:spPr bwMode="auto">
          <a:xfrm rot="16200000">
            <a:off x="955520" y="3826370"/>
            <a:ext cx="415063" cy="1633322"/>
          </a:xfrm>
          <a:prstGeom prst="downArrow">
            <a:avLst>
              <a:gd name="adj1" fmla="val 50000"/>
              <a:gd name="adj2" fmla="val 104386"/>
            </a:avLst>
          </a:prstGeom>
          <a:solidFill>
            <a:schemeClr val="bg1"/>
          </a:solidFill>
          <a:ln w="254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o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grpSp>
        <p:nvGrpSpPr>
          <p:cNvPr id="59" name="グループ化 58"/>
          <p:cNvGrpSpPr/>
          <p:nvPr/>
        </p:nvGrpSpPr>
        <p:grpSpPr>
          <a:xfrm>
            <a:off x="2877557" y="3689786"/>
            <a:ext cx="2068788" cy="1906490"/>
            <a:chOff x="3315832" y="3518084"/>
            <a:chExt cx="2068788" cy="1906490"/>
          </a:xfrm>
        </p:grpSpPr>
        <p:grpSp>
          <p:nvGrpSpPr>
            <p:cNvPr id="27" name="グループ化 26"/>
            <p:cNvGrpSpPr/>
            <p:nvPr/>
          </p:nvGrpSpPr>
          <p:grpSpPr>
            <a:xfrm>
              <a:off x="3397780" y="4143378"/>
              <a:ext cx="1777798" cy="709922"/>
              <a:chOff x="2742143" y="6167817"/>
              <a:chExt cx="913139" cy="247477"/>
            </a:xfrm>
          </p:grpSpPr>
          <p:sp>
            <p:nvSpPr>
              <p:cNvPr id="28" name="AutoShape 8"/>
              <p:cNvSpPr>
                <a:spLocks noChangeArrowheads="1"/>
              </p:cNvSpPr>
              <p:nvPr/>
            </p:nvSpPr>
            <p:spPr bwMode="auto">
              <a:xfrm rot="5400000">
                <a:off x="3074979" y="5834990"/>
                <a:ext cx="247468" cy="913139"/>
              </a:xfrm>
              <a:prstGeom prst="can">
                <a:avLst>
                  <a:gd name="adj" fmla="val 41969"/>
                </a:avLst>
              </a:prstGeom>
              <a:solidFill>
                <a:schemeClr val="bg1"/>
              </a:solidFill>
              <a:ln w="9525">
                <a:solidFill>
                  <a:schemeClr val="tx1"/>
                </a:solidFill>
                <a:miter lim="800000"/>
                <a:headEnd/>
                <a:tailEnd/>
              </a:ln>
              <a:effectLst/>
              <a:extLst/>
            </p:spPr>
            <p:txBody>
              <a:bodyPr wrap="square" lIns="67500" tIns="35100" rIns="67500" bIns="35100" anchor="ctr">
                <a:no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29" name="AutoShape 8"/>
              <p:cNvSpPr>
                <a:spLocks noChangeArrowheads="1"/>
              </p:cNvSpPr>
              <p:nvPr/>
            </p:nvSpPr>
            <p:spPr bwMode="auto">
              <a:xfrm rot="5400000">
                <a:off x="3336061" y="6103439"/>
                <a:ext cx="239508" cy="384197"/>
              </a:xfrm>
              <a:prstGeom prst="can">
                <a:avLst>
                  <a:gd name="adj" fmla="val 41969"/>
                </a:avLst>
              </a:prstGeom>
              <a:solidFill>
                <a:srgbClr val="66FFFF">
                  <a:alpha val="66000"/>
                </a:srgb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o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30" name="AutoShape 8"/>
              <p:cNvSpPr>
                <a:spLocks noChangeArrowheads="1"/>
              </p:cNvSpPr>
              <p:nvPr/>
            </p:nvSpPr>
            <p:spPr bwMode="auto">
              <a:xfrm rot="5400000">
                <a:off x="2818430" y="6091530"/>
                <a:ext cx="247463" cy="400038"/>
              </a:xfrm>
              <a:prstGeom prst="can">
                <a:avLst>
                  <a:gd name="adj" fmla="val 41969"/>
                </a:avLst>
              </a:prstGeom>
              <a:solidFill>
                <a:srgbClr val="CCFFFF">
                  <a:alpha val="65882"/>
                </a:srgbClr>
              </a:solidFill>
              <a:ln w="9525">
                <a:solidFill>
                  <a:schemeClr val="tx1"/>
                </a:solidFill>
                <a:prstDash val="sys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o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grpSp>
        <p:sp>
          <p:nvSpPr>
            <p:cNvPr id="31" name="テキスト ボックス 30"/>
            <p:cNvSpPr txBox="1"/>
            <p:nvPr/>
          </p:nvSpPr>
          <p:spPr>
            <a:xfrm>
              <a:off x="3804897" y="3518084"/>
              <a:ext cx="1338828" cy="369331"/>
            </a:xfrm>
            <a:prstGeom prst="rect">
              <a:avLst/>
            </a:prstGeom>
            <a:noFill/>
          </p:spPr>
          <p:txBody>
            <a:bodyPr wrap="none" rtlCol="0">
              <a:spAutoFit/>
            </a:bodyPr>
            <a:lstStyle/>
            <a:p>
              <a:pPr eaLnBrk="0" fontAlgn="base" hangingPunct="0">
                <a:spcBef>
                  <a:spcPct val="0"/>
                </a:spcBef>
                <a:spcAft>
                  <a:spcPct val="0"/>
                </a:spcAft>
              </a:pPr>
              <a:r>
                <a:rPr lang="ja-JP" altLang="en-US" dirty="0" smtClean="0">
                  <a:solidFill>
                    <a:srgbClr val="000000"/>
                  </a:solidFill>
                </a:rPr>
                <a:t>負圧が発生</a:t>
              </a:r>
              <a:endParaRPr lang="ja-JP" altLang="en-US" dirty="0">
                <a:solidFill>
                  <a:srgbClr val="000000"/>
                </a:solidFill>
              </a:endParaRPr>
            </a:p>
          </p:txBody>
        </p:sp>
        <p:sp>
          <p:nvSpPr>
            <p:cNvPr id="39" name="AutoShape 10"/>
            <p:cNvSpPr>
              <a:spLocks noChangeArrowheads="1"/>
            </p:cNvSpPr>
            <p:nvPr/>
          </p:nvSpPr>
          <p:spPr bwMode="auto">
            <a:xfrm rot="16200000">
              <a:off x="4780569" y="4170150"/>
              <a:ext cx="528879" cy="679223"/>
            </a:xfrm>
            <a:prstGeom prst="downArrow">
              <a:avLst>
                <a:gd name="adj1" fmla="val 50000"/>
                <a:gd name="adj2" fmla="val 80373"/>
              </a:avLst>
            </a:prstGeom>
            <a:solidFill>
              <a:schemeClr val="bg1"/>
            </a:solidFill>
            <a:ln w="254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40" name="テキスト ボックス 39"/>
            <p:cNvSpPr txBox="1"/>
            <p:nvPr/>
          </p:nvSpPr>
          <p:spPr>
            <a:xfrm>
              <a:off x="4518248" y="5109285"/>
              <a:ext cx="540533" cy="307777"/>
            </a:xfrm>
            <a:prstGeom prst="rect">
              <a:avLst/>
            </a:prstGeom>
            <a:noFill/>
          </p:spPr>
          <p:txBody>
            <a:bodyPr wrap="none" rtlCol="0">
              <a:spAutoFit/>
            </a:bodyPr>
            <a:lstStyle/>
            <a:p>
              <a:pPr eaLnBrk="0" fontAlgn="base" hangingPunct="0">
                <a:spcBef>
                  <a:spcPct val="0"/>
                </a:spcBef>
                <a:spcAft>
                  <a:spcPct val="0"/>
                </a:spcAft>
              </a:pPr>
              <a:r>
                <a:rPr lang="ja-JP" altLang="en-US" sz="1400" dirty="0">
                  <a:solidFill>
                    <a:srgbClr val="000000"/>
                  </a:solidFill>
                </a:rPr>
                <a:t>進む</a:t>
              </a:r>
            </a:p>
          </p:txBody>
        </p:sp>
        <p:sp>
          <p:nvSpPr>
            <p:cNvPr id="41" name="テキスト ボックス 40"/>
            <p:cNvSpPr txBox="1"/>
            <p:nvPr/>
          </p:nvSpPr>
          <p:spPr>
            <a:xfrm>
              <a:off x="3315832" y="5116797"/>
              <a:ext cx="679994" cy="307777"/>
            </a:xfrm>
            <a:prstGeom prst="rect">
              <a:avLst/>
            </a:prstGeom>
            <a:noFill/>
          </p:spPr>
          <p:txBody>
            <a:bodyPr wrap="none" rtlCol="0">
              <a:spAutoFit/>
            </a:bodyPr>
            <a:lstStyle/>
            <a:p>
              <a:pPr eaLnBrk="0" fontAlgn="base" hangingPunct="0">
                <a:spcBef>
                  <a:spcPct val="0"/>
                </a:spcBef>
                <a:spcAft>
                  <a:spcPct val="0"/>
                </a:spcAft>
              </a:pPr>
              <a:r>
                <a:rPr lang="ja-JP" altLang="en-US" sz="1400" dirty="0">
                  <a:solidFill>
                    <a:srgbClr val="000000"/>
                  </a:solidFill>
                </a:rPr>
                <a:t>止まる</a:t>
              </a:r>
            </a:p>
          </p:txBody>
        </p:sp>
        <p:sp>
          <p:nvSpPr>
            <p:cNvPr id="42" name="右中かっこ 41"/>
            <p:cNvSpPr/>
            <p:nvPr/>
          </p:nvSpPr>
          <p:spPr bwMode="auto">
            <a:xfrm rot="5400000">
              <a:off x="3617472" y="4816608"/>
              <a:ext cx="184449" cy="415930"/>
            </a:xfrm>
            <a:prstGeom prst="rightBrac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rtlCol="0" anchor="ctr"/>
            <a:lstStyle/>
            <a:p>
              <a:pPr algn="ctr"/>
              <a:endParaRPr kumimoji="1" lang="ja-JP" altLang="en-US"/>
            </a:p>
          </p:txBody>
        </p:sp>
        <p:sp>
          <p:nvSpPr>
            <p:cNvPr id="43" name="右中かっこ 42"/>
            <p:cNvSpPr/>
            <p:nvPr/>
          </p:nvSpPr>
          <p:spPr bwMode="auto">
            <a:xfrm rot="5400000">
              <a:off x="4683767" y="4819140"/>
              <a:ext cx="184449" cy="415930"/>
            </a:xfrm>
            <a:prstGeom prst="rightBrac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rtlCol="0" anchor="ctr"/>
            <a:lstStyle/>
            <a:p>
              <a:pPr algn="ctr"/>
              <a:endParaRPr kumimoji="1" lang="ja-JP" altLang="en-US"/>
            </a:p>
          </p:txBody>
        </p:sp>
        <p:cxnSp>
          <p:nvCxnSpPr>
            <p:cNvPr id="44" name="直線コネクタ 43"/>
            <p:cNvCxnSpPr/>
            <p:nvPr/>
          </p:nvCxnSpPr>
          <p:spPr bwMode="auto">
            <a:xfrm flipH="1" flipV="1">
              <a:off x="4203236" y="3952268"/>
              <a:ext cx="49971" cy="45859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grpSp>
        <p:nvGrpSpPr>
          <p:cNvPr id="62" name="グループ化 61"/>
          <p:cNvGrpSpPr/>
          <p:nvPr/>
        </p:nvGrpSpPr>
        <p:grpSpPr>
          <a:xfrm>
            <a:off x="5720905" y="3616054"/>
            <a:ext cx="3257873" cy="1474427"/>
            <a:chOff x="6223355" y="3388947"/>
            <a:chExt cx="3257873" cy="1474427"/>
          </a:xfrm>
        </p:grpSpPr>
        <p:grpSp>
          <p:nvGrpSpPr>
            <p:cNvPr id="45" name="グループ化 44"/>
            <p:cNvGrpSpPr/>
            <p:nvPr/>
          </p:nvGrpSpPr>
          <p:grpSpPr>
            <a:xfrm>
              <a:off x="6668505" y="4105497"/>
              <a:ext cx="1612797" cy="757877"/>
              <a:chOff x="2742143" y="6117835"/>
              <a:chExt cx="960213" cy="297459"/>
            </a:xfrm>
          </p:grpSpPr>
          <p:sp>
            <p:nvSpPr>
              <p:cNvPr id="46" name="AutoShape 8"/>
              <p:cNvSpPr>
                <a:spLocks noChangeArrowheads="1"/>
              </p:cNvSpPr>
              <p:nvPr/>
            </p:nvSpPr>
            <p:spPr bwMode="auto">
              <a:xfrm rot="5400000">
                <a:off x="3073950" y="5786887"/>
                <a:ext cx="296600" cy="960213"/>
              </a:xfrm>
              <a:prstGeom prst="can">
                <a:avLst>
                  <a:gd name="adj" fmla="val 41969"/>
                </a:avLst>
              </a:prstGeom>
              <a:solidFill>
                <a:schemeClr val="bg1"/>
              </a:solidFill>
              <a:ln w="9525">
                <a:solidFill>
                  <a:schemeClr val="tx1"/>
                </a:solidFill>
                <a:miter lim="800000"/>
                <a:headEnd/>
                <a:tailEnd/>
              </a:ln>
              <a:effectLst/>
              <a:extLst/>
            </p:spPr>
            <p:txBody>
              <a:bodyPr wrap="square" lIns="67500" tIns="35100" rIns="67500" bIns="35100" anchor="ctr">
                <a:no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47" name="AutoShape 8"/>
              <p:cNvSpPr>
                <a:spLocks noChangeArrowheads="1"/>
              </p:cNvSpPr>
              <p:nvPr/>
            </p:nvSpPr>
            <p:spPr bwMode="auto">
              <a:xfrm rot="5400000">
                <a:off x="3296249" y="6009484"/>
                <a:ext cx="297440" cy="514142"/>
              </a:xfrm>
              <a:prstGeom prst="can">
                <a:avLst>
                  <a:gd name="adj" fmla="val 41969"/>
                </a:avLst>
              </a:prstGeom>
              <a:solidFill>
                <a:srgbClr val="66FFFF">
                  <a:alpha val="66000"/>
                </a:srgb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o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48" name="AutoShape 8"/>
              <p:cNvSpPr>
                <a:spLocks noChangeArrowheads="1"/>
              </p:cNvSpPr>
              <p:nvPr/>
            </p:nvSpPr>
            <p:spPr bwMode="auto">
              <a:xfrm rot="5400000">
                <a:off x="2903429" y="5959320"/>
                <a:ext cx="294670" cy="617240"/>
              </a:xfrm>
              <a:prstGeom prst="can">
                <a:avLst>
                  <a:gd name="adj" fmla="val 41969"/>
                </a:avLst>
              </a:prstGeom>
              <a:solidFill>
                <a:srgbClr val="CCFFFF">
                  <a:alpha val="65882"/>
                </a:srgbClr>
              </a:solidFill>
              <a:ln w="9525">
                <a:solidFill>
                  <a:schemeClr val="tx1"/>
                </a:solidFill>
                <a:prstDash val="sys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o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grpSp>
        <p:sp>
          <p:nvSpPr>
            <p:cNvPr id="49" name="爆発 2 48"/>
            <p:cNvSpPr/>
            <p:nvPr/>
          </p:nvSpPr>
          <p:spPr bwMode="auto">
            <a:xfrm rot="7375234">
              <a:off x="7128795" y="3718291"/>
              <a:ext cx="510218" cy="846257"/>
            </a:xfrm>
            <a:prstGeom prst="irregularSeal2">
              <a:avLst/>
            </a:prstGeom>
            <a:solidFill>
              <a:srgbClr val="FFCCFF"/>
            </a:solidFill>
            <a:ln w="12700" cap="flat" cmpd="sng" algn="ctr">
              <a:solidFill>
                <a:srgbClr val="FF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spAutoFit/>
            </a:bodyPr>
            <a:lstStyle/>
            <a:p>
              <a:pPr eaLnBrk="0" fontAlgn="base" hangingPunct="0">
                <a:spcBef>
                  <a:spcPct val="0"/>
                </a:spcBef>
                <a:spcAft>
                  <a:spcPct val="0"/>
                </a:spcAft>
              </a:pPr>
              <a:endParaRPr kumimoji="0" lang="ja-JP" altLang="en-US">
                <a:solidFill>
                  <a:srgbClr val="FF0000"/>
                </a:solidFill>
              </a:endParaRPr>
            </a:p>
          </p:txBody>
        </p:sp>
        <p:sp>
          <p:nvSpPr>
            <p:cNvPr id="50" name="テキスト ボックス 49"/>
            <p:cNvSpPr txBox="1"/>
            <p:nvPr/>
          </p:nvSpPr>
          <p:spPr>
            <a:xfrm>
              <a:off x="6223355" y="3388947"/>
              <a:ext cx="3257873" cy="369332"/>
            </a:xfrm>
            <a:prstGeom prst="rect">
              <a:avLst/>
            </a:prstGeom>
            <a:noFill/>
          </p:spPr>
          <p:txBody>
            <a:bodyPr wrap="square" rtlCol="0">
              <a:spAutoFit/>
            </a:bodyPr>
            <a:lstStyle/>
            <a:p>
              <a:pPr eaLnBrk="0" fontAlgn="base" hangingPunct="0">
                <a:spcBef>
                  <a:spcPct val="0"/>
                </a:spcBef>
                <a:spcAft>
                  <a:spcPct val="0"/>
                </a:spcAft>
              </a:pPr>
              <a:r>
                <a:rPr lang="ja-JP" altLang="en-US" dirty="0" smtClean="0">
                  <a:solidFill>
                    <a:srgbClr val="FF0000"/>
                  </a:solidFill>
                </a:rPr>
                <a:t>負圧部に水（圧力）が戻り衝突</a:t>
              </a:r>
              <a:endParaRPr lang="ja-JP" altLang="en-US" dirty="0">
                <a:solidFill>
                  <a:srgbClr val="FF0000"/>
                </a:solidFill>
              </a:endParaRPr>
            </a:p>
          </p:txBody>
        </p:sp>
        <p:cxnSp>
          <p:nvCxnSpPr>
            <p:cNvPr id="51" name="直線コネクタ 50"/>
            <p:cNvCxnSpPr/>
            <p:nvPr/>
          </p:nvCxnSpPr>
          <p:spPr bwMode="auto">
            <a:xfrm flipV="1">
              <a:off x="7474904" y="3708833"/>
              <a:ext cx="183929" cy="287467"/>
            </a:xfrm>
            <a:prstGeom prst="line">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cxnSp>
      </p:grpSp>
      <p:sp>
        <p:nvSpPr>
          <p:cNvPr id="55" name="右矢印 54"/>
          <p:cNvSpPr/>
          <p:nvPr/>
        </p:nvSpPr>
        <p:spPr>
          <a:xfrm>
            <a:off x="2204313" y="4003291"/>
            <a:ext cx="502784" cy="1296144"/>
          </a:xfrm>
          <a:prstGeom prst="rightArrow">
            <a:avLst/>
          </a:prstGeom>
          <a:gradFill flip="none" rotWithShape="1">
            <a:gsLst>
              <a:gs pos="0">
                <a:schemeClr val="bg1">
                  <a:lumMod val="85000"/>
                </a:schemeClr>
              </a:gs>
              <a:gs pos="57000">
                <a:schemeClr val="bg1">
                  <a:lumMod val="85000"/>
                </a:schemeClr>
              </a:gs>
              <a:gs pos="100000">
                <a:schemeClr val="accent5">
                  <a:tint val="15000"/>
                  <a:satMod val="350000"/>
                </a:schemeClr>
              </a:gs>
            </a:gsLst>
            <a:lin ang="10800000" scaled="1"/>
            <a:tileRect/>
          </a:gradFill>
        </p:spPr>
        <p:txBody>
          <a:bodyPr wrap="square" rtlCol="0" anchor="ctr">
            <a:spAutoFit/>
          </a:bodyPr>
          <a:lstStyle/>
          <a:p>
            <a:pPr algn="ctr"/>
            <a:endParaRPr kumimoji="1" lang="ja-JP" altLang="en-US" u="sng" dirty="0" smtClean="0">
              <a:solidFill>
                <a:schemeClr val="tx1"/>
              </a:solidFill>
            </a:endParaRPr>
          </a:p>
        </p:txBody>
      </p:sp>
      <p:sp>
        <p:nvSpPr>
          <p:cNvPr id="60" name="右矢印 59"/>
          <p:cNvSpPr/>
          <p:nvPr/>
        </p:nvSpPr>
        <p:spPr>
          <a:xfrm>
            <a:off x="5179621" y="4059117"/>
            <a:ext cx="502784" cy="1296144"/>
          </a:xfrm>
          <a:prstGeom prst="rightArrow">
            <a:avLst/>
          </a:prstGeom>
          <a:gradFill flip="none" rotWithShape="1">
            <a:gsLst>
              <a:gs pos="0">
                <a:schemeClr val="bg1">
                  <a:lumMod val="85000"/>
                </a:schemeClr>
              </a:gs>
              <a:gs pos="57000">
                <a:schemeClr val="bg1">
                  <a:lumMod val="85000"/>
                </a:schemeClr>
              </a:gs>
              <a:gs pos="100000">
                <a:schemeClr val="accent5">
                  <a:tint val="15000"/>
                  <a:satMod val="350000"/>
                </a:schemeClr>
              </a:gs>
            </a:gsLst>
            <a:lin ang="10800000" scaled="1"/>
            <a:tileRect/>
          </a:gradFill>
        </p:spPr>
        <p:txBody>
          <a:bodyPr wrap="square" rtlCol="0" anchor="ctr">
            <a:spAutoFit/>
          </a:bodyPr>
          <a:lstStyle/>
          <a:p>
            <a:pPr algn="ctr"/>
            <a:endParaRPr kumimoji="1" lang="ja-JP" altLang="en-US" u="sng" dirty="0" smtClean="0">
              <a:solidFill>
                <a:schemeClr val="tx1"/>
              </a:solidFill>
            </a:endParaRPr>
          </a:p>
        </p:txBody>
      </p:sp>
      <p:sp>
        <p:nvSpPr>
          <p:cNvPr id="61" name="右矢印 60"/>
          <p:cNvSpPr/>
          <p:nvPr/>
        </p:nvSpPr>
        <p:spPr>
          <a:xfrm>
            <a:off x="5179621" y="4033391"/>
            <a:ext cx="502784" cy="1296144"/>
          </a:xfrm>
          <a:prstGeom prst="rightArrow">
            <a:avLst/>
          </a:prstGeom>
          <a:gradFill flip="none" rotWithShape="1">
            <a:gsLst>
              <a:gs pos="0">
                <a:schemeClr val="bg1">
                  <a:lumMod val="85000"/>
                </a:schemeClr>
              </a:gs>
              <a:gs pos="57000">
                <a:schemeClr val="bg1">
                  <a:lumMod val="85000"/>
                </a:schemeClr>
              </a:gs>
              <a:gs pos="100000">
                <a:schemeClr val="accent5">
                  <a:tint val="15000"/>
                  <a:satMod val="350000"/>
                </a:schemeClr>
              </a:gs>
            </a:gsLst>
            <a:lin ang="10800000" scaled="1"/>
            <a:tileRect/>
          </a:gradFill>
        </p:spPr>
        <p:txBody>
          <a:bodyPr wrap="square" rtlCol="0" anchor="ctr">
            <a:spAutoFit/>
          </a:bodyPr>
          <a:lstStyle/>
          <a:p>
            <a:pPr algn="ctr"/>
            <a:endParaRPr kumimoji="1" lang="ja-JP" altLang="en-US" u="sng" dirty="0" smtClean="0">
              <a:solidFill>
                <a:schemeClr val="tx1"/>
              </a:solidFill>
            </a:endParaRPr>
          </a:p>
        </p:txBody>
      </p:sp>
      <p:sp>
        <p:nvSpPr>
          <p:cNvPr id="65" name="AutoShape 10"/>
          <p:cNvSpPr>
            <a:spLocks noChangeArrowheads="1"/>
          </p:cNvSpPr>
          <p:nvPr/>
        </p:nvSpPr>
        <p:spPr bwMode="auto">
          <a:xfrm rot="16200000">
            <a:off x="6636253" y="4627172"/>
            <a:ext cx="386480" cy="287501"/>
          </a:xfrm>
          <a:prstGeom prst="downArrow">
            <a:avLst>
              <a:gd name="adj1" fmla="val 40142"/>
              <a:gd name="adj2" fmla="val 55728"/>
            </a:avLst>
          </a:prstGeom>
          <a:solidFill>
            <a:schemeClr val="tx1"/>
          </a:solidFill>
          <a:ln w="254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o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
        <p:nvSpPr>
          <p:cNvPr id="66" name="AutoShape 10"/>
          <p:cNvSpPr>
            <a:spLocks noChangeArrowheads="1"/>
          </p:cNvSpPr>
          <p:nvPr/>
        </p:nvSpPr>
        <p:spPr bwMode="auto">
          <a:xfrm rot="16200000" flipV="1">
            <a:off x="7027985" y="4621555"/>
            <a:ext cx="386480" cy="298736"/>
          </a:xfrm>
          <a:prstGeom prst="downArrow">
            <a:avLst>
              <a:gd name="adj1" fmla="val 40142"/>
              <a:gd name="adj2" fmla="val 55728"/>
            </a:avLst>
          </a:prstGeom>
          <a:solidFill>
            <a:schemeClr val="tx1"/>
          </a:solidFill>
          <a:ln w="254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0" tIns="35100" rIns="67500" bIns="35100" anchor="ctr">
            <a:no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0" fontAlgn="base" hangingPunct="0">
              <a:spcBef>
                <a:spcPct val="0"/>
              </a:spcBef>
              <a:spcAft>
                <a:spcPct val="0"/>
              </a:spcAft>
              <a:buFontTx/>
              <a:buNone/>
            </a:pPr>
            <a:endParaRPr kumimoji="0" lang="ja-JP" altLang="en-US" sz="1350">
              <a:solidFill>
                <a:srgbClr val="FF0000"/>
              </a:solidFill>
            </a:endParaRPr>
          </a:p>
        </p:txBody>
      </p:sp>
    </p:spTree>
    <p:extLst>
      <p:ext uri="{BB962C8B-B14F-4D97-AF65-F5344CB8AC3E}">
        <p14:creationId xmlns:p14="http://schemas.microsoft.com/office/powerpoint/2010/main" val="20063226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84</a:t>
            </a:fld>
            <a:endParaRPr lang="en-US" altLang="ja-JP"/>
          </a:p>
        </p:txBody>
      </p:sp>
      <p:pic>
        <p:nvPicPr>
          <p:cNvPr id="5" name="基礎知識3_ウォーターハンマー">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5576" y="404664"/>
            <a:ext cx="7787415" cy="5840561"/>
          </a:xfrm>
          <a:prstGeom prst="rect">
            <a:avLst/>
          </a:prstGeom>
        </p:spPr>
      </p:pic>
    </p:spTree>
    <p:extLst>
      <p:ext uri="{BB962C8B-B14F-4D97-AF65-F5344CB8AC3E}">
        <p14:creationId xmlns:p14="http://schemas.microsoft.com/office/powerpoint/2010/main" val="3469687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85</a:t>
            </a:fld>
            <a:endParaRPr lang="en-US" altLang="ja-JP"/>
          </a:p>
        </p:txBody>
      </p:sp>
      <p:sp>
        <p:nvSpPr>
          <p:cNvPr id="5" name="タイトル 2"/>
          <p:cNvSpPr>
            <a:spLocks noGrp="1"/>
          </p:cNvSpPr>
          <p:nvPr>
            <p:ph type="title"/>
          </p:nvPr>
        </p:nvSpPr>
        <p:spPr>
          <a:xfrm>
            <a:off x="144016" y="32814"/>
            <a:ext cx="9108504" cy="587874"/>
          </a:xfrm>
        </p:spPr>
        <p:txBody>
          <a:bodyPr/>
          <a:lstStyle/>
          <a:p>
            <a:r>
              <a:rPr lang="en-US" altLang="ja-JP" dirty="0">
                <a:solidFill>
                  <a:srgbClr val="000000"/>
                </a:solidFill>
              </a:rPr>
              <a:t>Ⅵ.</a:t>
            </a:r>
            <a:r>
              <a:rPr lang="ja-JP" altLang="en-US" dirty="0" smtClean="0">
                <a:solidFill>
                  <a:srgbClr val="000000"/>
                </a:solidFill>
              </a:rPr>
              <a:t>注意</a:t>
            </a:r>
            <a:r>
              <a:rPr lang="ja-JP" altLang="en-US" dirty="0">
                <a:solidFill>
                  <a:srgbClr val="000000"/>
                </a:solidFill>
              </a:rPr>
              <a:t>を要するポンプの</a:t>
            </a:r>
            <a:r>
              <a:rPr lang="ja-JP" altLang="en-US" dirty="0" smtClean="0">
                <a:solidFill>
                  <a:srgbClr val="000000"/>
                </a:solidFill>
              </a:rPr>
              <a:t>現象　</a:t>
            </a:r>
            <a:r>
              <a:rPr lang="ja-JP" altLang="en-US" dirty="0" smtClean="0">
                <a:solidFill>
                  <a:srgbClr val="0033CC"/>
                </a:solidFill>
              </a:rPr>
              <a:t>ウォーターハンマーの対策</a:t>
            </a:r>
            <a:endParaRPr lang="ja-JP" altLang="en-US" dirty="0">
              <a:solidFill>
                <a:srgbClr val="0033CC"/>
              </a:solidFill>
            </a:endParaRPr>
          </a:p>
        </p:txBody>
      </p:sp>
      <p:sp>
        <p:nvSpPr>
          <p:cNvPr id="12" name="Rectangle 2"/>
          <p:cNvSpPr>
            <a:spLocks noChangeArrowheads="1"/>
          </p:cNvSpPr>
          <p:nvPr/>
        </p:nvSpPr>
        <p:spPr bwMode="auto">
          <a:xfrm>
            <a:off x="455810" y="1484784"/>
            <a:ext cx="8389044" cy="4824536"/>
          </a:xfrm>
          <a:prstGeom prst="rect">
            <a:avLst/>
          </a:prstGeom>
          <a:solidFill>
            <a:srgbClr val="CCFFCC"/>
          </a:solidFill>
          <a:ln w="82550" cmpd="tri">
            <a:solidFill>
              <a:srgbClr val="0033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noAutofit/>
          </a:bodyP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spcBef>
                <a:spcPct val="0"/>
              </a:spcBef>
              <a:spcAft>
                <a:spcPct val="0"/>
              </a:spcAft>
              <a:buClr>
                <a:srgbClr val="FFFFFF"/>
              </a:buClr>
              <a:buSzPct val="100000"/>
              <a:buNone/>
            </a:pPr>
            <a:r>
              <a:rPr kumimoji="0" lang="ja-JP" altLang="en-US" sz="2000" dirty="0">
                <a:solidFill>
                  <a:srgbClr val="000000"/>
                </a:solidFill>
                <a:latin typeface="+mj-ea"/>
                <a:ea typeface="+mj-ea"/>
              </a:rPr>
              <a:t>　 </a:t>
            </a:r>
            <a:r>
              <a:rPr kumimoji="0" lang="zh-CN" altLang="en-US" sz="2000" dirty="0" smtClean="0">
                <a:solidFill>
                  <a:srgbClr val="000000"/>
                </a:solidFill>
                <a:latin typeface="+mj-ea"/>
                <a:ea typeface="+mj-ea"/>
              </a:rPr>
              <a:t>(</a:t>
            </a:r>
            <a:r>
              <a:rPr kumimoji="0" lang="zh-CN" altLang="en-US" sz="2000" dirty="0">
                <a:solidFill>
                  <a:srgbClr val="000000"/>
                </a:solidFill>
                <a:latin typeface="+mj-ea"/>
                <a:ea typeface="+mj-ea"/>
              </a:rPr>
              <a:t>1</a:t>
            </a:r>
            <a:r>
              <a:rPr kumimoji="0" lang="zh-CN" altLang="en-US" sz="2000" dirty="0" smtClean="0">
                <a:solidFill>
                  <a:srgbClr val="000000"/>
                </a:solidFill>
                <a:latin typeface="+mj-ea"/>
                <a:ea typeface="+mj-ea"/>
              </a:rPr>
              <a:t>)</a:t>
            </a:r>
            <a:r>
              <a:rPr kumimoji="0" lang="ja-JP" altLang="en-US" sz="2000" u="sng" dirty="0">
                <a:solidFill>
                  <a:srgbClr val="000000"/>
                </a:solidFill>
                <a:latin typeface="+mj-ea"/>
                <a:ea typeface="+mj-ea"/>
              </a:rPr>
              <a:t>流量調整や配管径を見直し、流速を適正にする。</a:t>
            </a:r>
            <a:r>
              <a:rPr kumimoji="0" lang="ja-JP" altLang="en-US" sz="1600" u="sng" dirty="0">
                <a:solidFill>
                  <a:srgbClr val="000000"/>
                </a:solidFill>
                <a:latin typeface="+mj-ea"/>
                <a:ea typeface="+mj-ea"/>
              </a:rPr>
              <a:t>（目安　流速</a:t>
            </a:r>
            <a:r>
              <a:rPr kumimoji="0" lang="en-US" altLang="ja-JP" sz="1600" u="sng" dirty="0">
                <a:solidFill>
                  <a:srgbClr val="000000"/>
                </a:solidFill>
                <a:latin typeface="+mj-ea"/>
                <a:ea typeface="+mj-ea"/>
              </a:rPr>
              <a:t>2m/s</a:t>
            </a:r>
            <a:r>
              <a:rPr kumimoji="0" lang="ja-JP" altLang="en-US" sz="1600" u="sng" dirty="0">
                <a:solidFill>
                  <a:srgbClr val="000000"/>
                </a:solidFill>
                <a:latin typeface="+mj-ea"/>
                <a:ea typeface="+mj-ea"/>
              </a:rPr>
              <a:t>以下</a:t>
            </a:r>
            <a:r>
              <a:rPr kumimoji="0" lang="ja-JP" altLang="en-US" sz="1600" u="sng" dirty="0" smtClean="0">
                <a:solidFill>
                  <a:srgbClr val="000000"/>
                </a:solidFill>
                <a:latin typeface="+mj-ea"/>
                <a:ea typeface="+mj-ea"/>
              </a:rPr>
              <a:t>）</a:t>
            </a:r>
            <a:r>
              <a:rPr kumimoji="0" lang="zh-CN" altLang="en-US" sz="1600" dirty="0">
                <a:solidFill>
                  <a:srgbClr val="000000"/>
                </a:solidFill>
                <a:latin typeface="+mj-ea"/>
                <a:ea typeface="+mj-ea"/>
              </a:rPr>
              <a:t/>
            </a:r>
            <a:br>
              <a:rPr kumimoji="0" lang="zh-CN" altLang="en-US" sz="1600" dirty="0">
                <a:solidFill>
                  <a:srgbClr val="000000"/>
                </a:solidFill>
                <a:latin typeface="+mj-ea"/>
                <a:ea typeface="+mj-ea"/>
              </a:rPr>
            </a:br>
            <a:r>
              <a:rPr kumimoji="0" lang="zh-CN" altLang="en-US" sz="2000" dirty="0">
                <a:solidFill>
                  <a:srgbClr val="000000"/>
                </a:solidFill>
                <a:latin typeface="+mj-ea"/>
                <a:ea typeface="+mj-ea"/>
              </a:rPr>
              <a:t>　 (2</a:t>
            </a:r>
            <a:r>
              <a:rPr kumimoji="0" lang="zh-CN" altLang="en-US" sz="2000" dirty="0" smtClean="0">
                <a:solidFill>
                  <a:srgbClr val="000000"/>
                </a:solidFill>
                <a:latin typeface="+mj-ea"/>
                <a:ea typeface="+mj-ea"/>
              </a:rPr>
              <a:t>)</a:t>
            </a:r>
            <a:r>
              <a:rPr kumimoji="0" lang="ja-JP" altLang="en-US" sz="2000" u="sng" dirty="0">
                <a:solidFill>
                  <a:srgbClr val="000000"/>
                </a:solidFill>
                <a:latin typeface="+mj-ea"/>
                <a:ea typeface="+mj-ea"/>
              </a:rPr>
              <a:t>使用負荷の急閉を避ける。</a:t>
            </a:r>
            <a:endParaRPr kumimoji="0" lang="en-US" altLang="ja-JP" sz="2000" u="sng" dirty="0">
              <a:solidFill>
                <a:srgbClr val="000000"/>
              </a:solidFill>
              <a:latin typeface="+mj-ea"/>
              <a:ea typeface="+mj-ea"/>
            </a:endParaRPr>
          </a:p>
          <a:p>
            <a:pPr>
              <a:spcBef>
                <a:spcPct val="0"/>
              </a:spcBef>
              <a:spcAft>
                <a:spcPct val="0"/>
              </a:spcAft>
              <a:buNone/>
              <a:defRPr/>
            </a:pPr>
            <a:r>
              <a:rPr kumimoji="0" lang="ja-JP" altLang="en-US" sz="2000" dirty="0">
                <a:solidFill>
                  <a:srgbClr val="000000"/>
                </a:solidFill>
                <a:latin typeface="+mj-ea"/>
                <a:ea typeface="+mj-ea"/>
              </a:rPr>
              <a:t>　</a:t>
            </a:r>
            <a:r>
              <a:rPr kumimoji="0" lang="ja-JP" altLang="en-US" sz="2000" dirty="0" smtClean="0">
                <a:solidFill>
                  <a:srgbClr val="000000"/>
                </a:solidFill>
                <a:latin typeface="+mj-ea"/>
                <a:ea typeface="+mj-ea"/>
              </a:rPr>
              <a:t>　　</a:t>
            </a:r>
            <a:r>
              <a:rPr kumimoji="0" lang="ja-JP" altLang="en-US" sz="1800" b="0" dirty="0" smtClean="0">
                <a:solidFill>
                  <a:srgbClr val="000000"/>
                </a:solidFill>
                <a:latin typeface="+mj-ea"/>
                <a:ea typeface="+mj-ea"/>
              </a:rPr>
              <a:t>例</a:t>
            </a:r>
            <a:r>
              <a:rPr kumimoji="0" lang="ja-JP" altLang="en-US" sz="1800" b="0" dirty="0">
                <a:solidFill>
                  <a:srgbClr val="000000"/>
                </a:solidFill>
                <a:latin typeface="+mj-ea"/>
                <a:ea typeface="+mj-ea"/>
              </a:rPr>
              <a:t>：電磁弁より開閉動作の遅い電動弁を使用</a:t>
            </a:r>
            <a:r>
              <a:rPr kumimoji="0" lang="ja-JP" altLang="en-US" sz="1800" b="0" dirty="0" smtClean="0">
                <a:solidFill>
                  <a:srgbClr val="000000"/>
                </a:solidFill>
                <a:latin typeface="+mj-ea"/>
                <a:ea typeface="+mj-ea"/>
              </a:rPr>
              <a:t>しポンプ</a:t>
            </a:r>
            <a:r>
              <a:rPr kumimoji="0" lang="ja-JP" altLang="en-US" sz="1800" b="0" dirty="0">
                <a:solidFill>
                  <a:srgbClr val="000000"/>
                </a:solidFill>
                <a:latin typeface="+mj-ea"/>
                <a:ea typeface="+mj-ea"/>
              </a:rPr>
              <a:t>の停止遅延を行う</a:t>
            </a:r>
            <a:endParaRPr kumimoji="0" lang="en-US" altLang="ja-JP" sz="2000" b="0" dirty="0">
              <a:solidFill>
                <a:srgbClr val="000000"/>
              </a:solidFill>
              <a:latin typeface="+mj-ea"/>
              <a:ea typeface="+mj-ea"/>
            </a:endParaRPr>
          </a:p>
          <a:p>
            <a:pPr>
              <a:spcBef>
                <a:spcPct val="0"/>
              </a:spcBef>
              <a:spcAft>
                <a:spcPct val="0"/>
              </a:spcAft>
              <a:buClr>
                <a:srgbClr val="FFFFFF"/>
              </a:buClr>
              <a:buSzPct val="100000"/>
              <a:buNone/>
            </a:pPr>
            <a:r>
              <a:rPr kumimoji="0" lang="zh-CN" altLang="en-US" sz="2000" dirty="0">
                <a:solidFill>
                  <a:srgbClr val="000000"/>
                </a:solidFill>
                <a:latin typeface="+mj-ea"/>
                <a:ea typeface="+mj-ea"/>
              </a:rPr>
              <a:t>　 (3</a:t>
            </a:r>
            <a:r>
              <a:rPr kumimoji="0" lang="zh-CN" altLang="en-US" sz="2000" dirty="0" smtClean="0">
                <a:solidFill>
                  <a:srgbClr val="000000"/>
                </a:solidFill>
                <a:latin typeface="+mj-ea"/>
                <a:ea typeface="+mj-ea"/>
              </a:rPr>
              <a:t>)</a:t>
            </a:r>
            <a:r>
              <a:rPr kumimoji="0" lang="ja-JP" altLang="en-US" sz="2000" u="sng" dirty="0">
                <a:solidFill>
                  <a:srgbClr val="000000"/>
                </a:solidFill>
                <a:latin typeface="+mj-ea"/>
                <a:ea typeface="+mj-ea"/>
              </a:rPr>
              <a:t>急閉式のチェック弁（ばね式）を使用する。 </a:t>
            </a:r>
            <a:endParaRPr kumimoji="0" lang="en-US" altLang="ja-JP" sz="2000" u="sng" dirty="0" smtClean="0">
              <a:solidFill>
                <a:srgbClr val="000000"/>
              </a:solidFill>
              <a:latin typeface="+mj-ea"/>
              <a:ea typeface="+mj-ea"/>
            </a:endParaRPr>
          </a:p>
          <a:p>
            <a:pPr>
              <a:spcBef>
                <a:spcPct val="0"/>
              </a:spcBef>
              <a:spcAft>
                <a:spcPct val="0"/>
              </a:spcAft>
              <a:buNone/>
              <a:defRPr/>
            </a:pPr>
            <a:r>
              <a:rPr kumimoji="0" lang="ja-JP" altLang="en-US" sz="2000" dirty="0" smtClean="0">
                <a:solidFill>
                  <a:srgbClr val="000000"/>
                </a:solidFill>
                <a:latin typeface="+mj-ea"/>
                <a:ea typeface="+mj-ea"/>
              </a:rPr>
              <a:t>　　</a:t>
            </a:r>
            <a:r>
              <a:rPr kumimoji="0" lang="ja-JP" altLang="en-US" sz="1800" b="0" dirty="0" smtClean="0">
                <a:solidFill>
                  <a:srgbClr val="000000"/>
                </a:solidFill>
                <a:latin typeface="+mj-ea"/>
                <a:ea typeface="+mj-ea"/>
              </a:rPr>
              <a:t>　ポンプ</a:t>
            </a:r>
            <a:r>
              <a:rPr kumimoji="0" lang="ja-JP" altLang="en-US" sz="1800" b="0" dirty="0">
                <a:solidFill>
                  <a:srgbClr val="000000"/>
                </a:solidFill>
                <a:latin typeface="+mj-ea"/>
                <a:ea typeface="+mj-ea"/>
              </a:rPr>
              <a:t>停止と同時に、圧力上昇が逆流に転ずる瞬間</a:t>
            </a:r>
            <a:r>
              <a:rPr kumimoji="0" lang="ja-JP" altLang="en-US" sz="1800" b="0" dirty="0" smtClean="0">
                <a:solidFill>
                  <a:srgbClr val="000000"/>
                </a:solidFill>
                <a:latin typeface="+mj-ea"/>
                <a:ea typeface="+mj-ea"/>
              </a:rPr>
              <a:t>にバネ</a:t>
            </a:r>
            <a:r>
              <a:rPr kumimoji="0" lang="ja-JP" altLang="en-US" sz="1800" b="0" dirty="0">
                <a:solidFill>
                  <a:srgbClr val="000000"/>
                </a:solidFill>
                <a:latin typeface="+mj-ea"/>
                <a:ea typeface="+mj-ea"/>
              </a:rPr>
              <a:t>などの作用</a:t>
            </a:r>
            <a:r>
              <a:rPr kumimoji="0" lang="ja-JP" altLang="en-US" sz="1800" b="0" dirty="0" smtClean="0">
                <a:solidFill>
                  <a:srgbClr val="000000"/>
                </a:solidFill>
                <a:latin typeface="+mj-ea"/>
                <a:ea typeface="+mj-ea"/>
              </a:rPr>
              <a:t>で</a:t>
            </a:r>
            <a:endParaRPr kumimoji="0" lang="en-US" altLang="ja-JP" sz="1800" b="0" dirty="0" smtClean="0">
              <a:solidFill>
                <a:srgbClr val="000000"/>
              </a:solidFill>
              <a:latin typeface="+mj-ea"/>
              <a:ea typeface="+mj-ea"/>
            </a:endParaRPr>
          </a:p>
          <a:p>
            <a:pPr>
              <a:spcBef>
                <a:spcPct val="0"/>
              </a:spcBef>
              <a:spcAft>
                <a:spcPct val="0"/>
              </a:spcAft>
              <a:buNone/>
              <a:defRPr/>
            </a:pPr>
            <a:r>
              <a:rPr kumimoji="0" lang="ja-JP" altLang="en-US" sz="1800" b="0" dirty="0">
                <a:solidFill>
                  <a:srgbClr val="000000"/>
                </a:solidFill>
                <a:latin typeface="+mj-ea"/>
                <a:ea typeface="+mj-ea"/>
              </a:rPr>
              <a:t>　</a:t>
            </a:r>
            <a:r>
              <a:rPr kumimoji="0" lang="ja-JP" altLang="en-US" sz="1800" b="0" dirty="0" smtClean="0">
                <a:solidFill>
                  <a:srgbClr val="000000"/>
                </a:solidFill>
                <a:latin typeface="+mj-ea"/>
                <a:ea typeface="+mj-ea"/>
              </a:rPr>
              <a:t>　　弁を閉鎖</a:t>
            </a:r>
            <a:r>
              <a:rPr kumimoji="0" lang="ja-JP" altLang="en-US" sz="1800" b="0" dirty="0">
                <a:solidFill>
                  <a:srgbClr val="000000"/>
                </a:solidFill>
                <a:latin typeface="+mj-ea"/>
                <a:ea typeface="+mj-ea"/>
              </a:rPr>
              <a:t>することで、閉鎖遅れが</a:t>
            </a:r>
            <a:r>
              <a:rPr kumimoji="0" lang="ja-JP" altLang="en-US" sz="1800" b="0" dirty="0" smtClean="0">
                <a:solidFill>
                  <a:srgbClr val="000000"/>
                </a:solidFill>
                <a:latin typeface="+mj-ea"/>
                <a:ea typeface="+mj-ea"/>
              </a:rPr>
              <a:t>生じず逆流</a:t>
            </a:r>
            <a:r>
              <a:rPr kumimoji="0" lang="ja-JP" altLang="en-US" sz="1800" b="0" dirty="0">
                <a:solidFill>
                  <a:srgbClr val="000000"/>
                </a:solidFill>
                <a:latin typeface="+mj-ea"/>
                <a:ea typeface="+mj-ea"/>
              </a:rPr>
              <a:t>小→水撃作用小となる</a:t>
            </a:r>
            <a:r>
              <a:rPr kumimoji="0" lang="ja-JP" altLang="en-US" sz="1800" b="0" dirty="0" smtClean="0">
                <a:solidFill>
                  <a:srgbClr val="000000"/>
                </a:solidFill>
                <a:latin typeface="+mj-ea"/>
                <a:ea typeface="+mj-ea"/>
              </a:rPr>
              <a:t>。</a:t>
            </a:r>
            <a:endParaRPr kumimoji="0" lang="en-US" altLang="zh-CN" sz="1800" b="0" u="sng" dirty="0" smtClean="0">
              <a:solidFill>
                <a:srgbClr val="000000"/>
              </a:solidFill>
              <a:latin typeface="+mj-ea"/>
              <a:ea typeface="+mj-ea"/>
            </a:endParaRPr>
          </a:p>
          <a:p>
            <a:pPr>
              <a:spcBef>
                <a:spcPct val="0"/>
              </a:spcBef>
              <a:spcAft>
                <a:spcPct val="0"/>
              </a:spcAft>
              <a:buClr>
                <a:srgbClr val="FFFFFF"/>
              </a:buClr>
              <a:buSzPct val="100000"/>
              <a:buNone/>
            </a:pPr>
            <a:r>
              <a:rPr kumimoji="0" lang="zh-CN" altLang="en-US" sz="2000" dirty="0">
                <a:solidFill>
                  <a:srgbClr val="000000"/>
                </a:solidFill>
                <a:latin typeface="+mj-ea"/>
                <a:ea typeface="+mj-ea"/>
              </a:rPr>
              <a:t>　 (4</a:t>
            </a:r>
            <a:r>
              <a:rPr kumimoji="0" lang="zh-CN" altLang="en-US" sz="2000" dirty="0" smtClean="0">
                <a:solidFill>
                  <a:srgbClr val="000000"/>
                </a:solidFill>
                <a:latin typeface="+mj-ea"/>
                <a:ea typeface="+mj-ea"/>
              </a:rPr>
              <a:t>)</a:t>
            </a:r>
            <a:r>
              <a:rPr kumimoji="0" lang="ja-JP" altLang="en-US" sz="2000" u="sng" dirty="0">
                <a:solidFill>
                  <a:srgbClr val="000000"/>
                </a:solidFill>
                <a:latin typeface="+mj-ea"/>
                <a:ea typeface="+mj-ea"/>
              </a:rPr>
              <a:t>緩閉式のチェック弁を使用する。</a:t>
            </a:r>
          </a:p>
          <a:p>
            <a:pPr>
              <a:spcBef>
                <a:spcPct val="0"/>
              </a:spcBef>
              <a:spcAft>
                <a:spcPct val="0"/>
              </a:spcAft>
              <a:buNone/>
              <a:defRPr/>
            </a:pPr>
            <a:r>
              <a:rPr kumimoji="0" lang="ja-JP" altLang="en-US" sz="2000" dirty="0" smtClean="0">
                <a:solidFill>
                  <a:srgbClr val="000000"/>
                </a:solidFill>
                <a:latin typeface="+mj-ea"/>
                <a:ea typeface="+mj-ea"/>
              </a:rPr>
              <a:t>　　　</a:t>
            </a:r>
            <a:r>
              <a:rPr kumimoji="0" lang="ja-JP" altLang="en-US" sz="1800" b="0" dirty="0" smtClean="0">
                <a:solidFill>
                  <a:srgbClr val="000000"/>
                </a:solidFill>
                <a:latin typeface="+mj-ea"/>
                <a:ea typeface="+mj-ea"/>
              </a:rPr>
              <a:t>逆流</a:t>
            </a:r>
            <a:r>
              <a:rPr kumimoji="0" lang="ja-JP" altLang="en-US" sz="1800" b="0" dirty="0">
                <a:solidFill>
                  <a:srgbClr val="000000"/>
                </a:solidFill>
                <a:latin typeface="+mj-ea"/>
                <a:ea typeface="+mj-ea"/>
              </a:rPr>
              <a:t>によって作動し、最初は急速に閉鎖に向かうが、</a:t>
            </a:r>
            <a:r>
              <a:rPr kumimoji="0" lang="ja-JP" altLang="en-US" sz="1800" b="0" dirty="0" smtClean="0">
                <a:solidFill>
                  <a:srgbClr val="000000"/>
                </a:solidFill>
                <a:latin typeface="+mj-ea"/>
                <a:ea typeface="+mj-ea"/>
              </a:rPr>
              <a:t>大部分</a:t>
            </a:r>
            <a:endParaRPr kumimoji="0" lang="en-US" altLang="ja-JP" sz="1800" b="0" dirty="0" smtClean="0">
              <a:solidFill>
                <a:srgbClr val="000000"/>
              </a:solidFill>
              <a:latin typeface="+mj-ea"/>
              <a:ea typeface="+mj-ea"/>
            </a:endParaRPr>
          </a:p>
          <a:p>
            <a:pPr>
              <a:spcBef>
                <a:spcPct val="0"/>
              </a:spcBef>
              <a:spcAft>
                <a:spcPct val="0"/>
              </a:spcAft>
              <a:buNone/>
              <a:defRPr/>
            </a:pPr>
            <a:r>
              <a:rPr kumimoji="0" lang="ja-JP" altLang="en-US" sz="1800" b="0" dirty="0">
                <a:solidFill>
                  <a:srgbClr val="000000"/>
                </a:solidFill>
                <a:latin typeface="+mj-ea"/>
                <a:ea typeface="+mj-ea"/>
              </a:rPr>
              <a:t>　</a:t>
            </a:r>
            <a:r>
              <a:rPr kumimoji="0" lang="ja-JP" altLang="en-US" sz="1800" b="0" dirty="0" smtClean="0">
                <a:solidFill>
                  <a:srgbClr val="000000"/>
                </a:solidFill>
                <a:latin typeface="+mj-ea"/>
                <a:ea typeface="+mj-ea"/>
              </a:rPr>
              <a:t>　　が</a:t>
            </a:r>
            <a:r>
              <a:rPr kumimoji="0" lang="ja-JP" altLang="en-US" sz="1800" b="0" dirty="0">
                <a:solidFill>
                  <a:srgbClr val="000000"/>
                </a:solidFill>
                <a:latin typeface="+mj-ea"/>
                <a:ea typeface="+mj-ea"/>
              </a:rPr>
              <a:t>締まったところ</a:t>
            </a:r>
            <a:r>
              <a:rPr kumimoji="0" lang="ja-JP" altLang="en-US" sz="1800" b="0" dirty="0" smtClean="0">
                <a:solidFill>
                  <a:srgbClr val="000000"/>
                </a:solidFill>
                <a:latin typeface="+mj-ea"/>
                <a:ea typeface="+mj-ea"/>
              </a:rPr>
              <a:t>で残り</a:t>
            </a:r>
            <a:r>
              <a:rPr kumimoji="0" lang="ja-JP" altLang="en-US" sz="1800" b="0" dirty="0">
                <a:solidFill>
                  <a:srgbClr val="000000"/>
                </a:solidFill>
                <a:latin typeface="+mj-ea"/>
                <a:ea typeface="+mj-ea"/>
              </a:rPr>
              <a:t>は徐々に締まる逆止弁。ポンプ側</a:t>
            </a:r>
            <a:r>
              <a:rPr kumimoji="0" lang="ja-JP" altLang="en-US" sz="1800" b="0" dirty="0" smtClean="0">
                <a:solidFill>
                  <a:srgbClr val="000000"/>
                </a:solidFill>
                <a:latin typeface="+mj-ea"/>
                <a:ea typeface="+mj-ea"/>
              </a:rPr>
              <a:t>に</a:t>
            </a:r>
            <a:endParaRPr kumimoji="0" lang="en-US" altLang="ja-JP" sz="1800" b="0" dirty="0" smtClean="0">
              <a:solidFill>
                <a:srgbClr val="000000"/>
              </a:solidFill>
              <a:latin typeface="+mj-ea"/>
              <a:ea typeface="+mj-ea"/>
            </a:endParaRPr>
          </a:p>
          <a:p>
            <a:pPr>
              <a:spcBef>
                <a:spcPct val="0"/>
              </a:spcBef>
              <a:spcAft>
                <a:spcPct val="0"/>
              </a:spcAft>
              <a:buNone/>
              <a:defRPr/>
            </a:pPr>
            <a:r>
              <a:rPr kumimoji="0" lang="ja-JP" altLang="en-US" sz="1800" b="0" dirty="0" smtClean="0">
                <a:solidFill>
                  <a:srgbClr val="000000"/>
                </a:solidFill>
                <a:latin typeface="+mj-ea"/>
                <a:ea typeface="+mj-ea"/>
              </a:rPr>
              <a:t>　　　圧力</a:t>
            </a:r>
            <a:r>
              <a:rPr kumimoji="0" lang="ja-JP" altLang="en-US" sz="1800" b="0" dirty="0">
                <a:solidFill>
                  <a:srgbClr val="000000"/>
                </a:solidFill>
                <a:latin typeface="+mj-ea"/>
                <a:ea typeface="+mj-ea"/>
              </a:rPr>
              <a:t>を逃がすことで水撃を防止する</a:t>
            </a:r>
            <a:r>
              <a:rPr kumimoji="0" lang="zh-CN" altLang="en-US" sz="1800" b="0" dirty="0">
                <a:solidFill>
                  <a:srgbClr val="000000"/>
                </a:solidFill>
                <a:latin typeface="+mj-ea"/>
                <a:ea typeface="+mj-ea"/>
              </a:rPr>
              <a:t/>
            </a:r>
            <a:br>
              <a:rPr kumimoji="0" lang="zh-CN" altLang="en-US" sz="1800" b="0" dirty="0">
                <a:solidFill>
                  <a:srgbClr val="000000"/>
                </a:solidFill>
                <a:latin typeface="+mj-ea"/>
                <a:ea typeface="+mj-ea"/>
              </a:rPr>
            </a:br>
            <a:r>
              <a:rPr kumimoji="0" lang="zh-CN" altLang="en-US" sz="2000" dirty="0">
                <a:solidFill>
                  <a:srgbClr val="000000"/>
                </a:solidFill>
                <a:latin typeface="+mj-ea"/>
                <a:ea typeface="+mj-ea"/>
              </a:rPr>
              <a:t>　 (5</a:t>
            </a:r>
            <a:r>
              <a:rPr kumimoji="0" lang="zh-CN" altLang="en-US" sz="2000" dirty="0" smtClean="0">
                <a:solidFill>
                  <a:srgbClr val="000000"/>
                </a:solidFill>
                <a:latin typeface="+mj-ea"/>
                <a:ea typeface="+mj-ea"/>
              </a:rPr>
              <a:t>)</a:t>
            </a:r>
            <a:r>
              <a:rPr kumimoji="0" lang="ja-JP" altLang="en-US" sz="2000" u="sng" dirty="0">
                <a:solidFill>
                  <a:srgbClr val="000000"/>
                </a:solidFill>
                <a:latin typeface="+mj-ea"/>
                <a:ea typeface="+mj-ea"/>
              </a:rPr>
              <a:t> </a:t>
            </a:r>
            <a:r>
              <a:rPr kumimoji="0" lang="ja-JP" altLang="en-US" sz="2000" u="sng" dirty="0" smtClean="0">
                <a:solidFill>
                  <a:srgbClr val="000000"/>
                </a:solidFill>
                <a:latin typeface="+mj-ea"/>
                <a:ea typeface="+mj-ea"/>
              </a:rPr>
              <a:t>吐</a:t>
            </a:r>
            <a:r>
              <a:rPr kumimoji="0" lang="ja-JP" altLang="en-US" sz="2000" u="sng" dirty="0">
                <a:solidFill>
                  <a:srgbClr val="000000"/>
                </a:solidFill>
                <a:latin typeface="+mj-ea"/>
                <a:ea typeface="+mj-ea"/>
              </a:rPr>
              <a:t>出管にウォーターハンマー防止器を設置 </a:t>
            </a:r>
          </a:p>
          <a:p>
            <a:pPr>
              <a:spcBef>
                <a:spcPct val="0"/>
              </a:spcBef>
              <a:spcAft>
                <a:spcPct val="0"/>
              </a:spcAft>
              <a:buNone/>
              <a:defRPr/>
            </a:pPr>
            <a:r>
              <a:rPr kumimoji="0" lang="ja-JP" altLang="en-US" sz="2000" dirty="0" smtClean="0">
                <a:solidFill>
                  <a:srgbClr val="000000"/>
                </a:solidFill>
                <a:latin typeface="+mj-ea"/>
                <a:ea typeface="+mj-ea"/>
              </a:rPr>
              <a:t>　　　</a:t>
            </a:r>
            <a:r>
              <a:rPr kumimoji="0" lang="ja-JP" altLang="en-US" sz="1800" b="0" dirty="0" smtClean="0">
                <a:solidFill>
                  <a:srgbClr val="000000"/>
                </a:solidFill>
                <a:latin typeface="+mj-ea"/>
                <a:ea typeface="+mj-ea"/>
              </a:rPr>
              <a:t>ダイヤフラム式</a:t>
            </a:r>
            <a:r>
              <a:rPr kumimoji="0" lang="ja-JP" altLang="en-US" sz="1800" b="0" dirty="0">
                <a:solidFill>
                  <a:srgbClr val="000000"/>
                </a:solidFill>
                <a:latin typeface="+mj-ea"/>
                <a:ea typeface="+mj-ea"/>
              </a:rPr>
              <a:t>のエアチャンバーを 設置し、管路の圧力上昇を吸収する</a:t>
            </a:r>
            <a:r>
              <a:rPr kumimoji="0" lang="ja-JP" altLang="en-US" sz="1800" b="0" dirty="0" smtClean="0">
                <a:solidFill>
                  <a:srgbClr val="000000"/>
                </a:solidFill>
                <a:latin typeface="+mj-ea"/>
                <a:ea typeface="+mj-ea"/>
              </a:rPr>
              <a:t>。</a:t>
            </a:r>
            <a:endParaRPr kumimoji="0" lang="ja-JP" altLang="en-US" sz="2000" dirty="0">
              <a:solidFill>
                <a:srgbClr val="000000"/>
              </a:solidFill>
              <a:latin typeface="+mj-ea"/>
              <a:ea typeface="+mj-ea"/>
            </a:endParaRPr>
          </a:p>
          <a:p>
            <a:pPr>
              <a:spcBef>
                <a:spcPct val="0"/>
              </a:spcBef>
              <a:spcAft>
                <a:spcPct val="0"/>
              </a:spcAft>
              <a:buNone/>
              <a:defRPr/>
            </a:pPr>
            <a:r>
              <a:rPr kumimoji="0" lang="ja-JP" altLang="en-US" sz="2000" dirty="0" smtClean="0">
                <a:solidFill>
                  <a:srgbClr val="000000"/>
                </a:solidFill>
                <a:latin typeface="+mj-ea"/>
                <a:ea typeface="+mj-ea"/>
              </a:rPr>
              <a:t>　 </a:t>
            </a:r>
            <a:r>
              <a:rPr kumimoji="0" lang="zh-CN" altLang="en-US" sz="2000" dirty="0" smtClean="0">
                <a:solidFill>
                  <a:srgbClr val="000000"/>
                </a:solidFill>
                <a:latin typeface="+mj-ea"/>
                <a:ea typeface="+mj-ea"/>
              </a:rPr>
              <a:t>(</a:t>
            </a:r>
            <a:r>
              <a:rPr kumimoji="0" lang="en-US" altLang="ja-JP" sz="2000" dirty="0" smtClean="0">
                <a:solidFill>
                  <a:srgbClr val="000000"/>
                </a:solidFill>
                <a:latin typeface="+mj-ea"/>
                <a:ea typeface="+mj-ea"/>
              </a:rPr>
              <a:t>6</a:t>
            </a:r>
            <a:r>
              <a:rPr kumimoji="0" lang="zh-CN" altLang="en-US" sz="2000" dirty="0" smtClean="0">
                <a:solidFill>
                  <a:srgbClr val="000000"/>
                </a:solidFill>
                <a:latin typeface="+mj-ea"/>
                <a:ea typeface="+mj-ea"/>
              </a:rPr>
              <a:t>)</a:t>
            </a:r>
            <a:r>
              <a:rPr kumimoji="0" lang="ja-JP" altLang="en-US" sz="2000" u="sng" dirty="0" smtClean="0">
                <a:solidFill>
                  <a:srgbClr val="000000"/>
                </a:solidFill>
                <a:latin typeface="+mj-ea"/>
                <a:ea typeface="+mj-ea"/>
              </a:rPr>
              <a:t>ポンプ</a:t>
            </a:r>
            <a:r>
              <a:rPr kumimoji="0" lang="ja-JP" altLang="en-US" sz="2000" u="sng" dirty="0">
                <a:solidFill>
                  <a:srgbClr val="000000"/>
                </a:solidFill>
                <a:latin typeface="+mj-ea"/>
                <a:ea typeface="+mj-ea"/>
              </a:rPr>
              <a:t>をゆっくりと停止させる。</a:t>
            </a:r>
            <a:endParaRPr kumimoji="0" lang="en-US" altLang="ja-JP" sz="2000" u="sng" dirty="0">
              <a:solidFill>
                <a:srgbClr val="000000"/>
              </a:solidFill>
              <a:latin typeface="+mj-ea"/>
              <a:ea typeface="+mj-ea"/>
            </a:endParaRPr>
          </a:p>
          <a:p>
            <a:pPr>
              <a:spcBef>
                <a:spcPct val="0"/>
              </a:spcBef>
              <a:spcAft>
                <a:spcPct val="0"/>
              </a:spcAft>
              <a:buNone/>
              <a:defRPr/>
            </a:pPr>
            <a:r>
              <a:rPr kumimoji="0" lang="ja-JP" altLang="en-US" sz="1800" b="0" dirty="0" smtClean="0">
                <a:solidFill>
                  <a:srgbClr val="000000"/>
                </a:solidFill>
                <a:latin typeface="+mj-ea"/>
                <a:ea typeface="+mj-ea"/>
              </a:rPr>
              <a:t>　　　フライホイール付き</a:t>
            </a:r>
            <a:r>
              <a:rPr kumimoji="0" lang="ja-JP" altLang="en-US" sz="1800" b="0" dirty="0">
                <a:solidFill>
                  <a:srgbClr val="000000"/>
                </a:solidFill>
                <a:latin typeface="+mj-ea"/>
                <a:ea typeface="+mj-ea"/>
              </a:rPr>
              <a:t>ポンプとする。</a:t>
            </a:r>
            <a:endParaRPr kumimoji="0" lang="en-US" altLang="ja-JP" sz="1800" b="0" dirty="0">
              <a:solidFill>
                <a:srgbClr val="000000"/>
              </a:solidFill>
              <a:latin typeface="+mj-ea"/>
              <a:ea typeface="+mj-ea"/>
            </a:endParaRPr>
          </a:p>
          <a:p>
            <a:pPr>
              <a:spcBef>
                <a:spcPct val="0"/>
              </a:spcBef>
              <a:spcAft>
                <a:spcPct val="0"/>
              </a:spcAft>
              <a:buNone/>
              <a:defRPr/>
            </a:pPr>
            <a:r>
              <a:rPr kumimoji="0" lang="ja-JP" altLang="en-US" sz="1800" b="0" dirty="0" smtClean="0">
                <a:solidFill>
                  <a:srgbClr val="000000"/>
                </a:solidFill>
                <a:latin typeface="+mj-ea"/>
                <a:ea typeface="+mj-ea"/>
              </a:rPr>
              <a:t>　　　インバータ</a:t>
            </a:r>
            <a:r>
              <a:rPr kumimoji="0" lang="ja-JP" altLang="en-US" sz="1800" b="0" dirty="0">
                <a:solidFill>
                  <a:srgbClr val="000000"/>
                </a:solidFill>
                <a:latin typeface="+mj-ea"/>
                <a:ea typeface="+mj-ea"/>
              </a:rPr>
              <a:t>運転により緩やかに停止させる。</a:t>
            </a:r>
          </a:p>
        </p:txBody>
      </p:sp>
      <p:sp>
        <p:nvSpPr>
          <p:cNvPr id="13" name="AutoShape 10"/>
          <p:cNvSpPr>
            <a:spLocks noChangeArrowheads="1"/>
          </p:cNvSpPr>
          <p:nvPr/>
        </p:nvSpPr>
        <p:spPr bwMode="auto">
          <a:xfrm>
            <a:off x="323528" y="908720"/>
            <a:ext cx="1800200" cy="468973"/>
          </a:xfrm>
          <a:prstGeom prst="roundRect">
            <a:avLst>
              <a:gd name="adj" fmla="val 16667"/>
            </a:avLst>
          </a:prstGeom>
          <a:gradFill rotWithShape="1">
            <a:gsLst>
              <a:gs pos="0">
                <a:srgbClr val="008000"/>
              </a:gs>
              <a:gs pos="50000">
                <a:srgbClr val="CCFFFF"/>
              </a:gs>
              <a:gs pos="100000">
                <a:srgbClr val="0080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fontAlgn="base" hangingPunct="0">
              <a:spcBef>
                <a:spcPct val="0"/>
              </a:spcBef>
              <a:spcAft>
                <a:spcPct val="0"/>
              </a:spcAft>
              <a:buClr>
                <a:srgbClr val="FFFFFF"/>
              </a:buClr>
              <a:buSzPct val="100000"/>
              <a:buFontTx/>
              <a:buNone/>
            </a:pPr>
            <a:r>
              <a:rPr kumimoji="0" lang="zh-CN" altLang="en-US" sz="2400">
                <a:solidFill>
                  <a:srgbClr val="000000"/>
                </a:solidFill>
                <a:latin typeface="+mj-ea"/>
                <a:ea typeface="+mj-ea"/>
              </a:rPr>
              <a:t>対　策</a:t>
            </a:r>
          </a:p>
        </p:txBody>
      </p:sp>
    </p:spTree>
    <p:extLst>
      <p:ext uri="{BB962C8B-B14F-4D97-AF65-F5344CB8AC3E}">
        <p14:creationId xmlns:p14="http://schemas.microsoft.com/office/powerpoint/2010/main" val="26065311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WordArt 16"/>
          <p:cNvSpPr>
            <a:spLocks noChangeArrowheads="1" noChangeShapeType="1" noTextEdit="1"/>
          </p:cNvSpPr>
          <p:nvPr/>
        </p:nvSpPr>
        <p:spPr bwMode="auto">
          <a:xfrm>
            <a:off x="323528" y="2940402"/>
            <a:ext cx="1845222" cy="649067"/>
          </a:xfrm>
          <a:prstGeom prst="rect">
            <a:avLst/>
          </a:prstGeom>
        </p:spPr>
        <p:txBody>
          <a:bodyPr wrap="none" fromWordArt="1">
            <a:prstTxWarp prst="textPlain">
              <a:avLst>
                <a:gd name="adj" fmla="val 50515"/>
              </a:avLst>
            </a:prstTxWarp>
          </a:bodyPr>
          <a:lstStyle/>
          <a:p>
            <a:pPr algn="ctr" fontAlgn="base">
              <a:spcBef>
                <a:spcPct val="0"/>
              </a:spcBef>
              <a:spcAft>
                <a:spcPct val="0"/>
              </a:spcAft>
            </a:pPr>
            <a:endParaRPr lang="ja-JP" altLang="en-US" sz="2100" kern="10" dirty="0">
              <a:ln w="9525">
                <a:solidFill>
                  <a:srgbClr val="FF0000"/>
                </a:solidFill>
                <a:round/>
                <a:headEnd/>
                <a:tailEnd/>
              </a:ln>
              <a:latin typeface="+mj-ea"/>
              <a:ea typeface="+mj-ea"/>
            </a:endParaRPr>
          </a:p>
        </p:txBody>
      </p:sp>
      <p:sp>
        <p:nvSpPr>
          <p:cNvPr id="21515" name="Text Box 20"/>
          <p:cNvSpPr txBox="1">
            <a:spLocks noChangeArrowheads="1"/>
          </p:cNvSpPr>
          <p:nvPr/>
        </p:nvSpPr>
        <p:spPr bwMode="auto">
          <a:xfrm>
            <a:off x="971600" y="1707132"/>
            <a:ext cx="694292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buFontTx/>
              <a:buNone/>
            </a:pPr>
            <a:r>
              <a:rPr lang="en-US" altLang="ja-JP" sz="2400" dirty="0" smtClean="0">
                <a:latin typeface="+mj-ea"/>
                <a:ea typeface="+mj-ea"/>
              </a:rPr>
              <a:t>【</a:t>
            </a:r>
            <a:r>
              <a:rPr lang="ja-JP" altLang="en-US" sz="2400" dirty="0" smtClean="0">
                <a:latin typeface="+mj-ea"/>
                <a:ea typeface="+mj-ea"/>
              </a:rPr>
              <a:t>現象</a:t>
            </a:r>
            <a:r>
              <a:rPr lang="en-US" altLang="ja-JP" sz="2400" dirty="0" smtClean="0">
                <a:latin typeface="+mj-ea"/>
                <a:ea typeface="+mj-ea"/>
              </a:rPr>
              <a:t>】</a:t>
            </a:r>
          </a:p>
          <a:p>
            <a:pPr eaLnBrk="1" fontAlgn="base" hangingPunct="1">
              <a:spcBef>
                <a:spcPct val="0"/>
              </a:spcBef>
              <a:spcAft>
                <a:spcPct val="0"/>
              </a:spcAft>
              <a:buFontTx/>
              <a:buNone/>
            </a:pPr>
            <a:r>
              <a:rPr lang="ja-JP" altLang="en-US" sz="2400" dirty="0" smtClean="0">
                <a:solidFill>
                  <a:srgbClr val="000000"/>
                </a:solidFill>
                <a:latin typeface="+mj-ea"/>
                <a:ea typeface="+mj-ea"/>
              </a:rPr>
              <a:t>　水</a:t>
            </a:r>
            <a:r>
              <a:rPr lang="ja-JP" altLang="en-US" sz="2400" dirty="0" smtClean="0">
                <a:solidFill>
                  <a:srgbClr val="000000"/>
                </a:solidFill>
                <a:latin typeface="+mj-ea"/>
                <a:ea typeface="+mj-ea"/>
              </a:rPr>
              <a:t>が出ない、圧力が著しく低下する</a:t>
            </a:r>
            <a:endParaRPr lang="en-US" altLang="ja-JP" sz="2400" dirty="0" smtClean="0">
              <a:solidFill>
                <a:srgbClr val="000000"/>
              </a:solidFill>
              <a:latin typeface="+mj-ea"/>
              <a:ea typeface="+mj-ea"/>
            </a:endParaRPr>
          </a:p>
          <a:p>
            <a:pPr eaLnBrk="1" fontAlgn="base" hangingPunct="1">
              <a:spcBef>
                <a:spcPct val="0"/>
              </a:spcBef>
              <a:spcAft>
                <a:spcPct val="0"/>
              </a:spcAft>
              <a:buFontTx/>
              <a:buNone/>
            </a:pPr>
            <a:endParaRPr lang="en-US" altLang="ja-JP" sz="2400" dirty="0">
              <a:solidFill>
                <a:srgbClr val="000000"/>
              </a:solidFill>
              <a:latin typeface="+mj-ea"/>
              <a:ea typeface="+mj-ea"/>
            </a:endParaRPr>
          </a:p>
          <a:p>
            <a:pPr eaLnBrk="1" fontAlgn="base" hangingPunct="1">
              <a:spcBef>
                <a:spcPct val="0"/>
              </a:spcBef>
              <a:spcAft>
                <a:spcPct val="0"/>
              </a:spcAft>
              <a:buFontTx/>
              <a:buNone/>
            </a:pPr>
            <a:r>
              <a:rPr lang="en-US" altLang="ja-JP" sz="2400" dirty="0" smtClean="0">
                <a:solidFill>
                  <a:srgbClr val="000000"/>
                </a:solidFill>
                <a:latin typeface="+mj-ea"/>
                <a:ea typeface="+mj-ea"/>
              </a:rPr>
              <a:t>【</a:t>
            </a:r>
            <a:r>
              <a:rPr lang="ja-JP" altLang="en-US" sz="2400" dirty="0" smtClean="0">
                <a:solidFill>
                  <a:srgbClr val="000000"/>
                </a:solidFill>
                <a:latin typeface="+mj-ea"/>
                <a:ea typeface="+mj-ea"/>
              </a:rPr>
              <a:t>エア噛みの要因</a:t>
            </a:r>
            <a:r>
              <a:rPr lang="en-US" altLang="ja-JP" sz="2400" dirty="0" smtClean="0">
                <a:solidFill>
                  <a:srgbClr val="000000"/>
                </a:solidFill>
                <a:latin typeface="+mj-ea"/>
                <a:ea typeface="+mj-ea"/>
              </a:rPr>
              <a:t>】</a:t>
            </a:r>
            <a:endParaRPr lang="en-US" altLang="ja-JP" sz="2400" dirty="0">
              <a:solidFill>
                <a:srgbClr val="000000"/>
              </a:solidFill>
              <a:latin typeface="+mj-ea"/>
              <a:ea typeface="+mj-ea"/>
            </a:endParaRPr>
          </a:p>
          <a:p>
            <a:pPr eaLnBrk="1" fontAlgn="base" hangingPunct="1">
              <a:spcBef>
                <a:spcPct val="0"/>
              </a:spcBef>
              <a:spcAft>
                <a:spcPct val="0"/>
              </a:spcAft>
              <a:buFontTx/>
              <a:buNone/>
            </a:pPr>
            <a:r>
              <a:rPr lang="ja-JP" altLang="en-US" sz="2400" dirty="0" smtClean="0">
                <a:solidFill>
                  <a:srgbClr val="000000"/>
                </a:solidFill>
                <a:latin typeface="+mj-ea"/>
                <a:ea typeface="+mj-ea"/>
              </a:rPr>
              <a:t>　</a:t>
            </a:r>
            <a:r>
              <a:rPr lang="en-US" altLang="ja-JP" sz="2400" dirty="0" smtClean="0">
                <a:solidFill>
                  <a:srgbClr val="000000"/>
                </a:solidFill>
                <a:latin typeface="+mj-ea"/>
                <a:ea typeface="+mj-ea"/>
              </a:rPr>
              <a:t>①</a:t>
            </a:r>
            <a:r>
              <a:rPr lang="ja-JP" altLang="en-US" sz="2400" dirty="0">
                <a:solidFill>
                  <a:srgbClr val="000000"/>
                </a:solidFill>
                <a:latin typeface="+mj-ea"/>
                <a:ea typeface="+mj-ea"/>
              </a:rPr>
              <a:t>吸込み配管より吸気して</a:t>
            </a:r>
            <a:r>
              <a:rPr lang="ja-JP" altLang="en-US" sz="2400" dirty="0" smtClean="0">
                <a:solidFill>
                  <a:srgbClr val="000000"/>
                </a:solidFill>
                <a:latin typeface="+mj-ea"/>
                <a:ea typeface="+mj-ea"/>
              </a:rPr>
              <a:t>いる</a:t>
            </a:r>
            <a:endParaRPr lang="ja-JP" altLang="en-US" sz="2400" dirty="0">
              <a:solidFill>
                <a:srgbClr val="000000"/>
              </a:solidFill>
              <a:latin typeface="+mj-ea"/>
              <a:ea typeface="+mj-ea"/>
            </a:endParaRPr>
          </a:p>
          <a:p>
            <a:pPr eaLnBrk="1" fontAlgn="base" hangingPunct="1">
              <a:spcBef>
                <a:spcPct val="0"/>
              </a:spcBef>
              <a:spcAft>
                <a:spcPct val="0"/>
              </a:spcAft>
              <a:buFontTx/>
              <a:buNone/>
            </a:pPr>
            <a:endParaRPr lang="en-US" altLang="ja-JP" sz="2400" dirty="0" smtClean="0">
              <a:solidFill>
                <a:srgbClr val="000000"/>
              </a:solidFill>
              <a:latin typeface="+mj-ea"/>
              <a:ea typeface="+mj-ea"/>
            </a:endParaRPr>
          </a:p>
          <a:p>
            <a:pPr eaLnBrk="1" fontAlgn="base" hangingPunct="1">
              <a:spcBef>
                <a:spcPct val="0"/>
              </a:spcBef>
              <a:spcAft>
                <a:spcPct val="0"/>
              </a:spcAft>
              <a:buFontTx/>
              <a:buNone/>
            </a:pPr>
            <a:r>
              <a:rPr lang="ja-JP" altLang="en-US" sz="2400" dirty="0" smtClean="0">
                <a:solidFill>
                  <a:srgbClr val="000000"/>
                </a:solidFill>
                <a:latin typeface="+mj-ea"/>
                <a:ea typeface="+mj-ea"/>
              </a:rPr>
              <a:t>　②</a:t>
            </a:r>
            <a:r>
              <a:rPr lang="ja-JP" altLang="en-US" sz="2400" dirty="0">
                <a:solidFill>
                  <a:srgbClr val="000000"/>
                </a:solidFill>
                <a:latin typeface="+mj-ea"/>
                <a:ea typeface="+mj-ea"/>
              </a:rPr>
              <a:t>受水槽</a:t>
            </a:r>
            <a:r>
              <a:rPr lang="ja-JP" altLang="en-US" sz="2400" dirty="0" smtClean="0">
                <a:solidFill>
                  <a:srgbClr val="000000"/>
                </a:solidFill>
                <a:latin typeface="+mj-ea"/>
                <a:ea typeface="+mj-ea"/>
              </a:rPr>
              <a:t>からエア</a:t>
            </a:r>
            <a:r>
              <a:rPr lang="ja-JP" altLang="en-US" sz="2400" dirty="0">
                <a:solidFill>
                  <a:srgbClr val="000000"/>
                </a:solidFill>
                <a:latin typeface="+mj-ea"/>
                <a:ea typeface="+mj-ea"/>
              </a:rPr>
              <a:t>が混入</a:t>
            </a:r>
            <a:r>
              <a:rPr lang="ja-JP" altLang="en-US" sz="2400" dirty="0" smtClean="0">
                <a:solidFill>
                  <a:srgbClr val="000000"/>
                </a:solidFill>
                <a:latin typeface="+mj-ea"/>
                <a:ea typeface="+mj-ea"/>
              </a:rPr>
              <a:t>した（</a:t>
            </a:r>
            <a:r>
              <a:rPr lang="ja-JP" altLang="en-US" sz="2400" dirty="0">
                <a:solidFill>
                  <a:srgbClr val="000000"/>
                </a:solidFill>
                <a:latin typeface="+mj-ea"/>
                <a:ea typeface="+mj-ea"/>
              </a:rPr>
              <a:t>水槽清掃後は</a:t>
            </a:r>
            <a:r>
              <a:rPr lang="ja-JP" altLang="en-US" sz="2400" dirty="0" smtClean="0">
                <a:solidFill>
                  <a:srgbClr val="000000"/>
                </a:solidFill>
                <a:latin typeface="+mj-ea"/>
                <a:ea typeface="+mj-ea"/>
              </a:rPr>
              <a:t>注意）</a:t>
            </a:r>
            <a:endParaRPr lang="ja-JP" altLang="en-US" sz="2400" dirty="0">
              <a:solidFill>
                <a:srgbClr val="000000"/>
              </a:solidFill>
              <a:latin typeface="+mj-ea"/>
              <a:ea typeface="+mj-ea"/>
            </a:endParaRPr>
          </a:p>
          <a:p>
            <a:pPr eaLnBrk="1" fontAlgn="base" hangingPunct="1">
              <a:spcBef>
                <a:spcPct val="0"/>
              </a:spcBef>
              <a:spcAft>
                <a:spcPct val="0"/>
              </a:spcAft>
              <a:buFontTx/>
              <a:buNone/>
            </a:pPr>
            <a:endParaRPr lang="en-US" altLang="ja-JP" sz="2400" dirty="0" smtClean="0">
              <a:solidFill>
                <a:srgbClr val="000000"/>
              </a:solidFill>
              <a:latin typeface="+mj-ea"/>
              <a:ea typeface="+mj-ea"/>
            </a:endParaRPr>
          </a:p>
          <a:p>
            <a:pPr eaLnBrk="1" fontAlgn="base" hangingPunct="1">
              <a:spcBef>
                <a:spcPct val="0"/>
              </a:spcBef>
              <a:spcAft>
                <a:spcPct val="0"/>
              </a:spcAft>
              <a:buFontTx/>
              <a:buNone/>
            </a:pPr>
            <a:r>
              <a:rPr lang="ja-JP" altLang="en-US" sz="2400" dirty="0" smtClean="0">
                <a:solidFill>
                  <a:srgbClr val="000000"/>
                </a:solidFill>
                <a:latin typeface="+mj-ea"/>
                <a:ea typeface="+mj-ea"/>
              </a:rPr>
              <a:t>　③</a:t>
            </a:r>
            <a:r>
              <a:rPr lang="ja-JP" altLang="en-US" sz="2400" dirty="0">
                <a:solidFill>
                  <a:srgbClr val="000000"/>
                </a:solidFill>
                <a:latin typeface="+mj-ea"/>
                <a:ea typeface="+mj-ea"/>
              </a:rPr>
              <a:t>フート弁のシール不良による落</a:t>
            </a:r>
            <a:r>
              <a:rPr lang="ja-JP" altLang="en-US" sz="2400" dirty="0" smtClean="0">
                <a:solidFill>
                  <a:srgbClr val="000000"/>
                </a:solidFill>
                <a:latin typeface="+mj-ea"/>
                <a:ea typeface="+mj-ea"/>
              </a:rPr>
              <a:t>水</a:t>
            </a:r>
            <a:endParaRPr lang="ja-JP" altLang="en-US" sz="2400" dirty="0">
              <a:solidFill>
                <a:srgbClr val="000000"/>
              </a:solidFill>
              <a:latin typeface="+mj-ea"/>
              <a:ea typeface="+mj-ea"/>
            </a:endParaRPr>
          </a:p>
          <a:p>
            <a:pPr eaLnBrk="1" fontAlgn="base" hangingPunct="1">
              <a:spcBef>
                <a:spcPct val="0"/>
              </a:spcBef>
              <a:spcAft>
                <a:spcPct val="0"/>
              </a:spcAft>
              <a:buFontTx/>
              <a:buNone/>
            </a:pPr>
            <a:endParaRPr lang="en-US" altLang="ja-JP" sz="2400" dirty="0" smtClean="0">
              <a:solidFill>
                <a:srgbClr val="000000"/>
              </a:solidFill>
              <a:latin typeface="+mj-ea"/>
              <a:ea typeface="+mj-ea"/>
            </a:endParaRPr>
          </a:p>
          <a:p>
            <a:pPr eaLnBrk="1" fontAlgn="base" hangingPunct="1">
              <a:spcBef>
                <a:spcPct val="0"/>
              </a:spcBef>
              <a:spcAft>
                <a:spcPct val="0"/>
              </a:spcAft>
              <a:buFontTx/>
              <a:buNone/>
            </a:pPr>
            <a:r>
              <a:rPr lang="ja-JP" altLang="en-US" sz="2400" dirty="0" smtClean="0">
                <a:solidFill>
                  <a:srgbClr val="000000"/>
                </a:solidFill>
                <a:latin typeface="+mj-ea"/>
                <a:ea typeface="+mj-ea"/>
              </a:rPr>
              <a:t>　④</a:t>
            </a:r>
            <a:r>
              <a:rPr lang="ja-JP" altLang="en-US" sz="2400" dirty="0">
                <a:solidFill>
                  <a:srgbClr val="000000"/>
                </a:solidFill>
                <a:latin typeface="+mj-ea"/>
                <a:ea typeface="+mj-ea"/>
              </a:rPr>
              <a:t>受水槽の水位低下、配管閉塞などにより、</a:t>
            </a:r>
          </a:p>
          <a:p>
            <a:pPr eaLnBrk="1" fontAlgn="base" hangingPunct="1">
              <a:spcBef>
                <a:spcPct val="0"/>
              </a:spcBef>
              <a:spcAft>
                <a:spcPct val="0"/>
              </a:spcAft>
              <a:buFontTx/>
              <a:buNone/>
            </a:pPr>
            <a:r>
              <a:rPr lang="ja-JP" altLang="en-US" sz="2400" dirty="0">
                <a:solidFill>
                  <a:srgbClr val="000000"/>
                </a:solidFill>
                <a:latin typeface="+mj-ea"/>
                <a:ea typeface="+mj-ea"/>
              </a:rPr>
              <a:t>　</a:t>
            </a:r>
            <a:r>
              <a:rPr lang="ja-JP" altLang="en-US" sz="2400" dirty="0" smtClean="0">
                <a:solidFill>
                  <a:srgbClr val="000000"/>
                </a:solidFill>
                <a:latin typeface="+mj-ea"/>
                <a:ea typeface="+mj-ea"/>
              </a:rPr>
              <a:t>　ポンプ</a:t>
            </a:r>
            <a:r>
              <a:rPr lang="ja-JP" altLang="en-US" sz="2400" dirty="0">
                <a:solidFill>
                  <a:srgbClr val="000000"/>
                </a:solidFill>
                <a:latin typeface="+mj-ea"/>
                <a:ea typeface="+mj-ea"/>
              </a:rPr>
              <a:t>性能以上の吸上げ運転の状況に</a:t>
            </a:r>
            <a:r>
              <a:rPr lang="ja-JP" altLang="en-US" sz="2400" dirty="0" smtClean="0">
                <a:solidFill>
                  <a:srgbClr val="000000"/>
                </a:solidFill>
                <a:latin typeface="+mj-ea"/>
                <a:ea typeface="+mj-ea"/>
              </a:rPr>
              <a:t>ある</a:t>
            </a:r>
            <a:endParaRPr lang="ja-JP" altLang="en-US" sz="2400" dirty="0">
              <a:solidFill>
                <a:srgbClr val="000000"/>
              </a:solidFill>
              <a:latin typeface="+mj-ea"/>
              <a:ea typeface="+mj-ea"/>
            </a:endParaRPr>
          </a:p>
        </p:txBody>
      </p:sp>
      <p:sp>
        <p:nvSpPr>
          <p:cNvPr id="15" name="タイトル 1"/>
          <p:cNvSpPr>
            <a:spLocks noGrp="1"/>
          </p:cNvSpPr>
          <p:nvPr>
            <p:ph type="title"/>
          </p:nvPr>
        </p:nvSpPr>
        <p:spPr>
          <a:xfrm>
            <a:off x="323528" y="32814"/>
            <a:ext cx="8640960" cy="587874"/>
          </a:xfrm>
        </p:spPr>
        <p:txBody>
          <a:bodyPr/>
          <a:lstStyle/>
          <a:p>
            <a:r>
              <a:rPr lang="en-US" altLang="ja-JP" dirty="0">
                <a:solidFill>
                  <a:srgbClr val="000000"/>
                </a:solidFill>
              </a:rPr>
              <a:t>Ⅵ.</a:t>
            </a:r>
            <a:r>
              <a:rPr kumimoji="1" lang="ja-JP" altLang="en-US" dirty="0" smtClean="0">
                <a:latin typeface="+mn-ea"/>
                <a:ea typeface="+mn-ea"/>
              </a:rPr>
              <a:t>注意</a:t>
            </a:r>
            <a:r>
              <a:rPr kumimoji="1" lang="ja-JP" altLang="en-US" dirty="0" smtClean="0">
                <a:latin typeface="+mn-ea"/>
                <a:ea typeface="+mn-ea"/>
              </a:rPr>
              <a:t>を要するポンプの現象　　</a:t>
            </a:r>
            <a:r>
              <a:rPr lang="ja-JP" altLang="en-US" dirty="0" smtClean="0">
                <a:solidFill>
                  <a:srgbClr val="0033CC"/>
                </a:solidFill>
                <a:latin typeface="+mn-ea"/>
                <a:ea typeface="+mn-ea"/>
              </a:rPr>
              <a:t>エア噛み</a:t>
            </a:r>
            <a:endParaRPr kumimoji="1" lang="ja-JP" altLang="en-US" dirty="0">
              <a:solidFill>
                <a:srgbClr val="0033CC"/>
              </a:solidFill>
              <a:latin typeface="+mn-ea"/>
              <a:ea typeface="+mn-ea"/>
            </a:endParaRPr>
          </a:p>
        </p:txBody>
      </p:sp>
      <p:sp>
        <p:nvSpPr>
          <p:cNvPr id="16"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latin typeface="+mj-ea"/>
                <a:ea typeface="+mj-ea"/>
              </a:rPr>
              <a:t>エア噛みとは</a:t>
            </a:r>
            <a:endParaRPr lang="en-US" altLang="ja-JP" sz="2000" dirty="0" smtClean="0">
              <a:latin typeface="+mj-ea"/>
              <a:ea typeface="+mj-ea"/>
            </a:endParaRPr>
          </a:p>
        </p:txBody>
      </p:sp>
      <p:sp>
        <p:nvSpPr>
          <p:cNvPr id="3" name="スライド番号プレースホルダー 2"/>
          <p:cNvSpPr>
            <a:spLocks noGrp="1"/>
          </p:cNvSpPr>
          <p:nvPr>
            <p:ph type="sldNum" sz="quarter" idx="12"/>
          </p:nvPr>
        </p:nvSpPr>
        <p:spPr/>
        <p:txBody>
          <a:bodyPr/>
          <a:lstStyle/>
          <a:p>
            <a:pPr>
              <a:defRPr/>
            </a:pPr>
            <a:fld id="{23D2C56F-E455-4505-A0A1-E0612E4656AE}" type="slidenum">
              <a:rPr lang="en-US" altLang="ja-JP" smtClean="0">
                <a:latin typeface="+mj-ea"/>
                <a:ea typeface="+mj-ea"/>
              </a:rPr>
              <a:pPr>
                <a:defRPr/>
              </a:pPr>
              <a:t>86</a:t>
            </a:fld>
            <a:endParaRPr lang="en-US" altLang="ja-JP">
              <a:latin typeface="+mj-ea"/>
              <a:ea typeface="+mj-ea"/>
            </a:endParaRPr>
          </a:p>
        </p:txBody>
      </p:sp>
    </p:spTree>
    <p:extLst>
      <p:ext uri="{BB962C8B-B14F-4D97-AF65-F5344CB8AC3E}">
        <p14:creationId xmlns:p14="http://schemas.microsoft.com/office/powerpoint/2010/main" val="36602998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WordArt 16"/>
          <p:cNvSpPr>
            <a:spLocks noChangeArrowheads="1" noChangeShapeType="1" noTextEdit="1"/>
          </p:cNvSpPr>
          <p:nvPr/>
        </p:nvSpPr>
        <p:spPr bwMode="auto">
          <a:xfrm>
            <a:off x="323528" y="2940402"/>
            <a:ext cx="1845222" cy="649067"/>
          </a:xfrm>
          <a:prstGeom prst="rect">
            <a:avLst/>
          </a:prstGeom>
        </p:spPr>
        <p:txBody>
          <a:bodyPr wrap="none" fromWordArt="1">
            <a:prstTxWarp prst="textPlain">
              <a:avLst>
                <a:gd name="adj" fmla="val 50515"/>
              </a:avLst>
            </a:prstTxWarp>
          </a:bodyPr>
          <a:lstStyle/>
          <a:p>
            <a:pPr algn="ctr" fontAlgn="base">
              <a:spcBef>
                <a:spcPct val="0"/>
              </a:spcBef>
              <a:spcAft>
                <a:spcPct val="0"/>
              </a:spcAft>
            </a:pPr>
            <a:endParaRPr lang="ja-JP" altLang="en-US" sz="2100" kern="10" dirty="0">
              <a:ln w="9525">
                <a:solidFill>
                  <a:srgbClr val="FF0000"/>
                </a:solidFill>
                <a:round/>
                <a:headEnd/>
                <a:tailEnd/>
              </a:ln>
              <a:latin typeface="+mn-ea"/>
              <a:ea typeface="+mn-ea"/>
            </a:endParaRPr>
          </a:p>
        </p:txBody>
      </p:sp>
      <p:sp>
        <p:nvSpPr>
          <p:cNvPr id="15" name="タイトル 1"/>
          <p:cNvSpPr>
            <a:spLocks noGrp="1"/>
          </p:cNvSpPr>
          <p:nvPr>
            <p:ph type="title"/>
          </p:nvPr>
        </p:nvSpPr>
        <p:spPr>
          <a:xfrm>
            <a:off x="323528" y="32814"/>
            <a:ext cx="8640960" cy="587874"/>
          </a:xfrm>
        </p:spPr>
        <p:txBody>
          <a:bodyPr/>
          <a:lstStyle/>
          <a:p>
            <a:r>
              <a:rPr lang="en-US" altLang="ja-JP" dirty="0">
                <a:solidFill>
                  <a:srgbClr val="000000"/>
                </a:solidFill>
              </a:rPr>
              <a:t>Ⅵ.</a:t>
            </a:r>
            <a:r>
              <a:rPr kumimoji="1" lang="ja-JP" altLang="en-US" dirty="0" smtClean="0">
                <a:latin typeface="+mn-ea"/>
                <a:ea typeface="+mn-ea"/>
              </a:rPr>
              <a:t>注意</a:t>
            </a:r>
            <a:r>
              <a:rPr kumimoji="1" lang="ja-JP" altLang="en-US" dirty="0" smtClean="0">
                <a:latin typeface="+mn-ea"/>
                <a:ea typeface="+mn-ea"/>
              </a:rPr>
              <a:t>を要するポンプの現象　　</a:t>
            </a:r>
            <a:r>
              <a:rPr lang="ja-JP" altLang="en-US" dirty="0" smtClean="0">
                <a:solidFill>
                  <a:srgbClr val="0033CC"/>
                </a:solidFill>
                <a:latin typeface="+mn-ea"/>
                <a:ea typeface="+mn-ea"/>
              </a:rPr>
              <a:t>エア噛み</a:t>
            </a:r>
            <a:endParaRPr kumimoji="1" lang="ja-JP" altLang="en-US" dirty="0">
              <a:solidFill>
                <a:srgbClr val="0033CC"/>
              </a:solidFill>
              <a:latin typeface="+mn-ea"/>
              <a:ea typeface="+mn-ea"/>
            </a:endParaRPr>
          </a:p>
        </p:txBody>
      </p:sp>
      <p:sp>
        <p:nvSpPr>
          <p:cNvPr id="16"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latin typeface="+mn-ea"/>
                <a:ea typeface="+mn-ea"/>
              </a:rPr>
              <a:t>配管施工上の注意点</a:t>
            </a:r>
            <a:endParaRPr lang="en-US" altLang="ja-JP" sz="2000" dirty="0" smtClean="0">
              <a:latin typeface="+mn-ea"/>
              <a:ea typeface="+mn-ea"/>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120" y="1786109"/>
            <a:ext cx="7007256"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pPr>
              <a:defRPr/>
            </a:pPr>
            <a:fld id="{23D2C56F-E455-4505-A0A1-E0612E4656AE}" type="slidenum">
              <a:rPr lang="en-US" altLang="ja-JP" smtClean="0">
                <a:latin typeface="+mn-ea"/>
                <a:ea typeface="+mn-ea"/>
              </a:rPr>
              <a:pPr>
                <a:defRPr/>
              </a:pPr>
              <a:t>87</a:t>
            </a:fld>
            <a:endParaRPr lang="en-US" altLang="ja-JP">
              <a:latin typeface="+mn-ea"/>
              <a:ea typeface="+mn-ea"/>
            </a:endParaRPr>
          </a:p>
        </p:txBody>
      </p:sp>
      <p:sp>
        <p:nvSpPr>
          <p:cNvPr id="11" name="Text Box 5"/>
          <p:cNvSpPr txBox="1">
            <a:spLocks noChangeArrowheads="1"/>
          </p:cNvSpPr>
          <p:nvPr/>
        </p:nvSpPr>
        <p:spPr bwMode="auto">
          <a:xfrm>
            <a:off x="7591422" y="5949280"/>
            <a:ext cx="79861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ja-JP" altLang="en-US" b="0" dirty="0">
                <a:latin typeface="+mn-ea"/>
                <a:ea typeface="+mn-ea"/>
              </a:rPr>
              <a:t>フート弁</a:t>
            </a:r>
          </a:p>
        </p:txBody>
      </p:sp>
      <p:sp>
        <p:nvSpPr>
          <p:cNvPr id="12" name="Text Box 8"/>
          <p:cNvSpPr txBox="1">
            <a:spLocks noChangeArrowheads="1"/>
          </p:cNvSpPr>
          <p:nvPr/>
        </p:nvSpPr>
        <p:spPr bwMode="auto">
          <a:xfrm>
            <a:off x="7584281" y="4946523"/>
            <a:ext cx="717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ja-JP" altLang="en-US" b="0" dirty="0">
                <a:latin typeface="+mn-ea"/>
                <a:ea typeface="+mn-ea"/>
              </a:rPr>
              <a:t>吸込側</a:t>
            </a:r>
          </a:p>
        </p:txBody>
      </p:sp>
      <p:sp>
        <p:nvSpPr>
          <p:cNvPr id="13" name="Text Box 9"/>
          <p:cNvSpPr txBox="1">
            <a:spLocks noChangeArrowheads="1"/>
          </p:cNvSpPr>
          <p:nvPr/>
        </p:nvSpPr>
        <p:spPr bwMode="auto">
          <a:xfrm>
            <a:off x="6818213" y="1967380"/>
            <a:ext cx="717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ja-JP" altLang="en-US" b="0">
                <a:latin typeface="+mn-ea"/>
                <a:ea typeface="+mn-ea"/>
              </a:rPr>
              <a:t>吐出側</a:t>
            </a:r>
          </a:p>
        </p:txBody>
      </p:sp>
      <p:sp>
        <p:nvSpPr>
          <p:cNvPr id="14" name="Text Box 4"/>
          <p:cNvSpPr txBox="1">
            <a:spLocks noChangeArrowheads="1"/>
          </p:cNvSpPr>
          <p:nvPr/>
        </p:nvSpPr>
        <p:spPr bwMode="auto">
          <a:xfrm>
            <a:off x="5261248" y="2788002"/>
            <a:ext cx="6703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ja-JP" altLang="en-US" b="0" dirty="0">
                <a:latin typeface="+mn-ea"/>
                <a:ea typeface="+mn-ea"/>
              </a:rPr>
              <a:t>ポンプ</a:t>
            </a:r>
          </a:p>
        </p:txBody>
      </p:sp>
      <p:sp>
        <p:nvSpPr>
          <p:cNvPr id="17" name="Text Box 5"/>
          <p:cNvSpPr txBox="1">
            <a:spLocks noChangeArrowheads="1"/>
          </p:cNvSpPr>
          <p:nvPr/>
        </p:nvSpPr>
        <p:spPr bwMode="auto">
          <a:xfrm>
            <a:off x="2966276" y="6051554"/>
            <a:ext cx="79861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ja-JP" altLang="en-US" b="0" dirty="0">
                <a:latin typeface="+mn-ea"/>
                <a:ea typeface="+mn-ea"/>
              </a:rPr>
              <a:t>フート弁</a:t>
            </a:r>
          </a:p>
        </p:txBody>
      </p:sp>
      <p:sp>
        <p:nvSpPr>
          <p:cNvPr id="18" name="Text Box 8"/>
          <p:cNvSpPr txBox="1">
            <a:spLocks noChangeArrowheads="1"/>
          </p:cNvSpPr>
          <p:nvPr/>
        </p:nvSpPr>
        <p:spPr bwMode="auto">
          <a:xfrm>
            <a:off x="2845073" y="4629517"/>
            <a:ext cx="717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ja-JP" altLang="en-US" b="0" dirty="0">
                <a:latin typeface="+mn-ea"/>
                <a:ea typeface="+mn-ea"/>
              </a:rPr>
              <a:t>吸込側</a:t>
            </a:r>
          </a:p>
        </p:txBody>
      </p:sp>
      <p:sp>
        <p:nvSpPr>
          <p:cNvPr id="19" name="Text Box 9"/>
          <p:cNvSpPr txBox="1">
            <a:spLocks noChangeArrowheads="1"/>
          </p:cNvSpPr>
          <p:nvPr/>
        </p:nvSpPr>
        <p:spPr bwMode="auto">
          <a:xfrm>
            <a:off x="2604122" y="2332578"/>
            <a:ext cx="717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ja-JP" altLang="en-US" b="0" dirty="0">
                <a:latin typeface="+mn-ea"/>
                <a:ea typeface="+mn-ea"/>
              </a:rPr>
              <a:t>吐出側</a:t>
            </a:r>
          </a:p>
        </p:txBody>
      </p:sp>
      <p:sp>
        <p:nvSpPr>
          <p:cNvPr id="20" name="Text Box 4"/>
          <p:cNvSpPr txBox="1">
            <a:spLocks noChangeArrowheads="1"/>
          </p:cNvSpPr>
          <p:nvPr/>
        </p:nvSpPr>
        <p:spPr bwMode="auto">
          <a:xfrm>
            <a:off x="1108120" y="3092237"/>
            <a:ext cx="6703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ja-JP" altLang="en-US" b="0" dirty="0">
                <a:latin typeface="+mn-ea"/>
                <a:ea typeface="+mn-ea"/>
              </a:rPr>
              <a:t>ポンプ</a:t>
            </a:r>
          </a:p>
        </p:txBody>
      </p:sp>
      <p:sp>
        <p:nvSpPr>
          <p:cNvPr id="9" name="正方形/長方形 8"/>
          <p:cNvSpPr/>
          <p:nvPr/>
        </p:nvSpPr>
        <p:spPr>
          <a:xfrm>
            <a:off x="3203848" y="1868031"/>
            <a:ext cx="2057400" cy="369332"/>
          </a:xfrm>
          <a:prstGeom prst="rect">
            <a:avLst/>
          </a:prstGeom>
          <a:solidFill>
            <a:schemeClr val="bg1"/>
          </a:solidFill>
        </p:spPr>
        <p:txBody>
          <a:bodyPr wrap="square" rtlCol="0" anchor="ctr">
            <a:spAutoFit/>
          </a:bodyPr>
          <a:lstStyle/>
          <a:p>
            <a:pPr algn="ctr"/>
            <a:endParaRPr kumimoji="1" lang="ja-JP" altLang="en-US" u="sng" dirty="0" smtClean="0">
              <a:solidFill>
                <a:schemeClr val="tx1"/>
              </a:solidFill>
              <a:latin typeface="+mn-ea"/>
              <a:ea typeface="+mn-ea"/>
            </a:endParaRPr>
          </a:p>
        </p:txBody>
      </p:sp>
      <p:sp>
        <p:nvSpPr>
          <p:cNvPr id="8" name="Text Box 7"/>
          <p:cNvSpPr txBox="1">
            <a:spLocks noChangeArrowheads="1"/>
          </p:cNvSpPr>
          <p:nvPr/>
        </p:nvSpPr>
        <p:spPr bwMode="auto">
          <a:xfrm>
            <a:off x="385599" y="1689224"/>
            <a:ext cx="4873984" cy="338554"/>
          </a:xfrm>
          <a:prstGeom prst="rect">
            <a:avLst/>
          </a:prstGeom>
          <a:solidFill>
            <a:schemeClr val="bg1"/>
          </a:solidFill>
          <a:ln w="254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1" hangingPunct="1">
              <a:spcBef>
                <a:spcPct val="0"/>
              </a:spcBef>
              <a:spcAft>
                <a:spcPct val="0"/>
              </a:spcAft>
              <a:buSzTx/>
              <a:buFontTx/>
              <a:buNone/>
            </a:pPr>
            <a:r>
              <a:rPr lang="en-US" altLang="ja-JP" sz="1600" b="0" dirty="0">
                <a:solidFill>
                  <a:srgbClr val="FF0000"/>
                </a:solidFill>
                <a:latin typeface="+mn-ea"/>
                <a:ea typeface="+mn-ea"/>
              </a:rPr>
              <a:t>※</a:t>
            </a:r>
            <a:r>
              <a:rPr lang="ja-JP" altLang="en-US" sz="1600" b="0" dirty="0" smtClean="0">
                <a:solidFill>
                  <a:srgbClr val="FF0000"/>
                </a:solidFill>
                <a:latin typeface="+mn-ea"/>
                <a:ea typeface="+mn-ea"/>
              </a:rPr>
              <a:t>吸上の場合、吸込配管は個別に設置してください。</a:t>
            </a:r>
            <a:endParaRPr lang="ja-JP" altLang="en-US" sz="1600" b="0" dirty="0">
              <a:solidFill>
                <a:srgbClr val="FF0000"/>
              </a:solidFill>
              <a:latin typeface="+mn-ea"/>
              <a:ea typeface="+mn-ea"/>
            </a:endParaRPr>
          </a:p>
        </p:txBody>
      </p:sp>
    </p:spTree>
    <p:extLst>
      <p:ext uri="{BB962C8B-B14F-4D97-AF65-F5344CB8AC3E}">
        <p14:creationId xmlns:p14="http://schemas.microsoft.com/office/powerpoint/2010/main" val="21259721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WordArt 16"/>
          <p:cNvSpPr>
            <a:spLocks noChangeArrowheads="1" noChangeShapeType="1" noTextEdit="1"/>
          </p:cNvSpPr>
          <p:nvPr/>
        </p:nvSpPr>
        <p:spPr bwMode="auto">
          <a:xfrm>
            <a:off x="323528" y="2940402"/>
            <a:ext cx="1845222" cy="649067"/>
          </a:xfrm>
          <a:prstGeom prst="rect">
            <a:avLst/>
          </a:prstGeom>
        </p:spPr>
        <p:txBody>
          <a:bodyPr wrap="none" fromWordArt="1">
            <a:prstTxWarp prst="textPlain">
              <a:avLst>
                <a:gd name="adj" fmla="val 50515"/>
              </a:avLst>
            </a:prstTxWarp>
          </a:bodyPr>
          <a:lstStyle/>
          <a:p>
            <a:pPr algn="ctr" fontAlgn="base">
              <a:spcBef>
                <a:spcPct val="0"/>
              </a:spcBef>
              <a:spcAft>
                <a:spcPct val="0"/>
              </a:spcAft>
            </a:pPr>
            <a:endParaRPr lang="ja-JP" altLang="en-US" sz="2100" kern="10" dirty="0">
              <a:ln w="9525">
                <a:solidFill>
                  <a:srgbClr val="FF0000"/>
                </a:solidFill>
                <a:round/>
                <a:headEnd/>
                <a:tailEnd/>
              </a:ln>
              <a:latin typeface="+mj-ea"/>
              <a:ea typeface="+mj-ea"/>
            </a:endParaRPr>
          </a:p>
        </p:txBody>
      </p:sp>
      <p:sp>
        <p:nvSpPr>
          <p:cNvPr id="15" name="タイトル 1"/>
          <p:cNvSpPr>
            <a:spLocks noGrp="1"/>
          </p:cNvSpPr>
          <p:nvPr>
            <p:ph type="title"/>
          </p:nvPr>
        </p:nvSpPr>
        <p:spPr>
          <a:xfrm>
            <a:off x="323528" y="32814"/>
            <a:ext cx="8640960" cy="587874"/>
          </a:xfrm>
        </p:spPr>
        <p:txBody>
          <a:bodyPr/>
          <a:lstStyle/>
          <a:p>
            <a:r>
              <a:rPr lang="en-US" altLang="ja-JP" dirty="0">
                <a:solidFill>
                  <a:srgbClr val="000000"/>
                </a:solidFill>
              </a:rPr>
              <a:t>Ⅵ.</a:t>
            </a:r>
            <a:r>
              <a:rPr kumimoji="1" lang="ja-JP" altLang="en-US" dirty="0" smtClean="0">
                <a:latin typeface="+mj-ea"/>
              </a:rPr>
              <a:t>注意</a:t>
            </a:r>
            <a:r>
              <a:rPr kumimoji="1" lang="ja-JP" altLang="en-US" dirty="0" smtClean="0">
                <a:latin typeface="+mj-ea"/>
              </a:rPr>
              <a:t>を要するポンプの現象　　</a:t>
            </a:r>
            <a:r>
              <a:rPr lang="ja-JP" altLang="en-US" dirty="0" smtClean="0">
                <a:solidFill>
                  <a:srgbClr val="0033CC"/>
                </a:solidFill>
                <a:latin typeface="+mj-ea"/>
              </a:rPr>
              <a:t>エア噛み</a:t>
            </a:r>
            <a:endParaRPr kumimoji="1" lang="ja-JP" altLang="en-US" dirty="0">
              <a:solidFill>
                <a:srgbClr val="0033CC"/>
              </a:solidFill>
              <a:latin typeface="+mj-ea"/>
            </a:endParaRPr>
          </a:p>
        </p:txBody>
      </p:sp>
      <p:sp>
        <p:nvSpPr>
          <p:cNvPr id="16"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latin typeface="+mj-ea"/>
                <a:ea typeface="+mj-ea"/>
              </a:rPr>
              <a:t>配管施工上の注意点</a:t>
            </a:r>
            <a:endParaRPr lang="en-US" altLang="ja-JP" sz="2000" dirty="0" smtClean="0">
              <a:latin typeface="+mj-ea"/>
              <a:ea typeface="+mj-ea"/>
            </a:endParaRPr>
          </a:p>
        </p:txBody>
      </p:sp>
      <p:sp>
        <p:nvSpPr>
          <p:cNvPr id="2" name="スライド番号プレースホルダー 1"/>
          <p:cNvSpPr>
            <a:spLocks noGrp="1"/>
          </p:cNvSpPr>
          <p:nvPr>
            <p:ph type="sldNum" sz="quarter" idx="12"/>
          </p:nvPr>
        </p:nvSpPr>
        <p:spPr/>
        <p:txBody>
          <a:bodyPr/>
          <a:lstStyle/>
          <a:p>
            <a:pPr>
              <a:defRPr/>
            </a:pPr>
            <a:fld id="{23D2C56F-E455-4505-A0A1-E0612E4656AE}" type="slidenum">
              <a:rPr lang="en-US" altLang="ja-JP" smtClean="0">
                <a:latin typeface="+mj-ea"/>
                <a:ea typeface="+mj-ea"/>
              </a:rPr>
              <a:pPr>
                <a:defRPr/>
              </a:pPr>
              <a:t>88</a:t>
            </a:fld>
            <a:endParaRPr lang="en-US" altLang="ja-JP">
              <a:latin typeface="+mj-ea"/>
              <a:ea typeface="+mj-ea"/>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324" y="1630950"/>
            <a:ext cx="8491289" cy="481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5652120" y="1615849"/>
            <a:ext cx="3283493" cy="369332"/>
          </a:xfrm>
          <a:prstGeom prst="rect">
            <a:avLst/>
          </a:prstGeom>
        </p:spPr>
        <p:txBody>
          <a:bodyPr wrap="square" rtlCol="0" anchor="ctr">
            <a:spAutoFit/>
          </a:bodyPr>
          <a:lstStyle/>
          <a:p>
            <a:pPr algn="ctr"/>
            <a:endParaRPr kumimoji="1" lang="ja-JP" altLang="en-US" u="sng" dirty="0" smtClean="0">
              <a:solidFill>
                <a:schemeClr val="tx1"/>
              </a:solidFill>
              <a:latin typeface="+mj-ea"/>
              <a:ea typeface="+mj-ea"/>
            </a:endParaRPr>
          </a:p>
        </p:txBody>
      </p:sp>
      <p:sp>
        <p:nvSpPr>
          <p:cNvPr id="4" name="正方形/長方形 3"/>
          <p:cNvSpPr/>
          <p:nvPr/>
        </p:nvSpPr>
        <p:spPr>
          <a:xfrm>
            <a:off x="5652120" y="1678695"/>
            <a:ext cx="3456384" cy="369332"/>
          </a:xfrm>
          <a:prstGeom prst="rect">
            <a:avLst/>
          </a:prstGeom>
        </p:spPr>
        <p:txBody>
          <a:bodyPr wrap="square" rtlCol="0" anchor="ctr">
            <a:spAutoFit/>
          </a:bodyPr>
          <a:lstStyle/>
          <a:p>
            <a:pPr algn="ctr"/>
            <a:endParaRPr kumimoji="1" lang="ja-JP" altLang="en-US" u="sng" dirty="0" smtClean="0">
              <a:solidFill>
                <a:schemeClr val="tx1"/>
              </a:solidFill>
              <a:latin typeface="+mj-ea"/>
              <a:ea typeface="+mj-ea"/>
            </a:endParaRPr>
          </a:p>
        </p:txBody>
      </p:sp>
      <p:sp>
        <p:nvSpPr>
          <p:cNvPr id="5" name="正方形/長方形 4"/>
          <p:cNvSpPr/>
          <p:nvPr/>
        </p:nvSpPr>
        <p:spPr>
          <a:xfrm>
            <a:off x="5619347" y="1648960"/>
            <a:ext cx="3312368" cy="369332"/>
          </a:xfrm>
          <a:prstGeom prst="rect">
            <a:avLst/>
          </a:prstGeom>
          <a:solidFill>
            <a:schemeClr val="bg1"/>
          </a:solidFill>
        </p:spPr>
        <p:txBody>
          <a:bodyPr wrap="square" rtlCol="0" anchor="ctr">
            <a:spAutoFit/>
          </a:bodyPr>
          <a:lstStyle/>
          <a:p>
            <a:pPr algn="ctr"/>
            <a:endParaRPr kumimoji="1" lang="ja-JP" altLang="en-US" u="sng" dirty="0" smtClean="0">
              <a:solidFill>
                <a:schemeClr val="tx1"/>
              </a:solidFill>
              <a:latin typeface="+mj-ea"/>
              <a:ea typeface="+mj-ea"/>
            </a:endParaRPr>
          </a:p>
        </p:txBody>
      </p:sp>
      <p:sp>
        <p:nvSpPr>
          <p:cNvPr id="9" name="正方形/長方形 8"/>
          <p:cNvSpPr/>
          <p:nvPr/>
        </p:nvSpPr>
        <p:spPr>
          <a:xfrm>
            <a:off x="2699792" y="1910025"/>
            <a:ext cx="2952328" cy="369332"/>
          </a:xfrm>
          <a:prstGeom prst="rect">
            <a:avLst/>
          </a:prstGeom>
          <a:solidFill>
            <a:schemeClr val="bg1"/>
          </a:solidFill>
        </p:spPr>
        <p:txBody>
          <a:bodyPr wrap="square" rtlCol="0" anchor="ctr">
            <a:spAutoFit/>
          </a:bodyPr>
          <a:lstStyle/>
          <a:p>
            <a:pPr algn="ctr"/>
            <a:endParaRPr kumimoji="1" lang="ja-JP" altLang="en-US" u="sng" dirty="0" smtClean="0">
              <a:solidFill>
                <a:schemeClr val="tx1"/>
              </a:solidFill>
              <a:latin typeface="+mj-ea"/>
              <a:ea typeface="+mj-ea"/>
            </a:endParaRPr>
          </a:p>
        </p:txBody>
      </p:sp>
      <p:sp>
        <p:nvSpPr>
          <p:cNvPr id="12" name="Text Box 7"/>
          <p:cNvSpPr txBox="1">
            <a:spLocks noChangeArrowheads="1"/>
          </p:cNvSpPr>
          <p:nvPr/>
        </p:nvSpPr>
        <p:spPr bwMode="auto">
          <a:xfrm>
            <a:off x="395423" y="1617817"/>
            <a:ext cx="8588175" cy="584775"/>
          </a:xfrm>
          <a:prstGeom prst="rect">
            <a:avLst/>
          </a:prstGeom>
          <a:solidFill>
            <a:schemeClr val="bg1"/>
          </a:solidFill>
          <a:ln w="254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en-US" altLang="ja-JP" sz="1600" b="0" dirty="0" smtClean="0">
                <a:solidFill>
                  <a:srgbClr val="FF0000"/>
                </a:solidFill>
                <a:latin typeface="+mj-ea"/>
                <a:ea typeface="+mj-ea"/>
              </a:rPr>
              <a:t>※</a:t>
            </a:r>
            <a:r>
              <a:rPr lang="ja-JP" altLang="en-US" sz="1600" b="0" dirty="0" smtClean="0">
                <a:solidFill>
                  <a:srgbClr val="FF0000"/>
                </a:solidFill>
                <a:latin typeface="+mj-ea"/>
                <a:ea typeface="+mj-ea"/>
              </a:rPr>
              <a:t>やむを得ず吸上</a:t>
            </a:r>
            <a:r>
              <a:rPr lang="en-US" altLang="ja-JP" sz="1600" b="0" dirty="0" smtClean="0">
                <a:solidFill>
                  <a:srgbClr val="FF0000"/>
                </a:solidFill>
                <a:latin typeface="+mj-ea"/>
                <a:ea typeface="+mj-ea"/>
              </a:rPr>
              <a:t>1</a:t>
            </a:r>
            <a:r>
              <a:rPr lang="ja-JP" altLang="en-US" sz="1600" b="0" dirty="0" smtClean="0">
                <a:solidFill>
                  <a:srgbClr val="FF0000"/>
                </a:solidFill>
                <a:latin typeface="+mj-ea"/>
                <a:ea typeface="+mj-ea"/>
              </a:rPr>
              <a:t>本配管となる場合はポンプ個別に逆止弁を設置</a:t>
            </a:r>
            <a:r>
              <a:rPr lang="ja-JP" altLang="en-US" sz="1600" b="0" dirty="0">
                <a:solidFill>
                  <a:srgbClr val="FF0000"/>
                </a:solidFill>
                <a:latin typeface="+mj-ea"/>
                <a:ea typeface="+mj-ea"/>
              </a:rPr>
              <a:t>して</a:t>
            </a:r>
            <a:r>
              <a:rPr lang="ja-JP" altLang="en-US" sz="1600" b="0" dirty="0" smtClean="0">
                <a:solidFill>
                  <a:srgbClr val="FF0000"/>
                </a:solidFill>
                <a:latin typeface="+mj-ea"/>
                <a:ea typeface="+mj-ea"/>
              </a:rPr>
              <a:t>ください。</a:t>
            </a:r>
            <a:endParaRPr lang="en-US" altLang="ja-JP" sz="1600" b="0" dirty="0" smtClean="0">
              <a:solidFill>
                <a:srgbClr val="FF0000"/>
              </a:solidFill>
              <a:latin typeface="+mj-ea"/>
              <a:ea typeface="+mj-ea"/>
            </a:endParaRPr>
          </a:p>
          <a:p>
            <a:pPr eaLnBrk="1" hangingPunct="1">
              <a:spcBef>
                <a:spcPct val="0"/>
              </a:spcBef>
              <a:spcAft>
                <a:spcPct val="0"/>
              </a:spcAft>
              <a:buSzTx/>
              <a:buFontTx/>
              <a:buNone/>
            </a:pPr>
            <a:r>
              <a:rPr lang="ja-JP" altLang="en-US" sz="1600" b="0" dirty="0" smtClean="0">
                <a:solidFill>
                  <a:srgbClr val="FF0000"/>
                </a:solidFill>
                <a:latin typeface="+mj-ea"/>
                <a:ea typeface="+mj-ea"/>
              </a:rPr>
              <a:t>　（吸上</a:t>
            </a:r>
            <a:r>
              <a:rPr lang="en-US" altLang="ja-JP" sz="1600" b="0" dirty="0" smtClean="0">
                <a:solidFill>
                  <a:srgbClr val="FF0000"/>
                </a:solidFill>
                <a:latin typeface="+mj-ea"/>
                <a:ea typeface="+mj-ea"/>
              </a:rPr>
              <a:t>1</a:t>
            </a:r>
            <a:r>
              <a:rPr lang="ja-JP" altLang="en-US" sz="1600" b="0" dirty="0" smtClean="0">
                <a:solidFill>
                  <a:srgbClr val="FF0000"/>
                </a:solidFill>
                <a:latin typeface="+mj-ea"/>
                <a:ea typeface="+mj-ea"/>
              </a:rPr>
              <a:t>本配管を推奨するものではありません）</a:t>
            </a:r>
            <a:endParaRPr lang="ja-JP" altLang="en-US" sz="1600" b="0" dirty="0">
              <a:solidFill>
                <a:srgbClr val="FF0000"/>
              </a:solidFill>
              <a:latin typeface="+mj-ea"/>
              <a:ea typeface="+mj-ea"/>
            </a:endParaRPr>
          </a:p>
        </p:txBody>
      </p:sp>
    </p:spTree>
    <p:extLst>
      <p:ext uri="{BB962C8B-B14F-4D97-AF65-F5344CB8AC3E}">
        <p14:creationId xmlns:p14="http://schemas.microsoft.com/office/powerpoint/2010/main" val="248365565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WordArt 16"/>
          <p:cNvSpPr>
            <a:spLocks noChangeArrowheads="1" noChangeShapeType="1" noTextEdit="1"/>
          </p:cNvSpPr>
          <p:nvPr/>
        </p:nvSpPr>
        <p:spPr bwMode="auto">
          <a:xfrm>
            <a:off x="323528" y="2940402"/>
            <a:ext cx="1845222" cy="649067"/>
          </a:xfrm>
          <a:prstGeom prst="rect">
            <a:avLst/>
          </a:prstGeom>
        </p:spPr>
        <p:txBody>
          <a:bodyPr wrap="none" fromWordArt="1">
            <a:prstTxWarp prst="textPlain">
              <a:avLst>
                <a:gd name="adj" fmla="val 50515"/>
              </a:avLst>
            </a:prstTxWarp>
          </a:bodyPr>
          <a:lstStyle/>
          <a:p>
            <a:pPr algn="ctr" fontAlgn="base">
              <a:spcBef>
                <a:spcPct val="0"/>
              </a:spcBef>
              <a:spcAft>
                <a:spcPct val="0"/>
              </a:spcAft>
            </a:pPr>
            <a:endParaRPr lang="ja-JP" altLang="en-US" sz="2100" kern="10" dirty="0">
              <a:ln w="9525">
                <a:solidFill>
                  <a:srgbClr val="FF0000"/>
                </a:solidFill>
                <a:round/>
                <a:headEnd/>
                <a:tailEnd/>
              </a:ln>
              <a:latin typeface="+mj-ea"/>
              <a:ea typeface="+mj-ea"/>
            </a:endParaRPr>
          </a:p>
        </p:txBody>
      </p:sp>
      <p:sp>
        <p:nvSpPr>
          <p:cNvPr id="15" name="タイトル 1"/>
          <p:cNvSpPr>
            <a:spLocks noGrp="1"/>
          </p:cNvSpPr>
          <p:nvPr>
            <p:ph type="title"/>
          </p:nvPr>
        </p:nvSpPr>
        <p:spPr>
          <a:xfrm>
            <a:off x="323528" y="32814"/>
            <a:ext cx="8640960" cy="587874"/>
          </a:xfrm>
        </p:spPr>
        <p:txBody>
          <a:bodyPr/>
          <a:lstStyle/>
          <a:p>
            <a:r>
              <a:rPr lang="en-US" altLang="ja-JP" dirty="0">
                <a:solidFill>
                  <a:srgbClr val="000000"/>
                </a:solidFill>
              </a:rPr>
              <a:t>Ⅵ.</a:t>
            </a:r>
            <a:r>
              <a:rPr kumimoji="1" lang="ja-JP" altLang="en-US" dirty="0" smtClean="0">
                <a:latin typeface="+mj-ea"/>
              </a:rPr>
              <a:t>注意</a:t>
            </a:r>
            <a:r>
              <a:rPr kumimoji="1" lang="ja-JP" altLang="en-US" dirty="0" smtClean="0">
                <a:latin typeface="+mj-ea"/>
              </a:rPr>
              <a:t>を要するポンプの現象　　</a:t>
            </a:r>
            <a:r>
              <a:rPr lang="ja-JP" altLang="en-US" dirty="0" smtClean="0">
                <a:solidFill>
                  <a:srgbClr val="0033CC"/>
                </a:solidFill>
                <a:latin typeface="+mj-ea"/>
              </a:rPr>
              <a:t>エア噛み</a:t>
            </a:r>
            <a:endParaRPr kumimoji="1" lang="ja-JP" altLang="en-US" dirty="0">
              <a:solidFill>
                <a:srgbClr val="0033CC"/>
              </a:solidFill>
              <a:latin typeface="+mj-ea"/>
            </a:endParaRPr>
          </a:p>
        </p:txBody>
      </p:sp>
      <p:sp>
        <p:nvSpPr>
          <p:cNvPr id="16"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latin typeface="+mj-ea"/>
                <a:ea typeface="+mj-ea"/>
              </a:rPr>
              <a:t>配管施工上の注意点</a:t>
            </a:r>
            <a:endParaRPr lang="en-US" altLang="ja-JP" sz="2000" dirty="0" smtClean="0">
              <a:latin typeface="+mj-ea"/>
              <a:ea typeface="+mj-ea"/>
            </a:endParaRPr>
          </a:p>
        </p:txBody>
      </p:sp>
      <p:sp>
        <p:nvSpPr>
          <p:cNvPr id="2" name="スライド番号プレースホルダー 1"/>
          <p:cNvSpPr>
            <a:spLocks noGrp="1"/>
          </p:cNvSpPr>
          <p:nvPr>
            <p:ph type="sldNum" sz="quarter" idx="12"/>
          </p:nvPr>
        </p:nvSpPr>
        <p:spPr/>
        <p:txBody>
          <a:bodyPr/>
          <a:lstStyle/>
          <a:p>
            <a:pPr>
              <a:defRPr/>
            </a:pPr>
            <a:fld id="{23D2C56F-E455-4505-A0A1-E0612E4656AE}" type="slidenum">
              <a:rPr lang="en-US" altLang="ja-JP" smtClean="0">
                <a:latin typeface="+mj-ea"/>
                <a:ea typeface="+mj-ea"/>
              </a:rPr>
              <a:pPr>
                <a:defRPr/>
              </a:pPr>
              <a:t>89</a:t>
            </a:fld>
            <a:endParaRPr lang="en-US" altLang="ja-JP">
              <a:latin typeface="+mj-ea"/>
              <a:ea typeface="+mj-ea"/>
            </a:endParaRPr>
          </a:p>
        </p:txBody>
      </p:sp>
      <p:sp>
        <p:nvSpPr>
          <p:cNvPr id="17" name="Text Box 7"/>
          <p:cNvSpPr txBox="1">
            <a:spLocks noChangeArrowheads="1"/>
          </p:cNvSpPr>
          <p:nvPr/>
        </p:nvSpPr>
        <p:spPr bwMode="auto">
          <a:xfrm>
            <a:off x="411733" y="1636971"/>
            <a:ext cx="6896571" cy="338554"/>
          </a:xfrm>
          <a:prstGeom prst="rect">
            <a:avLst/>
          </a:prstGeom>
          <a:solidFill>
            <a:schemeClr val="bg1"/>
          </a:solidFill>
          <a:ln w="254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en-US" altLang="ja-JP" sz="1600" b="0" dirty="0" smtClean="0">
                <a:solidFill>
                  <a:srgbClr val="FF0000"/>
                </a:solidFill>
                <a:latin typeface="+mj-ea"/>
                <a:ea typeface="+mj-ea"/>
              </a:rPr>
              <a:t>※</a:t>
            </a:r>
            <a:r>
              <a:rPr lang="ja-JP" altLang="en-US" sz="1600" b="0" dirty="0" smtClean="0">
                <a:solidFill>
                  <a:srgbClr val="FF0000"/>
                </a:solidFill>
                <a:latin typeface="+mj-ea"/>
                <a:ea typeface="+mj-ea"/>
              </a:rPr>
              <a:t>横引き配管には勾配をつけ、エア溜まりができないようにしてください。</a:t>
            </a:r>
            <a:endParaRPr lang="ja-JP" altLang="en-US" sz="1600" b="0" dirty="0">
              <a:solidFill>
                <a:srgbClr val="FF0000"/>
              </a:solidFill>
              <a:latin typeface="+mj-ea"/>
              <a:ea typeface="+mj-ea"/>
            </a:endParaRPr>
          </a:p>
        </p:txBody>
      </p:sp>
      <p:grpSp>
        <p:nvGrpSpPr>
          <p:cNvPr id="11" name="グループ化 10"/>
          <p:cNvGrpSpPr/>
          <p:nvPr/>
        </p:nvGrpSpPr>
        <p:grpSpPr>
          <a:xfrm>
            <a:off x="179513" y="1972111"/>
            <a:ext cx="8208912" cy="4481225"/>
            <a:chOff x="179513" y="1972111"/>
            <a:chExt cx="8208912" cy="4481225"/>
          </a:xfrm>
        </p:grpSpPr>
        <p:grpSp>
          <p:nvGrpSpPr>
            <p:cNvPr id="8" name="グループ化 7"/>
            <p:cNvGrpSpPr/>
            <p:nvPr/>
          </p:nvGrpSpPr>
          <p:grpSpPr>
            <a:xfrm>
              <a:off x="179513" y="1972111"/>
              <a:ext cx="8208912" cy="4481225"/>
              <a:chOff x="179512" y="1564081"/>
              <a:chExt cx="8577661" cy="4889255"/>
            </a:xfrm>
          </p:grpSpPr>
          <p:grpSp>
            <p:nvGrpSpPr>
              <p:cNvPr id="4" name="グループ化 3"/>
              <p:cNvGrpSpPr/>
              <p:nvPr/>
            </p:nvGrpSpPr>
            <p:grpSpPr>
              <a:xfrm>
                <a:off x="179512" y="1564081"/>
                <a:ext cx="8577661" cy="4889255"/>
                <a:chOff x="179512" y="1505239"/>
                <a:chExt cx="8577661" cy="4927627"/>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9" y="1636503"/>
                  <a:ext cx="8492374" cy="479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179512" y="1505239"/>
                  <a:ext cx="1152128" cy="406123"/>
                </a:xfrm>
                <a:prstGeom prst="rect">
                  <a:avLst/>
                </a:prstGeom>
                <a:solidFill>
                  <a:schemeClr val="bg1"/>
                </a:solidFill>
              </p:spPr>
              <p:txBody>
                <a:bodyPr wrap="square" rtlCol="0" anchor="ctr">
                  <a:spAutoFit/>
                </a:bodyPr>
                <a:lstStyle/>
                <a:p>
                  <a:pPr algn="ctr"/>
                  <a:endParaRPr kumimoji="1" lang="ja-JP" altLang="en-US" u="sng" dirty="0" smtClean="0">
                    <a:solidFill>
                      <a:schemeClr val="tx1"/>
                    </a:solidFill>
                    <a:latin typeface="+mj-ea"/>
                    <a:ea typeface="+mj-ea"/>
                  </a:endParaRPr>
                </a:p>
              </p:txBody>
            </p:sp>
          </p:grpSp>
          <p:sp>
            <p:nvSpPr>
              <p:cNvPr id="10" name="Text Box 6"/>
              <p:cNvSpPr txBox="1">
                <a:spLocks noChangeArrowheads="1"/>
              </p:cNvSpPr>
              <p:nvPr/>
            </p:nvSpPr>
            <p:spPr bwMode="auto">
              <a:xfrm>
                <a:off x="6588224" y="4221088"/>
                <a:ext cx="1770822" cy="40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ja-JP" altLang="en-US" sz="1800" b="0" dirty="0">
                    <a:solidFill>
                      <a:srgbClr val="FF0000"/>
                    </a:solidFill>
                    <a:latin typeface="+mj-ea"/>
                    <a:ea typeface="+mj-ea"/>
                  </a:rPr>
                  <a:t>鳥居配管はＮＧ</a:t>
                </a:r>
              </a:p>
            </p:txBody>
          </p:sp>
          <p:sp>
            <p:nvSpPr>
              <p:cNvPr id="5" name="テキスト ボックス 4"/>
              <p:cNvSpPr txBox="1"/>
              <p:nvPr/>
            </p:nvSpPr>
            <p:spPr>
              <a:xfrm>
                <a:off x="4067944" y="2492896"/>
                <a:ext cx="1506169" cy="335801"/>
              </a:xfrm>
              <a:prstGeom prst="rect">
                <a:avLst/>
              </a:prstGeom>
              <a:solidFill>
                <a:schemeClr val="bg1"/>
              </a:solidFill>
              <a:ln>
                <a:noFill/>
              </a:ln>
            </p:spPr>
            <p:txBody>
              <a:bodyPr wrap="none" rtlCol="0">
                <a:spAutoFit/>
              </a:bodyPr>
              <a:lstStyle/>
              <a:p>
                <a:r>
                  <a:rPr kumimoji="1" lang="ja-JP" altLang="en-US" sz="1400" dirty="0" smtClean="0">
                    <a:solidFill>
                      <a:schemeClr val="tx1"/>
                    </a:solidFill>
                    <a:latin typeface="+mj-ea"/>
                    <a:ea typeface="+mj-ea"/>
                  </a:rPr>
                  <a:t>＜吸上の場合</a:t>
                </a:r>
                <a:r>
                  <a:rPr kumimoji="1" lang="ja-JP" altLang="en-US" sz="1400" dirty="0">
                    <a:solidFill>
                      <a:schemeClr val="tx1"/>
                    </a:solidFill>
                    <a:latin typeface="+mj-ea"/>
                    <a:ea typeface="+mj-ea"/>
                  </a:rPr>
                  <a:t>＞</a:t>
                </a:r>
                <a:endParaRPr kumimoji="1" lang="en-US" altLang="ja-JP" sz="1400" dirty="0" smtClean="0">
                  <a:solidFill>
                    <a:schemeClr val="tx1"/>
                  </a:solidFill>
                  <a:latin typeface="+mj-ea"/>
                  <a:ea typeface="+mj-ea"/>
                </a:endParaRPr>
              </a:p>
            </p:txBody>
          </p:sp>
          <p:sp>
            <p:nvSpPr>
              <p:cNvPr id="12" name="テキスト ボックス 11"/>
              <p:cNvSpPr txBox="1"/>
              <p:nvPr/>
            </p:nvSpPr>
            <p:spPr>
              <a:xfrm>
                <a:off x="2370556" y="2492895"/>
                <a:ext cx="1506169" cy="335801"/>
              </a:xfrm>
              <a:prstGeom prst="rect">
                <a:avLst/>
              </a:prstGeom>
              <a:solidFill>
                <a:schemeClr val="bg1"/>
              </a:solidFill>
              <a:ln>
                <a:noFill/>
              </a:ln>
            </p:spPr>
            <p:txBody>
              <a:bodyPr wrap="none" rtlCol="0">
                <a:spAutoFit/>
              </a:bodyPr>
              <a:lstStyle/>
              <a:p>
                <a:r>
                  <a:rPr kumimoji="1" lang="ja-JP" altLang="en-US" sz="1400" dirty="0" smtClean="0">
                    <a:solidFill>
                      <a:schemeClr val="tx1"/>
                    </a:solidFill>
                    <a:latin typeface="+mj-ea"/>
                    <a:ea typeface="+mj-ea"/>
                  </a:rPr>
                  <a:t>＜流込の場合</a:t>
                </a:r>
                <a:r>
                  <a:rPr kumimoji="1" lang="ja-JP" altLang="en-US" sz="1400" dirty="0">
                    <a:solidFill>
                      <a:schemeClr val="tx1"/>
                    </a:solidFill>
                    <a:latin typeface="+mj-ea"/>
                    <a:ea typeface="+mj-ea"/>
                  </a:rPr>
                  <a:t>＞</a:t>
                </a:r>
                <a:endParaRPr kumimoji="1" lang="en-US" altLang="ja-JP" sz="1400" dirty="0" smtClean="0">
                  <a:solidFill>
                    <a:schemeClr val="tx1"/>
                  </a:solidFill>
                  <a:latin typeface="+mj-ea"/>
                  <a:ea typeface="+mj-ea"/>
                </a:endParaRPr>
              </a:p>
            </p:txBody>
          </p:sp>
        </p:grpSp>
        <p:sp>
          <p:nvSpPr>
            <p:cNvPr id="9" name="正方形/長方形 8"/>
            <p:cNvSpPr/>
            <p:nvPr/>
          </p:nvSpPr>
          <p:spPr>
            <a:xfrm>
              <a:off x="2966092" y="2139377"/>
              <a:ext cx="2016224" cy="369332"/>
            </a:xfrm>
            <a:prstGeom prst="rect">
              <a:avLst/>
            </a:prstGeom>
            <a:solidFill>
              <a:schemeClr val="bg1"/>
            </a:solidFill>
          </p:spPr>
          <p:txBody>
            <a:bodyPr wrap="square" rtlCol="0" anchor="ctr">
              <a:spAutoFit/>
            </a:bodyPr>
            <a:lstStyle/>
            <a:p>
              <a:pPr algn="ctr"/>
              <a:endParaRPr kumimoji="1" lang="ja-JP" altLang="en-US" u="sng" dirty="0" smtClean="0">
                <a:solidFill>
                  <a:schemeClr val="tx1"/>
                </a:solidFill>
                <a:latin typeface="+mj-ea"/>
                <a:ea typeface="+mj-ea"/>
              </a:endParaRPr>
            </a:p>
          </p:txBody>
        </p:sp>
      </p:grpSp>
    </p:spTree>
    <p:extLst>
      <p:ext uri="{BB962C8B-B14F-4D97-AF65-F5344CB8AC3E}">
        <p14:creationId xmlns:p14="http://schemas.microsoft.com/office/powerpoint/2010/main" val="25730840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23D2C56F-E455-4505-A0A1-E0612E4656AE}" type="slidenum">
              <a:rPr lang="en-US" altLang="ja-JP" smtClean="0"/>
              <a:pPr>
                <a:defRPr/>
              </a:pPr>
              <a:t>9</a:t>
            </a:fld>
            <a:endParaRPr lang="en-US" altLang="ja-JP"/>
          </a:p>
        </p:txBody>
      </p:sp>
      <p:sp>
        <p:nvSpPr>
          <p:cNvPr id="5" name="タイトル 2"/>
          <p:cNvSpPr>
            <a:spLocks noGrp="1"/>
          </p:cNvSpPr>
          <p:nvPr>
            <p:ph type="title"/>
          </p:nvPr>
        </p:nvSpPr>
        <p:spPr>
          <a:xfrm>
            <a:off x="144016" y="32814"/>
            <a:ext cx="9108504" cy="587874"/>
          </a:xfrm>
        </p:spPr>
        <p:txBody>
          <a:bodyPr/>
          <a:lstStyle/>
          <a:p>
            <a:r>
              <a:rPr lang="en-US" altLang="ja-JP" b="1" dirty="0">
                <a:latin typeface="ＭＳ Ｐゴシック" panose="020B0600070205080204" pitchFamily="50" charset="-128"/>
              </a:rPr>
              <a:t>Ⅰ</a:t>
            </a:r>
            <a:r>
              <a:rPr lang="ja-JP" altLang="en-US" b="1" dirty="0" err="1">
                <a:latin typeface="ＭＳ Ｐゴシック" panose="020B0600070205080204" pitchFamily="50" charset="-128"/>
              </a:rPr>
              <a:t>．</a:t>
            </a:r>
            <a:r>
              <a:rPr lang="ja-JP" altLang="en-US" dirty="0" smtClean="0"/>
              <a:t>ポンプ</a:t>
            </a:r>
            <a:r>
              <a:rPr lang="ja-JP" altLang="en-US" dirty="0"/>
              <a:t>の揚水</a:t>
            </a:r>
            <a:r>
              <a:rPr lang="ja-JP" altLang="en-US" dirty="0" smtClean="0"/>
              <a:t>原理　　</a:t>
            </a:r>
            <a:r>
              <a:rPr lang="ja-JP" altLang="en-US" dirty="0" smtClean="0">
                <a:solidFill>
                  <a:srgbClr val="0033CC"/>
                </a:solidFill>
              </a:rPr>
              <a:t>まとめ</a:t>
            </a:r>
            <a:endParaRPr lang="zh-TW" altLang="en-US" dirty="0">
              <a:solidFill>
                <a:srgbClr val="0033CC"/>
              </a:solidFill>
            </a:endParaRPr>
          </a:p>
        </p:txBody>
      </p:sp>
      <p:pic>
        <p:nvPicPr>
          <p:cNvPr id="6" name="図 5"/>
          <p:cNvPicPr>
            <a:picLocks noChangeAspect="1"/>
          </p:cNvPicPr>
          <p:nvPr/>
        </p:nvPicPr>
        <p:blipFill>
          <a:blip r:embed="rId2"/>
          <a:stretch>
            <a:fillRect/>
          </a:stretch>
        </p:blipFill>
        <p:spPr>
          <a:xfrm>
            <a:off x="827584" y="889021"/>
            <a:ext cx="6624736" cy="2471337"/>
          </a:xfrm>
          <a:prstGeom prst="rect">
            <a:avLst/>
          </a:prstGeom>
        </p:spPr>
      </p:pic>
      <p:sp>
        <p:nvSpPr>
          <p:cNvPr id="7" name="テキスト ボックス 6"/>
          <p:cNvSpPr txBox="1"/>
          <p:nvPr/>
        </p:nvSpPr>
        <p:spPr>
          <a:xfrm>
            <a:off x="379288" y="3146193"/>
            <a:ext cx="2287806" cy="646331"/>
          </a:xfrm>
          <a:prstGeom prst="rect">
            <a:avLst/>
          </a:prstGeom>
          <a:noFill/>
        </p:spPr>
        <p:txBody>
          <a:bodyPr wrap="none" rtlCol="0">
            <a:spAutoFit/>
          </a:bodyPr>
          <a:lstStyle/>
          <a:p>
            <a:r>
              <a:rPr kumimoji="1" lang="en-US" altLang="ja-JP" dirty="0" smtClean="0"/>
              <a:t>※</a:t>
            </a:r>
            <a:r>
              <a:rPr kumimoji="1" lang="ja-JP" altLang="en-US" dirty="0" smtClean="0"/>
              <a:t>最初は外部から</a:t>
            </a:r>
            <a:endParaRPr kumimoji="1" lang="en-US" altLang="ja-JP" dirty="0" smtClean="0"/>
          </a:p>
          <a:p>
            <a:r>
              <a:rPr kumimoji="1" lang="ja-JP" altLang="en-US" dirty="0"/>
              <a:t>　</a:t>
            </a:r>
            <a:r>
              <a:rPr kumimoji="1" lang="ja-JP" altLang="en-US" dirty="0" smtClean="0"/>
              <a:t>　充水する（呼び水）</a:t>
            </a:r>
            <a:endParaRPr kumimoji="1" lang="en-US" altLang="ja-JP" dirty="0" smtClean="0"/>
          </a:p>
        </p:txBody>
      </p:sp>
      <p:sp>
        <p:nvSpPr>
          <p:cNvPr id="8" name="四角形吹き出し 7"/>
          <p:cNvSpPr/>
          <p:nvPr/>
        </p:nvSpPr>
        <p:spPr>
          <a:xfrm>
            <a:off x="2667094" y="3429000"/>
            <a:ext cx="5955215" cy="2053785"/>
          </a:xfrm>
          <a:prstGeom prst="wedgeRectCallout">
            <a:avLst>
              <a:gd name="adj1" fmla="val -32281"/>
              <a:gd name="adj2" fmla="val -74975"/>
            </a:avLst>
          </a:prstGeom>
          <a:ln>
            <a:solidFill>
              <a:schemeClr val="tx1">
                <a:lumMod val="50000"/>
                <a:lumOff val="50000"/>
              </a:schemeClr>
            </a:solidFill>
          </a:ln>
        </p:spPr>
        <p:txBody>
          <a:bodyPr wrap="square" rtlCol="0" anchor="ctr">
            <a:spAutoFit/>
          </a:bodyPr>
          <a:lstStyle/>
          <a:p>
            <a:pPr algn="ctr"/>
            <a:endParaRPr kumimoji="1" lang="ja-JP" altLang="en-US" u="sng" dirty="0" smtClean="0">
              <a:solidFill>
                <a:schemeClr val="tx1"/>
              </a:solidFill>
            </a:endParaRPr>
          </a:p>
        </p:txBody>
      </p:sp>
      <p:pic>
        <p:nvPicPr>
          <p:cNvPr id="9" name="図 8"/>
          <p:cNvPicPr>
            <a:picLocks noChangeAspect="1"/>
          </p:cNvPicPr>
          <p:nvPr/>
        </p:nvPicPr>
        <p:blipFill>
          <a:blip r:embed="rId3"/>
          <a:stretch>
            <a:fillRect/>
          </a:stretch>
        </p:blipFill>
        <p:spPr>
          <a:xfrm>
            <a:off x="3044995" y="3519080"/>
            <a:ext cx="1985867" cy="1873623"/>
          </a:xfrm>
          <a:prstGeom prst="rect">
            <a:avLst/>
          </a:prstGeom>
        </p:spPr>
      </p:pic>
      <p:sp>
        <p:nvSpPr>
          <p:cNvPr id="10" name="正方形/長方形 9"/>
          <p:cNvSpPr/>
          <p:nvPr/>
        </p:nvSpPr>
        <p:spPr>
          <a:xfrm>
            <a:off x="5408763" y="3782943"/>
            <a:ext cx="2853506" cy="1107996"/>
          </a:xfrm>
          <a:prstGeom prst="rect">
            <a:avLst/>
          </a:prstGeom>
          <a:ln>
            <a:noFill/>
          </a:ln>
        </p:spPr>
        <p:txBody>
          <a:bodyPr wrap="square" rtlCol="0" anchor="ctr">
            <a:spAutoFit/>
          </a:bodyPr>
          <a:lstStyle/>
          <a:p>
            <a:r>
              <a:rPr kumimoji="1" lang="ja-JP" altLang="en-US" sz="1600" dirty="0" smtClean="0">
                <a:solidFill>
                  <a:schemeClr val="tx1"/>
                </a:solidFill>
              </a:rPr>
              <a:t>インペラが回転すると遠心力により水が外周へ吐き出される。</a:t>
            </a:r>
            <a:endParaRPr kumimoji="1" lang="en-US" altLang="ja-JP" sz="1600" dirty="0" smtClean="0">
              <a:solidFill>
                <a:schemeClr val="tx1"/>
              </a:solidFill>
            </a:endParaRPr>
          </a:p>
          <a:p>
            <a:r>
              <a:rPr kumimoji="1" lang="ja-JP" altLang="en-US" sz="1600" dirty="0" smtClean="0">
                <a:solidFill>
                  <a:schemeClr val="tx1"/>
                </a:solidFill>
              </a:rPr>
              <a:t>　　　　　　　　　</a:t>
            </a:r>
            <a:r>
              <a:rPr kumimoji="1" lang="ja-JP" altLang="en-US" b="1" dirty="0" smtClean="0">
                <a:solidFill>
                  <a:schemeClr val="tx1"/>
                </a:solidFill>
              </a:rPr>
              <a:t>↓</a:t>
            </a:r>
            <a:endParaRPr kumimoji="1" lang="en-US" altLang="ja-JP" b="1" dirty="0" smtClean="0">
              <a:solidFill>
                <a:schemeClr val="tx1"/>
              </a:solidFill>
            </a:endParaRPr>
          </a:p>
          <a:p>
            <a:r>
              <a:rPr kumimoji="1" lang="ja-JP" altLang="en-US" sz="1600" dirty="0" smtClean="0">
                <a:solidFill>
                  <a:schemeClr val="tx1"/>
                </a:solidFill>
              </a:rPr>
              <a:t>中心部は真空状態になる。</a:t>
            </a:r>
          </a:p>
        </p:txBody>
      </p:sp>
      <p:sp>
        <p:nvSpPr>
          <p:cNvPr id="11" name="正方形/長方形 10"/>
          <p:cNvSpPr/>
          <p:nvPr/>
        </p:nvSpPr>
        <p:spPr>
          <a:xfrm>
            <a:off x="1043608" y="5610386"/>
            <a:ext cx="6589648" cy="830997"/>
          </a:xfrm>
          <a:prstGeom prst="rect">
            <a:avLst/>
          </a:prstGeom>
        </p:spPr>
        <p:txBody>
          <a:bodyPr wrap="square">
            <a:spAutoFit/>
          </a:bodyPr>
          <a:lstStyle/>
          <a:p>
            <a:r>
              <a:rPr lang="ja-JP" altLang="en-US" sz="2400" dirty="0">
                <a:solidFill>
                  <a:schemeClr val="tx1"/>
                </a:solidFill>
              </a:rPr>
              <a:t>これらの動作が、連続的に発生することに</a:t>
            </a:r>
            <a:r>
              <a:rPr lang="ja-JP" altLang="en-US" sz="2400" dirty="0" smtClean="0">
                <a:solidFill>
                  <a:schemeClr val="tx1"/>
                </a:solidFill>
              </a:rPr>
              <a:t>より</a:t>
            </a:r>
            <a:endParaRPr lang="en-US" altLang="ja-JP" sz="2400" dirty="0" smtClean="0">
              <a:solidFill>
                <a:schemeClr val="tx1"/>
              </a:solidFill>
            </a:endParaRPr>
          </a:p>
          <a:p>
            <a:r>
              <a:rPr lang="ja-JP" altLang="en-US" sz="2400" dirty="0" smtClean="0">
                <a:solidFill>
                  <a:schemeClr val="tx1"/>
                </a:solidFill>
              </a:rPr>
              <a:t>ポンプ</a:t>
            </a:r>
            <a:r>
              <a:rPr lang="ja-JP" altLang="en-US" sz="2400" dirty="0">
                <a:solidFill>
                  <a:schemeClr val="tx1"/>
                </a:solidFill>
              </a:rPr>
              <a:t>は</a:t>
            </a:r>
            <a:r>
              <a:rPr lang="ja-JP" altLang="en-US" sz="2400" dirty="0" smtClean="0">
                <a:solidFill>
                  <a:schemeClr val="tx1"/>
                </a:solidFill>
              </a:rPr>
              <a:t>揚水し続けることができる。</a:t>
            </a:r>
            <a:endParaRPr lang="ja-JP" altLang="en-US" sz="2400" dirty="0">
              <a:solidFill>
                <a:schemeClr val="tx1"/>
              </a:solidFill>
            </a:endParaRPr>
          </a:p>
        </p:txBody>
      </p:sp>
    </p:spTree>
    <p:extLst>
      <p:ext uri="{BB962C8B-B14F-4D97-AF65-F5344CB8AC3E}">
        <p14:creationId xmlns:p14="http://schemas.microsoft.com/office/powerpoint/2010/main" val="331325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WordArt 16"/>
          <p:cNvSpPr>
            <a:spLocks noChangeArrowheads="1" noChangeShapeType="1" noTextEdit="1"/>
          </p:cNvSpPr>
          <p:nvPr/>
        </p:nvSpPr>
        <p:spPr bwMode="auto">
          <a:xfrm>
            <a:off x="323528" y="2940402"/>
            <a:ext cx="1845222" cy="649067"/>
          </a:xfrm>
          <a:prstGeom prst="rect">
            <a:avLst/>
          </a:prstGeom>
        </p:spPr>
        <p:txBody>
          <a:bodyPr wrap="none" fromWordArt="1">
            <a:prstTxWarp prst="textPlain">
              <a:avLst>
                <a:gd name="adj" fmla="val 50515"/>
              </a:avLst>
            </a:prstTxWarp>
          </a:bodyPr>
          <a:lstStyle/>
          <a:p>
            <a:pPr algn="ctr" fontAlgn="base">
              <a:spcBef>
                <a:spcPct val="0"/>
              </a:spcBef>
              <a:spcAft>
                <a:spcPct val="0"/>
              </a:spcAft>
            </a:pPr>
            <a:endParaRPr lang="ja-JP" altLang="en-US" sz="2100" kern="10" dirty="0">
              <a:ln w="9525">
                <a:solidFill>
                  <a:srgbClr val="FF0000"/>
                </a:solidFill>
                <a:round/>
                <a:headEnd/>
                <a:tailEnd/>
              </a:ln>
              <a:latin typeface="+mn-ea"/>
              <a:ea typeface="+mn-ea"/>
            </a:endParaRPr>
          </a:p>
        </p:txBody>
      </p:sp>
      <p:sp>
        <p:nvSpPr>
          <p:cNvPr id="15" name="タイトル 1"/>
          <p:cNvSpPr>
            <a:spLocks noGrp="1"/>
          </p:cNvSpPr>
          <p:nvPr>
            <p:ph type="title"/>
          </p:nvPr>
        </p:nvSpPr>
        <p:spPr>
          <a:xfrm>
            <a:off x="323528" y="32814"/>
            <a:ext cx="8640960" cy="587874"/>
          </a:xfrm>
        </p:spPr>
        <p:txBody>
          <a:bodyPr/>
          <a:lstStyle/>
          <a:p>
            <a:r>
              <a:rPr lang="en-US" altLang="ja-JP" dirty="0">
                <a:solidFill>
                  <a:srgbClr val="000000"/>
                </a:solidFill>
              </a:rPr>
              <a:t>Ⅵ.</a:t>
            </a:r>
            <a:r>
              <a:rPr kumimoji="1" lang="ja-JP" altLang="en-US" dirty="0" smtClean="0">
                <a:latin typeface="+mn-ea"/>
                <a:ea typeface="+mn-ea"/>
              </a:rPr>
              <a:t>注意</a:t>
            </a:r>
            <a:r>
              <a:rPr kumimoji="1" lang="ja-JP" altLang="en-US" dirty="0" smtClean="0">
                <a:latin typeface="+mn-ea"/>
                <a:ea typeface="+mn-ea"/>
              </a:rPr>
              <a:t>を要するポンプの現象　　</a:t>
            </a:r>
            <a:r>
              <a:rPr lang="ja-JP" altLang="en-US" dirty="0" smtClean="0">
                <a:solidFill>
                  <a:srgbClr val="0033CC"/>
                </a:solidFill>
                <a:latin typeface="+mn-ea"/>
                <a:ea typeface="+mn-ea"/>
              </a:rPr>
              <a:t>エア噛み</a:t>
            </a:r>
            <a:endParaRPr kumimoji="1" lang="ja-JP" altLang="en-US" dirty="0">
              <a:solidFill>
                <a:srgbClr val="0033CC"/>
              </a:solidFill>
              <a:latin typeface="+mn-ea"/>
              <a:ea typeface="+mn-ea"/>
            </a:endParaRPr>
          </a:p>
        </p:txBody>
      </p:sp>
      <p:sp>
        <p:nvSpPr>
          <p:cNvPr id="16"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latin typeface="+mn-ea"/>
                <a:ea typeface="+mn-ea"/>
              </a:rPr>
              <a:t>配管施工上の注意点</a:t>
            </a:r>
            <a:endParaRPr lang="en-US" altLang="ja-JP" sz="2000" dirty="0" smtClean="0">
              <a:latin typeface="+mn-ea"/>
              <a:ea typeface="+mn-ea"/>
            </a:endParaRPr>
          </a:p>
        </p:txBody>
      </p:sp>
      <p:sp>
        <p:nvSpPr>
          <p:cNvPr id="2" name="スライド番号プレースホルダー 1"/>
          <p:cNvSpPr>
            <a:spLocks noGrp="1"/>
          </p:cNvSpPr>
          <p:nvPr>
            <p:ph type="sldNum" sz="quarter" idx="12"/>
          </p:nvPr>
        </p:nvSpPr>
        <p:spPr/>
        <p:txBody>
          <a:bodyPr/>
          <a:lstStyle/>
          <a:p>
            <a:pPr>
              <a:defRPr/>
            </a:pPr>
            <a:fld id="{23D2C56F-E455-4505-A0A1-E0612E4656AE}" type="slidenum">
              <a:rPr lang="en-US" altLang="ja-JP" smtClean="0">
                <a:latin typeface="+mn-ea"/>
                <a:ea typeface="+mn-ea"/>
              </a:rPr>
              <a:pPr>
                <a:defRPr/>
              </a:pPr>
              <a:t>90</a:t>
            </a:fld>
            <a:endParaRPr lang="en-US" altLang="ja-JP">
              <a:latin typeface="+mn-ea"/>
              <a:ea typeface="+mn-ea"/>
            </a:endParaRPr>
          </a:p>
        </p:txBody>
      </p:sp>
      <p:grpSp>
        <p:nvGrpSpPr>
          <p:cNvPr id="4" name="グループ化 3"/>
          <p:cNvGrpSpPr/>
          <p:nvPr/>
        </p:nvGrpSpPr>
        <p:grpSpPr>
          <a:xfrm>
            <a:off x="539552" y="2017009"/>
            <a:ext cx="7704856" cy="4441399"/>
            <a:chOff x="614861" y="1873416"/>
            <a:chExt cx="7629547" cy="4507912"/>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154" r="837"/>
            <a:stretch/>
          </p:blipFill>
          <p:spPr bwMode="auto">
            <a:xfrm>
              <a:off x="614861" y="1988840"/>
              <a:ext cx="7629547"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614861" y="1873416"/>
              <a:ext cx="2228947" cy="374863"/>
            </a:xfrm>
            <a:prstGeom prst="rect">
              <a:avLst/>
            </a:prstGeom>
            <a:solidFill>
              <a:schemeClr val="bg1"/>
            </a:solidFill>
          </p:spPr>
          <p:txBody>
            <a:bodyPr wrap="square" rtlCol="0" anchor="ctr">
              <a:spAutoFit/>
            </a:bodyPr>
            <a:lstStyle/>
            <a:p>
              <a:pPr algn="ctr"/>
              <a:endParaRPr kumimoji="1" lang="ja-JP" altLang="en-US" u="sng" dirty="0" smtClean="0">
                <a:solidFill>
                  <a:schemeClr val="tx1"/>
                </a:solidFill>
                <a:latin typeface="+mn-ea"/>
                <a:ea typeface="+mn-ea"/>
              </a:endParaRPr>
            </a:p>
          </p:txBody>
        </p:sp>
      </p:grpSp>
      <p:sp>
        <p:nvSpPr>
          <p:cNvPr id="11" name="Text Box 7"/>
          <p:cNvSpPr txBox="1">
            <a:spLocks noChangeArrowheads="1"/>
          </p:cNvSpPr>
          <p:nvPr/>
        </p:nvSpPr>
        <p:spPr bwMode="auto">
          <a:xfrm>
            <a:off x="411733" y="1636971"/>
            <a:ext cx="6896571" cy="338554"/>
          </a:xfrm>
          <a:prstGeom prst="rect">
            <a:avLst/>
          </a:prstGeom>
          <a:solidFill>
            <a:schemeClr val="bg1"/>
          </a:solidFill>
          <a:ln w="254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5000"/>
              </a:spcBef>
              <a:spcAft>
                <a:spcPct val="25000"/>
              </a:spcAft>
              <a:buSzPct val="70000"/>
              <a:buFont typeface="Wingdings" panose="05000000000000000000" pitchFamily="2" charset="2"/>
              <a:buChar char="p"/>
              <a:defRPr kumimoji="1" sz="1400" b="1">
                <a:solidFill>
                  <a:schemeClr val="tx1"/>
                </a:solidFill>
                <a:latin typeface="ＭＳ Ｐゴシック" panose="020B0600070205080204" pitchFamily="50" charset="-128"/>
                <a:ea typeface="ＭＳ Ｐゴシック" panose="020B0600070205080204" pitchFamily="50" charset="-128"/>
              </a:defRPr>
            </a:lvl1pPr>
            <a:lvl2pPr marL="742950" indent="-28575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lgn="l">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5000"/>
              </a:spcBef>
              <a:spcAft>
                <a:spcPct val="25000"/>
              </a:spcAft>
              <a:buSzPct val="70000"/>
              <a:buFont typeface="Wingdings" panose="05000000000000000000" pitchFamily="2" charset="2"/>
              <a:buChar char="p"/>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1" hangingPunct="1">
              <a:spcBef>
                <a:spcPct val="0"/>
              </a:spcBef>
              <a:spcAft>
                <a:spcPct val="0"/>
              </a:spcAft>
              <a:buSzTx/>
              <a:buFontTx/>
              <a:buNone/>
            </a:pPr>
            <a:r>
              <a:rPr lang="en-US" altLang="ja-JP" sz="1600" b="0" dirty="0" smtClean="0">
                <a:solidFill>
                  <a:srgbClr val="FF0000"/>
                </a:solidFill>
                <a:latin typeface="+mn-ea"/>
                <a:ea typeface="+mn-ea"/>
              </a:rPr>
              <a:t>※</a:t>
            </a:r>
            <a:r>
              <a:rPr lang="ja-JP" altLang="en-US" sz="1600" b="0" dirty="0" smtClean="0">
                <a:solidFill>
                  <a:srgbClr val="FF0000"/>
                </a:solidFill>
                <a:latin typeface="+mn-ea"/>
                <a:ea typeface="+mn-ea"/>
              </a:rPr>
              <a:t>配管はヘッダー管の上部から取り出してください。</a:t>
            </a:r>
            <a:endParaRPr lang="ja-JP" altLang="en-US" sz="1600" b="0" dirty="0">
              <a:solidFill>
                <a:srgbClr val="FF0000"/>
              </a:solidFill>
              <a:latin typeface="+mn-ea"/>
              <a:ea typeface="+mn-ea"/>
            </a:endParaRPr>
          </a:p>
        </p:txBody>
      </p:sp>
    </p:spTree>
    <p:extLst>
      <p:ext uri="{BB962C8B-B14F-4D97-AF65-F5344CB8AC3E}">
        <p14:creationId xmlns:p14="http://schemas.microsoft.com/office/powerpoint/2010/main" val="220895511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32814"/>
            <a:ext cx="8640960" cy="587874"/>
          </a:xfrm>
        </p:spPr>
        <p:txBody>
          <a:bodyPr/>
          <a:lstStyle/>
          <a:p>
            <a:r>
              <a:rPr lang="en-US" altLang="ja-JP" dirty="0">
                <a:solidFill>
                  <a:srgbClr val="000000"/>
                </a:solidFill>
              </a:rPr>
              <a:t>Ⅵ.</a:t>
            </a:r>
            <a:r>
              <a:rPr kumimoji="1" lang="ja-JP" altLang="en-US" dirty="0" smtClean="0">
                <a:latin typeface="+mn-ea"/>
                <a:ea typeface="+mn-ea"/>
              </a:rPr>
              <a:t>注意</a:t>
            </a:r>
            <a:r>
              <a:rPr kumimoji="1" lang="ja-JP" altLang="en-US" dirty="0" smtClean="0">
                <a:latin typeface="+mn-ea"/>
                <a:ea typeface="+mn-ea"/>
              </a:rPr>
              <a:t>を要するポンプの現象　　</a:t>
            </a:r>
            <a:r>
              <a:rPr lang="ja-JP" altLang="en-US" dirty="0" smtClean="0">
                <a:solidFill>
                  <a:srgbClr val="0033CC"/>
                </a:solidFill>
                <a:latin typeface="+mn-ea"/>
                <a:ea typeface="+mn-ea"/>
              </a:rPr>
              <a:t>振動・騒音</a:t>
            </a:r>
            <a:endParaRPr kumimoji="1" lang="ja-JP" altLang="en-US" dirty="0">
              <a:solidFill>
                <a:srgbClr val="0033CC"/>
              </a:solidFill>
              <a:latin typeface="+mn-ea"/>
              <a:ea typeface="+mn-ea"/>
            </a:endParaRPr>
          </a:p>
        </p:txBody>
      </p:sp>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latin typeface="+mn-ea"/>
                <a:ea typeface="+mn-ea"/>
              </a:rPr>
              <a:pPr>
                <a:spcBef>
                  <a:spcPct val="0"/>
                </a:spcBef>
                <a:buFontTx/>
                <a:buNone/>
              </a:pPr>
              <a:t>91</a:t>
            </a:fld>
            <a:endParaRPr lang="en-US" altLang="ja-JP" sz="1400" smtClean="0">
              <a:latin typeface="+mn-ea"/>
              <a:ea typeface="+mn-ea"/>
            </a:endParaRPr>
          </a:p>
        </p:txBody>
      </p:sp>
      <p:sp>
        <p:nvSpPr>
          <p:cNvPr id="5124" name="Rectangle 5"/>
          <p:cNvSpPr>
            <a:spLocks noChangeArrowheads="1"/>
          </p:cNvSpPr>
          <p:nvPr/>
        </p:nvSpPr>
        <p:spPr bwMode="auto">
          <a:xfrm>
            <a:off x="1524000" y="37338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latin typeface="+mn-ea"/>
              <a:ea typeface="+mn-ea"/>
            </a:endParaRPr>
          </a:p>
        </p:txBody>
      </p:sp>
      <p:sp>
        <p:nvSpPr>
          <p:cNvPr id="7"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latin typeface="+mn-ea"/>
                <a:ea typeface="+mn-ea"/>
              </a:rPr>
              <a:t>音＝振動</a:t>
            </a:r>
            <a:endParaRPr lang="ja-JP" altLang="en-US" sz="2000" dirty="0">
              <a:latin typeface="+mn-ea"/>
              <a:ea typeface="+mn-ea"/>
            </a:endParaRPr>
          </a:p>
        </p:txBody>
      </p:sp>
      <p:pic>
        <p:nvPicPr>
          <p:cNvPr id="17" name="Picture 4" descr="C:\Users\2010008\Pictures\533-free-peopl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548" y="2447641"/>
            <a:ext cx="3564976" cy="26737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2010008\Pictures\099-free-peopl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53270"/>
            <a:ext cx="2758614" cy="1931237"/>
          </a:xfrm>
          <a:prstGeom prst="rect">
            <a:avLst/>
          </a:prstGeom>
          <a:noFill/>
          <a:extLst>
            <a:ext uri="{909E8E84-426E-40DD-AFC4-6F175D3DCCD1}">
              <a14:hiddenFill xmlns:a14="http://schemas.microsoft.com/office/drawing/2010/main">
                <a:solidFill>
                  <a:srgbClr val="FFFFFF"/>
                </a:solidFill>
              </a14:hiddenFill>
            </a:ext>
          </a:extLst>
        </p:spPr>
      </p:pic>
      <p:sp>
        <p:nvSpPr>
          <p:cNvPr id="19" name="タイトル 2"/>
          <p:cNvSpPr txBox="1">
            <a:spLocks/>
          </p:cNvSpPr>
          <p:nvPr/>
        </p:nvSpPr>
        <p:spPr>
          <a:xfrm>
            <a:off x="5082257" y="5012250"/>
            <a:ext cx="3672408" cy="6745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800" u="sng" dirty="0" smtClean="0">
                <a:solidFill>
                  <a:schemeClr val="tx1"/>
                </a:solidFill>
                <a:latin typeface="+mn-ea"/>
                <a:ea typeface="+mn-ea"/>
              </a:rPr>
              <a:t>振動を起こすもの</a:t>
            </a:r>
            <a:endParaRPr lang="en-US" altLang="ja-JP" sz="2800" u="sng" dirty="0" smtClean="0">
              <a:solidFill>
                <a:schemeClr val="tx1"/>
              </a:solidFill>
              <a:latin typeface="+mn-ea"/>
              <a:ea typeface="+mn-ea"/>
            </a:endParaRPr>
          </a:p>
          <a:p>
            <a:r>
              <a:rPr lang="ja-JP" altLang="en-US" sz="2800" dirty="0">
                <a:solidFill>
                  <a:schemeClr val="tx1"/>
                </a:solidFill>
                <a:latin typeface="+mn-ea"/>
                <a:ea typeface="+mn-ea"/>
              </a:rPr>
              <a:t>音源</a:t>
            </a:r>
            <a:endParaRPr lang="en-US" altLang="ja-JP" sz="2800" dirty="0">
              <a:solidFill>
                <a:schemeClr val="tx1"/>
              </a:solidFill>
              <a:latin typeface="+mn-ea"/>
              <a:ea typeface="+mn-ea"/>
            </a:endParaRPr>
          </a:p>
        </p:txBody>
      </p:sp>
      <p:sp>
        <p:nvSpPr>
          <p:cNvPr id="20" name="タイトル 2"/>
          <p:cNvSpPr txBox="1">
            <a:spLocks/>
          </p:cNvSpPr>
          <p:nvPr/>
        </p:nvSpPr>
        <p:spPr>
          <a:xfrm>
            <a:off x="272949" y="3861047"/>
            <a:ext cx="4902458" cy="22049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u="sng" dirty="0" smtClean="0">
                <a:solidFill>
                  <a:schemeClr val="tx1"/>
                </a:solidFill>
                <a:latin typeface="+mn-ea"/>
                <a:ea typeface="+mn-ea"/>
              </a:rPr>
              <a:t>振動を伝えるもの</a:t>
            </a:r>
            <a:endParaRPr lang="en-US" altLang="ja-JP" sz="2800" u="sng" dirty="0" smtClean="0">
              <a:solidFill>
                <a:schemeClr val="tx1"/>
              </a:solidFill>
              <a:latin typeface="+mn-ea"/>
              <a:ea typeface="+mn-ea"/>
            </a:endParaRPr>
          </a:p>
          <a:p>
            <a:pPr algn="l"/>
            <a:r>
              <a:rPr lang="ja-JP" altLang="en-US" sz="2800" dirty="0" smtClean="0">
                <a:solidFill>
                  <a:schemeClr val="tx1"/>
                </a:solidFill>
                <a:latin typeface="+mn-ea"/>
                <a:ea typeface="+mn-ea"/>
              </a:rPr>
              <a:t>空気（気体）</a:t>
            </a:r>
            <a:endParaRPr lang="en-US" altLang="ja-JP" sz="2800" dirty="0" smtClean="0">
              <a:solidFill>
                <a:schemeClr val="tx1"/>
              </a:solidFill>
              <a:latin typeface="+mn-ea"/>
              <a:ea typeface="+mn-ea"/>
            </a:endParaRPr>
          </a:p>
          <a:p>
            <a:pPr algn="l"/>
            <a:r>
              <a:rPr lang="ja-JP" altLang="en-US" sz="2800" dirty="0" smtClean="0">
                <a:solidFill>
                  <a:schemeClr val="tx1"/>
                </a:solidFill>
                <a:latin typeface="+mn-ea"/>
                <a:ea typeface="+mn-ea"/>
              </a:rPr>
              <a:t>水（液体）</a:t>
            </a:r>
            <a:endParaRPr lang="en-US" altLang="ja-JP" sz="2800" dirty="0" smtClean="0">
              <a:solidFill>
                <a:schemeClr val="tx1"/>
              </a:solidFill>
              <a:latin typeface="+mn-ea"/>
              <a:ea typeface="+mn-ea"/>
            </a:endParaRPr>
          </a:p>
          <a:p>
            <a:pPr algn="l"/>
            <a:r>
              <a:rPr lang="ja-JP" altLang="en-US" sz="2800" dirty="0" smtClean="0">
                <a:solidFill>
                  <a:schemeClr val="tx1"/>
                </a:solidFill>
                <a:latin typeface="+mn-ea"/>
                <a:ea typeface="+mn-ea"/>
              </a:rPr>
              <a:t>金属やコンクリート（固体）など</a:t>
            </a:r>
            <a:endParaRPr lang="en-US" altLang="ja-JP" sz="2800" dirty="0">
              <a:solidFill>
                <a:schemeClr val="tx1"/>
              </a:solidFill>
              <a:latin typeface="+mn-ea"/>
              <a:ea typeface="+mn-ea"/>
            </a:endParaRPr>
          </a:p>
        </p:txBody>
      </p:sp>
      <p:sp>
        <p:nvSpPr>
          <p:cNvPr id="21" name="下矢印 20"/>
          <p:cNvSpPr/>
          <p:nvPr/>
        </p:nvSpPr>
        <p:spPr>
          <a:xfrm rot="6535798">
            <a:off x="3442301" y="2034691"/>
            <a:ext cx="936104" cy="29153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2" name="正方形/長方形 21"/>
          <p:cNvSpPr/>
          <p:nvPr/>
        </p:nvSpPr>
        <p:spPr>
          <a:xfrm rot="1171347">
            <a:off x="3834388" y="2872622"/>
            <a:ext cx="1107996" cy="369332"/>
          </a:xfrm>
          <a:prstGeom prst="rect">
            <a:avLst/>
          </a:prstGeom>
        </p:spPr>
        <p:txBody>
          <a:bodyPr wrap="none">
            <a:spAutoFit/>
          </a:bodyPr>
          <a:lstStyle/>
          <a:p>
            <a:r>
              <a:rPr lang="ja-JP" altLang="en-US" dirty="0" smtClean="0">
                <a:latin typeface="+mn-ea"/>
                <a:ea typeface="+mn-ea"/>
              </a:rPr>
              <a:t>音や振動</a:t>
            </a:r>
            <a:endParaRPr lang="en-US" altLang="ja-JP" dirty="0">
              <a:latin typeface="+mn-ea"/>
              <a:ea typeface="+mn-ea"/>
            </a:endParaRPr>
          </a:p>
        </p:txBody>
      </p:sp>
      <p:sp>
        <p:nvSpPr>
          <p:cNvPr id="23" name="タイトル 2"/>
          <p:cNvSpPr txBox="1">
            <a:spLocks/>
          </p:cNvSpPr>
          <p:nvPr/>
        </p:nvSpPr>
        <p:spPr>
          <a:xfrm rot="19653027">
            <a:off x="5341580" y="2368112"/>
            <a:ext cx="2205844" cy="5532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800" dirty="0" smtClean="0">
                <a:solidFill>
                  <a:schemeClr val="tx1"/>
                </a:solidFill>
                <a:latin typeface="+mn-ea"/>
                <a:ea typeface="+mn-ea"/>
              </a:rPr>
              <a:t>ドーン！</a:t>
            </a:r>
            <a:endParaRPr lang="en-US" altLang="ja-JP" sz="2800" dirty="0">
              <a:solidFill>
                <a:schemeClr val="tx1"/>
              </a:solidFill>
              <a:latin typeface="+mn-ea"/>
              <a:ea typeface="+mn-ea"/>
            </a:endParaRPr>
          </a:p>
        </p:txBody>
      </p:sp>
    </p:spTree>
    <p:extLst>
      <p:ext uri="{BB962C8B-B14F-4D97-AF65-F5344CB8AC3E}">
        <p14:creationId xmlns:p14="http://schemas.microsoft.com/office/powerpoint/2010/main" val="200168749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32814"/>
            <a:ext cx="8640960" cy="587874"/>
          </a:xfrm>
        </p:spPr>
        <p:txBody>
          <a:bodyPr/>
          <a:lstStyle/>
          <a:p>
            <a:r>
              <a:rPr lang="en-US" altLang="ja-JP" dirty="0">
                <a:solidFill>
                  <a:srgbClr val="000000"/>
                </a:solidFill>
              </a:rPr>
              <a:t>Ⅵ.</a:t>
            </a:r>
            <a:r>
              <a:rPr kumimoji="1" lang="ja-JP" altLang="en-US" dirty="0" smtClean="0">
                <a:latin typeface="+mj-ea"/>
              </a:rPr>
              <a:t>注意</a:t>
            </a:r>
            <a:r>
              <a:rPr kumimoji="1" lang="ja-JP" altLang="en-US" dirty="0" smtClean="0">
                <a:latin typeface="+mj-ea"/>
              </a:rPr>
              <a:t>を要するポンプの現象　　</a:t>
            </a:r>
            <a:r>
              <a:rPr kumimoji="1" lang="ja-JP" altLang="en-US" dirty="0" smtClean="0">
                <a:solidFill>
                  <a:srgbClr val="0033CC"/>
                </a:solidFill>
                <a:latin typeface="+mj-ea"/>
              </a:rPr>
              <a:t>振動</a:t>
            </a:r>
            <a:r>
              <a:rPr lang="ja-JP" altLang="en-US" dirty="0">
                <a:solidFill>
                  <a:srgbClr val="0033CC"/>
                </a:solidFill>
                <a:latin typeface="+mj-ea"/>
              </a:rPr>
              <a:t>・</a:t>
            </a:r>
            <a:r>
              <a:rPr lang="ja-JP" altLang="en-US" dirty="0" smtClean="0">
                <a:solidFill>
                  <a:srgbClr val="0033CC"/>
                </a:solidFill>
                <a:latin typeface="+mj-ea"/>
              </a:rPr>
              <a:t>騒音</a:t>
            </a:r>
            <a:endParaRPr kumimoji="1" lang="ja-JP" altLang="en-US" dirty="0">
              <a:solidFill>
                <a:srgbClr val="0033CC"/>
              </a:solidFill>
              <a:latin typeface="+mj-ea"/>
            </a:endParaRPr>
          </a:p>
        </p:txBody>
      </p:sp>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latin typeface="+mj-ea"/>
                <a:ea typeface="+mj-ea"/>
              </a:rPr>
              <a:pPr>
                <a:spcBef>
                  <a:spcPct val="0"/>
                </a:spcBef>
                <a:buFontTx/>
                <a:buNone/>
              </a:pPr>
              <a:t>92</a:t>
            </a:fld>
            <a:endParaRPr lang="en-US" altLang="ja-JP" sz="1400" smtClean="0">
              <a:latin typeface="+mj-ea"/>
              <a:ea typeface="+mj-ea"/>
            </a:endParaRPr>
          </a:p>
        </p:txBody>
      </p:sp>
      <p:sp>
        <p:nvSpPr>
          <p:cNvPr id="5124" name="Rectangle 5"/>
          <p:cNvSpPr>
            <a:spLocks noChangeArrowheads="1"/>
          </p:cNvSpPr>
          <p:nvPr/>
        </p:nvSpPr>
        <p:spPr bwMode="auto">
          <a:xfrm>
            <a:off x="1524000" y="37338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latin typeface="+mj-ea"/>
              <a:ea typeface="+mj-ea"/>
            </a:endParaRPr>
          </a:p>
        </p:txBody>
      </p:sp>
      <p:sp>
        <p:nvSpPr>
          <p:cNvPr id="7" name="AutoShape 8"/>
          <p:cNvSpPr>
            <a:spLocks noChangeArrowheads="1"/>
          </p:cNvSpPr>
          <p:nvPr/>
        </p:nvSpPr>
        <p:spPr bwMode="auto">
          <a:xfrm>
            <a:off x="435615" y="1012913"/>
            <a:ext cx="3167336"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latin typeface="+mj-ea"/>
                <a:ea typeface="+mj-ea"/>
              </a:rPr>
              <a:t>ポンプに関わる振動と音</a:t>
            </a:r>
            <a:endParaRPr lang="ja-JP" altLang="en-US" sz="2000" dirty="0">
              <a:latin typeface="+mj-ea"/>
              <a:ea typeface="+mj-ea"/>
            </a:endParaRPr>
          </a:p>
        </p:txBody>
      </p:sp>
      <p:pic>
        <p:nvPicPr>
          <p:cNvPr id="4" name="図 3"/>
          <p:cNvPicPr>
            <a:picLocks noChangeAspect="1"/>
          </p:cNvPicPr>
          <p:nvPr/>
        </p:nvPicPr>
        <p:blipFill>
          <a:blip r:embed="rId3"/>
          <a:stretch>
            <a:fillRect/>
          </a:stretch>
        </p:blipFill>
        <p:spPr>
          <a:xfrm>
            <a:off x="861372" y="1618468"/>
            <a:ext cx="6706205" cy="4834868"/>
          </a:xfrm>
          <a:prstGeom prst="rect">
            <a:avLst/>
          </a:prstGeom>
        </p:spPr>
      </p:pic>
    </p:spTree>
    <p:extLst>
      <p:ext uri="{BB962C8B-B14F-4D97-AF65-F5344CB8AC3E}">
        <p14:creationId xmlns:p14="http://schemas.microsoft.com/office/powerpoint/2010/main" val="337918587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latin typeface="+mn-ea"/>
                <a:ea typeface="+mn-ea"/>
              </a:rPr>
              <a:pPr>
                <a:spcBef>
                  <a:spcPct val="0"/>
                </a:spcBef>
                <a:buFontTx/>
                <a:buNone/>
              </a:pPr>
              <a:t>93</a:t>
            </a:fld>
            <a:endParaRPr lang="en-US" altLang="ja-JP" sz="1400" smtClean="0">
              <a:latin typeface="+mn-ea"/>
              <a:ea typeface="+mn-ea"/>
            </a:endParaRPr>
          </a:p>
        </p:txBody>
      </p:sp>
      <p:sp>
        <p:nvSpPr>
          <p:cNvPr id="5124" name="Rectangle 5"/>
          <p:cNvSpPr>
            <a:spLocks noChangeArrowheads="1"/>
          </p:cNvSpPr>
          <p:nvPr/>
        </p:nvSpPr>
        <p:spPr bwMode="auto">
          <a:xfrm>
            <a:off x="1524000" y="3733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7" name="AutoShape 8"/>
          <p:cNvSpPr>
            <a:spLocks noChangeArrowheads="1"/>
          </p:cNvSpPr>
          <p:nvPr/>
        </p:nvSpPr>
        <p:spPr bwMode="auto">
          <a:xfrm>
            <a:off x="435615" y="1012913"/>
            <a:ext cx="3704338"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latin typeface="+mn-ea"/>
                <a:ea typeface="+mn-ea"/>
              </a:rPr>
              <a:t>騒音調査</a:t>
            </a:r>
            <a:endParaRPr lang="ja-JP" altLang="en-US" sz="2000" dirty="0">
              <a:latin typeface="+mn-ea"/>
              <a:ea typeface="+mn-ea"/>
            </a:endParaRPr>
          </a:p>
        </p:txBody>
      </p:sp>
      <p:sp>
        <p:nvSpPr>
          <p:cNvPr id="19" name="Text Box 5"/>
          <p:cNvSpPr txBox="1">
            <a:spLocks noChangeArrowheads="1"/>
          </p:cNvSpPr>
          <p:nvPr/>
        </p:nvSpPr>
        <p:spPr bwMode="auto">
          <a:xfrm>
            <a:off x="323528" y="1993070"/>
            <a:ext cx="869400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2800" b="1" u="sng" dirty="0" smtClean="0">
                <a:latin typeface="+mn-ea"/>
                <a:ea typeface="+mn-ea"/>
              </a:rPr>
              <a:t>➀ポンプの</a:t>
            </a:r>
            <a:r>
              <a:rPr lang="en-US" altLang="ja-JP" sz="2800" b="1" u="sng" dirty="0" smtClean="0">
                <a:latin typeface="+mn-ea"/>
                <a:ea typeface="+mn-ea"/>
              </a:rPr>
              <a:t>ON/OFF</a:t>
            </a:r>
            <a:r>
              <a:rPr lang="ja-JP" altLang="en-US" sz="2800" b="1" u="sng" dirty="0" smtClean="0">
                <a:latin typeface="+mn-ea"/>
                <a:ea typeface="+mn-ea"/>
              </a:rPr>
              <a:t>と連動していますか？</a:t>
            </a:r>
            <a:endParaRPr lang="en-US" altLang="ja-JP" sz="2800" b="1" u="sng" dirty="0" smtClean="0">
              <a:latin typeface="+mn-ea"/>
              <a:ea typeface="+mn-ea"/>
            </a:endParaRPr>
          </a:p>
          <a:p>
            <a:pPr algn="l" eaLnBrk="1" hangingPunct="1"/>
            <a:endParaRPr lang="en-US" altLang="ja-JP" sz="2800" dirty="0">
              <a:latin typeface="+mn-ea"/>
              <a:ea typeface="+mn-ea"/>
            </a:endParaRPr>
          </a:p>
          <a:p>
            <a:pPr algn="l" eaLnBrk="1" hangingPunct="1"/>
            <a:r>
              <a:rPr lang="ja-JP" altLang="en-US" sz="2400" dirty="0" smtClean="0">
                <a:latin typeface="+mn-ea"/>
                <a:ea typeface="+mn-ea"/>
              </a:rPr>
              <a:t>・ポンプの</a:t>
            </a:r>
            <a:r>
              <a:rPr lang="en-US" altLang="ja-JP" sz="2400" dirty="0" smtClean="0">
                <a:latin typeface="+mn-ea"/>
                <a:ea typeface="+mn-ea"/>
              </a:rPr>
              <a:t>ON/OFF</a:t>
            </a:r>
            <a:r>
              <a:rPr lang="ja-JP" altLang="en-US" sz="2400" dirty="0" smtClean="0">
                <a:latin typeface="+mn-ea"/>
                <a:ea typeface="+mn-ea"/>
              </a:rPr>
              <a:t>と騒音が連動している場合</a:t>
            </a:r>
            <a:endParaRPr lang="en-US" altLang="ja-JP" sz="2400" dirty="0" smtClean="0">
              <a:latin typeface="+mn-ea"/>
              <a:ea typeface="+mn-ea"/>
            </a:endParaRPr>
          </a:p>
          <a:p>
            <a:pPr algn="l" eaLnBrk="1" hangingPunct="1"/>
            <a:r>
              <a:rPr lang="ja-JP" altLang="en-US" sz="2400" dirty="0" smtClean="0">
                <a:latin typeface="+mn-ea"/>
                <a:ea typeface="+mn-ea"/>
              </a:rPr>
              <a:t>  ＝ポンプ音が原因</a:t>
            </a:r>
            <a:endParaRPr lang="en-US" altLang="ja-JP" sz="2400" dirty="0" smtClean="0">
              <a:latin typeface="+mn-ea"/>
              <a:ea typeface="+mn-ea"/>
            </a:endParaRPr>
          </a:p>
          <a:p>
            <a:pPr algn="l" eaLnBrk="1" hangingPunct="1"/>
            <a:endParaRPr lang="en-US" altLang="ja-JP" sz="2400" dirty="0">
              <a:latin typeface="+mn-ea"/>
              <a:ea typeface="+mn-ea"/>
            </a:endParaRPr>
          </a:p>
          <a:p>
            <a:pPr algn="l" eaLnBrk="1" hangingPunct="1"/>
            <a:r>
              <a:rPr lang="ja-JP" altLang="en-US" sz="2400" dirty="0" smtClean="0">
                <a:latin typeface="+mn-ea"/>
                <a:ea typeface="+mn-ea"/>
              </a:rPr>
              <a:t>・ポンプの</a:t>
            </a:r>
            <a:r>
              <a:rPr lang="en-US" altLang="ja-JP" sz="2400" dirty="0" smtClean="0">
                <a:latin typeface="+mn-ea"/>
                <a:ea typeface="+mn-ea"/>
              </a:rPr>
              <a:t>ON/OFF</a:t>
            </a:r>
            <a:r>
              <a:rPr lang="ja-JP" altLang="en-US" sz="2400" dirty="0" smtClean="0">
                <a:latin typeface="+mn-ea"/>
                <a:ea typeface="+mn-ea"/>
              </a:rPr>
              <a:t>と騒音が連動しない場合</a:t>
            </a:r>
            <a:endParaRPr lang="en-US" altLang="ja-JP" sz="2400" dirty="0" smtClean="0">
              <a:latin typeface="+mn-ea"/>
              <a:ea typeface="+mn-ea"/>
            </a:endParaRPr>
          </a:p>
          <a:p>
            <a:pPr algn="l" eaLnBrk="1" hangingPunct="1"/>
            <a:r>
              <a:rPr lang="ja-JP" altLang="en-US" sz="2400" dirty="0" smtClean="0">
                <a:latin typeface="+mn-ea"/>
                <a:ea typeface="+mn-ea"/>
              </a:rPr>
              <a:t>  ＝その他要因（換気扇、エレベーター、生活音等）</a:t>
            </a:r>
            <a:endParaRPr lang="ja-JP" altLang="en-US" sz="2400" dirty="0">
              <a:latin typeface="+mn-ea"/>
              <a:ea typeface="+mn-ea"/>
            </a:endParaRPr>
          </a:p>
          <a:p>
            <a:pPr algn="l" eaLnBrk="1" hangingPunct="1"/>
            <a:endParaRPr lang="en-US" altLang="ja-JP" sz="2800" dirty="0" smtClean="0">
              <a:latin typeface="+mn-ea"/>
              <a:ea typeface="+mn-ea"/>
            </a:endParaRPr>
          </a:p>
          <a:p>
            <a:pPr algn="l" eaLnBrk="1" hangingPunct="1"/>
            <a:endParaRPr lang="ja-JP" altLang="en-US" sz="2800" dirty="0">
              <a:latin typeface="+mn-ea"/>
              <a:ea typeface="+mn-ea"/>
            </a:endParaRPr>
          </a:p>
          <a:p>
            <a:pPr algn="l" eaLnBrk="1" hangingPunct="1"/>
            <a:endParaRPr lang="en-US" altLang="ja-JP" sz="2800" dirty="0">
              <a:latin typeface="+mn-ea"/>
              <a:ea typeface="+mn-ea"/>
            </a:endParaRPr>
          </a:p>
          <a:p>
            <a:pPr algn="l" eaLnBrk="1" hangingPunct="1"/>
            <a:endParaRPr lang="en-US" altLang="ja-JP" sz="2800" dirty="0">
              <a:latin typeface="+mn-ea"/>
              <a:ea typeface="+mn-ea"/>
            </a:endParaRPr>
          </a:p>
        </p:txBody>
      </p:sp>
      <p:sp>
        <p:nvSpPr>
          <p:cNvPr id="10" name="タイトル 1"/>
          <p:cNvSpPr>
            <a:spLocks noGrp="1"/>
          </p:cNvSpPr>
          <p:nvPr>
            <p:ph type="title"/>
          </p:nvPr>
        </p:nvSpPr>
        <p:spPr>
          <a:xfrm>
            <a:off x="323528" y="32814"/>
            <a:ext cx="8640960" cy="587874"/>
          </a:xfrm>
        </p:spPr>
        <p:txBody>
          <a:bodyPr/>
          <a:lstStyle/>
          <a:p>
            <a:r>
              <a:rPr lang="en-US" altLang="ja-JP" dirty="0">
                <a:solidFill>
                  <a:srgbClr val="000000"/>
                </a:solidFill>
              </a:rPr>
              <a:t>Ⅵ.</a:t>
            </a:r>
            <a:r>
              <a:rPr kumimoji="1" lang="ja-JP" altLang="en-US" dirty="0" smtClean="0">
                <a:latin typeface="+mn-ea"/>
                <a:ea typeface="+mn-ea"/>
              </a:rPr>
              <a:t>注意</a:t>
            </a:r>
            <a:r>
              <a:rPr kumimoji="1" lang="ja-JP" altLang="en-US" dirty="0" smtClean="0">
                <a:latin typeface="+mn-ea"/>
                <a:ea typeface="+mn-ea"/>
              </a:rPr>
              <a:t>を要するポンプの現象　　</a:t>
            </a:r>
            <a:r>
              <a:rPr kumimoji="1" lang="ja-JP" altLang="en-US" dirty="0" smtClean="0">
                <a:solidFill>
                  <a:srgbClr val="0033CC"/>
                </a:solidFill>
                <a:latin typeface="+mn-ea"/>
                <a:ea typeface="+mn-ea"/>
              </a:rPr>
              <a:t>振動</a:t>
            </a:r>
            <a:r>
              <a:rPr lang="ja-JP" altLang="en-US" dirty="0">
                <a:solidFill>
                  <a:srgbClr val="0033CC"/>
                </a:solidFill>
                <a:latin typeface="+mn-ea"/>
                <a:ea typeface="+mn-ea"/>
              </a:rPr>
              <a:t>・</a:t>
            </a:r>
            <a:r>
              <a:rPr lang="ja-JP" altLang="en-US" dirty="0" smtClean="0">
                <a:solidFill>
                  <a:srgbClr val="0033CC"/>
                </a:solidFill>
                <a:latin typeface="+mn-ea"/>
                <a:ea typeface="+mn-ea"/>
              </a:rPr>
              <a:t>騒音</a:t>
            </a:r>
            <a:endParaRPr kumimoji="1" lang="ja-JP" altLang="en-US" dirty="0">
              <a:solidFill>
                <a:srgbClr val="0033CC"/>
              </a:solidFill>
              <a:latin typeface="+mn-ea"/>
              <a:ea typeface="+mn-ea"/>
            </a:endParaRPr>
          </a:p>
        </p:txBody>
      </p:sp>
    </p:spTree>
    <p:extLst>
      <p:ext uri="{BB962C8B-B14F-4D97-AF65-F5344CB8AC3E}">
        <p14:creationId xmlns:p14="http://schemas.microsoft.com/office/powerpoint/2010/main" val="234931000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latin typeface="+mj-ea"/>
                <a:ea typeface="+mj-ea"/>
              </a:rPr>
              <a:pPr>
                <a:spcBef>
                  <a:spcPct val="0"/>
                </a:spcBef>
                <a:buFontTx/>
                <a:buNone/>
              </a:pPr>
              <a:t>94</a:t>
            </a:fld>
            <a:endParaRPr lang="en-US" altLang="ja-JP" sz="1400" smtClean="0">
              <a:latin typeface="+mj-ea"/>
              <a:ea typeface="+mj-ea"/>
            </a:endParaRPr>
          </a:p>
        </p:txBody>
      </p:sp>
      <p:sp>
        <p:nvSpPr>
          <p:cNvPr id="5124" name="Rectangle 5"/>
          <p:cNvSpPr>
            <a:spLocks noChangeArrowheads="1"/>
          </p:cNvSpPr>
          <p:nvPr/>
        </p:nvSpPr>
        <p:spPr bwMode="auto">
          <a:xfrm>
            <a:off x="1524000" y="3733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19" name="Text Box 5"/>
          <p:cNvSpPr txBox="1">
            <a:spLocks noChangeArrowheads="1"/>
          </p:cNvSpPr>
          <p:nvPr/>
        </p:nvSpPr>
        <p:spPr bwMode="auto">
          <a:xfrm>
            <a:off x="323528" y="1993070"/>
            <a:ext cx="8694008"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2800" b="1" u="sng" dirty="0" smtClean="0">
                <a:latin typeface="BIZ UDPゴシック" panose="020B0400000000000000" pitchFamily="50" charset="-128"/>
                <a:ea typeface="BIZ UDPゴシック" panose="020B0400000000000000" pitchFamily="50" charset="-128"/>
              </a:rPr>
              <a:t>②騒音が発生しているお部屋はどこですか？</a:t>
            </a:r>
            <a:endParaRPr lang="en-US" altLang="ja-JP" sz="2800" b="1" u="sng" dirty="0" smtClean="0">
              <a:latin typeface="BIZ UDPゴシック" panose="020B0400000000000000" pitchFamily="50" charset="-128"/>
              <a:ea typeface="BIZ UDPゴシック" panose="020B0400000000000000" pitchFamily="50" charset="-128"/>
            </a:endParaRPr>
          </a:p>
          <a:p>
            <a:pPr algn="l" eaLnBrk="1" hangingPunct="1"/>
            <a:endParaRPr lang="en-US" altLang="ja-JP" sz="2800" dirty="0">
              <a:latin typeface="BIZ UDPゴシック" panose="020B0400000000000000" pitchFamily="50" charset="-128"/>
              <a:ea typeface="BIZ UDPゴシック" panose="020B0400000000000000" pitchFamily="50" charset="-128"/>
            </a:endParaRPr>
          </a:p>
          <a:p>
            <a:pPr algn="l" eaLnBrk="1" hangingPunct="1"/>
            <a:r>
              <a:rPr lang="ja-JP" altLang="en-US" sz="2400" dirty="0" smtClean="0">
                <a:latin typeface="BIZ UDPゴシック" panose="020B0400000000000000" pitchFamily="50" charset="-128"/>
                <a:ea typeface="BIZ UDPゴシック" panose="020B0400000000000000" pitchFamily="50" charset="-128"/>
              </a:rPr>
              <a:t>・ポンプ室と騒音が発生している部屋が近い場合</a:t>
            </a:r>
            <a:endParaRPr lang="en-US" altLang="ja-JP" sz="2400" dirty="0">
              <a:latin typeface="BIZ UDPゴシック" panose="020B0400000000000000" pitchFamily="50" charset="-128"/>
              <a:ea typeface="BIZ UDPゴシック" panose="020B0400000000000000" pitchFamily="50" charset="-128"/>
            </a:endParaRPr>
          </a:p>
          <a:p>
            <a:pPr algn="l" eaLnBrk="1" hangingPunct="1"/>
            <a:r>
              <a:rPr lang="ja-JP" altLang="en-US" sz="2400" dirty="0">
                <a:latin typeface="BIZ UDPゴシック" panose="020B0400000000000000" pitchFamily="50" charset="-128"/>
                <a:ea typeface="BIZ UDPゴシック" panose="020B0400000000000000" pitchFamily="50" charset="-128"/>
              </a:rPr>
              <a:t>　</a:t>
            </a:r>
            <a:r>
              <a:rPr lang="ja-JP" altLang="en-US" sz="2400" dirty="0" smtClean="0">
                <a:latin typeface="BIZ UDPゴシック" panose="020B0400000000000000" pitchFamily="50" charset="-128"/>
                <a:ea typeface="BIZ UDPゴシック" panose="020B0400000000000000" pitchFamily="50" charset="-128"/>
              </a:rPr>
              <a:t>＝</a:t>
            </a:r>
            <a:r>
              <a:rPr lang="ja-JP" altLang="en-US" sz="2400" dirty="0" smtClean="0">
                <a:solidFill>
                  <a:schemeClr val="accent2"/>
                </a:solidFill>
                <a:latin typeface="BIZ UDPゴシック" panose="020B0400000000000000" pitchFamily="50" charset="-128"/>
                <a:ea typeface="BIZ UDPゴシック" panose="020B0400000000000000" pitchFamily="50" charset="-128"/>
              </a:rPr>
              <a:t>固体伝播音</a:t>
            </a:r>
            <a:r>
              <a:rPr lang="ja-JP" altLang="en-US" sz="2400" dirty="0" smtClean="0">
                <a:latin typeface="BIZ UDPゴシック" panose="020B0400000000000000" pitchFamily="50" charset="-128"/>
                <a:ea typeface="BIZ UDPゴシック" panose="020B0400000000000000" pitchFamily="50" charset="-128"/>
              </a:rPr>
              <a:t>、</a:t>
            </a:r>
            <a:r>
              <a:rPr lang="ja-JP" altLang="en-US" sz="2400" dirty="0" smtClean="0">
                <a:solidFill>
                  <a:srgbClr val="FF6600"/>
                </a:solidFill>
                <a:latin typeface="BIZ UDPゴシック" panose="020B0400000000000000" pitchFamily="50" charset="-128"/>
                <a:ea typeface="BIZ UDPゴシック" panose="020B0400000000000000" pitchFamily="50" charset="-128"/>
              </a:rPr>
              <a:t>空気伝播音</a:t>
            </a:r>
            <a:r>
              <a:rPr lang="ja-JP" altLang="en-US" sz="2400" dirty="0" smtClean="0">
                <a:latin typeface="BIZ UDPゴシック" panose="020B0400000000000000" pitchFamily="50" charset="-128"/>
                <a:ea typeface="BIZ UDPゴシック" panose="020B0400000000000000" pitchFamily="50" charset="-128"/>
              </a:rPr>
              <a:t>の可能性</a:t>
            </a:r>
            <a:endParaRPr lang="en-US" altLang="ja-JP" sz="2400" dirty="0" smtClean="0">
              <a:latin typeface="BIZ UDPゴシック" panose="020B0400000000000000" pitchFamily="50" charset="-128"/>
              <a:ea typeface="BIZ UDPゴシック" panose="020B0400000000000000" pitchFamily="50" charset="-128"/>
            </a:endParaRPr>
          </a:p>
          <a:p>
            <a:pPr algn="l" eaLnBrk="1" hangingPunct="1"/>
            <a:endParaRPr lang="en-US" altLang="ja-JP" sz="2400" dirty="0">
              <a:latin typeface="BIZ UDPゴシック" panose="020B0400000000000000" pitchFamily="50" charset="-128"/>
              <a:ea typeface="BIZ UDPゴシック" panose="020B0400000000000000" pitchFamily="50" charset="-128"/>
            </a:endParaRPr>
          </a:p>
          <a:p>
            <a:pPr eaLnBrk="1" hangingPunct="1"/>
            <a:r>
              <a:rPr lang="ja-JP" altLang="en-US" sz="2400" dirty="0">
                <a:latin typeface="BIZ UDPゴシック" panose="020B0400000000000000" pitchFamily="50" charset="-128"/>
                <a:ea typeface="BIZ UDPゴシック" panose="020B0400000000000000" pitchFamily="50" charset="-128"/>
              </a:rPr>
              <a:t>・</a:t>
            </a:r>
            <a:r>
              <a:rPr lang="ja-JP" altLang="en-US" sz="2400" dirty="0" smtClean="0">
                <a:latin typeface="BIZ UDPゴシック" panose="020B0400000000000000" pitchFamily="50" charset="-128"/>
                <a:ea typeface="BIZ UDPゴシック" panose="020B0400000000000000" pitchFamily="50" charset="-128"/>
              </a:rPr>
              <a:t>ポンプ</a:t>
            </a:r>
            <a:r>
              <a:rPr lang="ja-JP" altLang="en-US" sz="2400" dirty="0">
                <a:latin typeface="BIZ UDPゴシック" panose="020B0400000000000000" pitchFamily="50" charset="-128"/>
                <a:ea typeface="BIZ UDPゴシック" panose="020B0400000000000000" pitchFamily="50" charset="-128"/>
              </a:rPr>
              <a:t>室</a:t>
            </a:r>
            <a:r>
              <a:rPr lang="ja-JP" altLang="en-US" sz="2400" dirty="0" smtClean="0">
                <a:latin typeface="BIZ UDPゴシック" panose="020B0400000000000000" pitchFamily="50" charset="-128"/>
                <a:ea typeface="BIZ UDPゴシック" panose="020B0400000000000000" pitchFamily="50" charset="-128"/>
              </a:rPr>
              <a:t>と騒音</a:t>
            </a:r>
            <a:r>
              <a:rPr lang="ja-JP" altLang="en-US" sz="2400" dirty="0">
                <a:latin typeface="BIZ UDPゴシック" panose="020B0400000000000000" pitchFamily="50" charset="-128"/>
                <a:ea typeface="BIZ UDPゴシック" panose="020B0400000000000000" pitchFamily="50" charset="-128"/>
              </a:rPr>
              <a:t>が</a:t>
            </a:r>
            <a:r>
              <a:rPr lang="ja-JP" altLang="en-US" sz="2400" dirty="0" smtClean="0">
                <a:latin typeface="BIZ UDPゴシック" panose="020B0400000000000000" pitchFamily="50" charset="-128"/>
                <a:ea typeface="BIZ UDPゴシック" panose="020B0400000000000000" pitchFamily="50" charset="-128"/>
              </a:rPr>
              <a:t>発生している部屋が遠い場合</a:t>
            </a:r>
            <a:endParaRPr lang="en-US" altLang="ja-JP" sz="2400" dirty="0">
              <a:latin typeface="BIZ UDPゴシック" panose="020B0400000000000000" pitchFamily="50" charset="-128"/>
              <a:ea typeface="BIZ UDPゴシック" panose="020B0400000000000000" pitchFamily="50" charset="-128"/>
            </a:endParaRPr>
          </a:p>
          <a:p>
            <a:pPr eaLnBrk="1" hangingPunct="1"/>
            <a:r>
              <a:rPr lang="ja-JP" altLang="en-US" sz="2400" dirty="0">
                <a:latin typeface="BIZ UDPゴシック" panose="020B0400000000000000" pitchFamily="50" charset="-128"/>
                <a:ea typeface="BIZ UDPゴシック" panose="020B0400000000000000" pitchFamily="50" charset="-128"/>
              </a:rPr>
              <a:t>　</a:t>
            </a:r>
            <a:r>
              <a:rPr lang="ja-JP" altLang="en-US" sz="2400" dirty="0" smtClean="0">
                <a:latin typeface="BIZ UDPゴシック" panose="020B0400000000000000" pitchFamily="50" charset="-128"/>
                <a:ea typeface="BIZ UDPゴシック" panose="020B0400000000000000" pitchFamily="50" charset="-128"/>
              </a:rPr>
              <a:t>＝</a:t>
            </a:r>
            <a:r>
              <a:rPr lang="ja-JP" altLang="en-US" sz="2400" dirty="0" smtClean="0">
                <a:solidFill>
                  <a:srgbClr val="00B050"/>
                </a:solidFill>
                <a:latin typeface="BIZ UDPゴシック" panose="020B0400000000000000" pitchFamily="50" charset="-128"/>
                <a:ea typeface="BIZ UDPゴシック" panose="020B0400000000000000" pitchFamily="50" charset="-128"/>
              </a:rPr>
              <a:t>脈動音</a:t>
            </a:r>
            <a:r>
              <a:rPr lang="ja-JP" altLang="en-US" sz="2400" dirty="0" smtClean="0">
                <a:latin typeface="BIZ UDPゴシック" panose="020B0400000000000000" pitchFamily="50" charset="-128"/>
                <a:ea typeface="BIZ UDPゴシック" panose="020B0400000000000000" pitchFamily="50" charset="-128"/>
              </a:rPr>
              <a:t>の可能性</a:t>
            </a:r>
            <a:endParaRPr lang="en-US" altLang="ja-JP" sz="2400" dirty="0" smtClean="0">
              <a:latin typeface="BIZ UDPゴシック" panose="020B0400000000000000" pitchFamily="50" charset="-128"/>
              <a:ea typeface="BIZ UDPゴシック" panose="020B0400000000000000" pitchFamily="50" charset="-128"/>
            </a:endParaRPr>
          </a:p>
          <a:p>
            <a:pPr eaLnBrk="1" hangingPunct="1"/>
            <a:endParaRPr lang="en-US" altLang="ja-JP" sz="2800" dirty="0">
              <a:latin typeface="BIZ UDPゴシック" panose="020B0400000000000000" pitchFamily="50" charset="-128"/>
              <a:ea typeface="BIZ UDPゴシック" panose="020B0400000000000000" pitchFamily="50" charset="-128"/>
            </a:endParaRPr>
          </a:p>
          <a:p>
            <a:pPr eaLnBrk="1" hangingPunct="1"/>
            <a:r>
              <a:rPr lang="en-US" altLang="ja-JP" sz="2000" dirty="0" smtClean="0">
                <a:latin typeface="BIZ UDPゴシック" panose="020B0400000000000000" pitchFamily="50" charset="-128"/>
                <a:ea typeface="BIZ UDPゴシック" panose="020B0400000000000000" pitchFamily="50" charset="-128"/>
              </a:rPr>
              <a:t>※</a:t>
            </a:r>
            <a:r>
              <a:rPr lang="ja-JP" altLang="en-US" sz="2000" dirty="0" smtClean="0">
                <a:latin typeface="BIZ UDPゴシック" panose="020B0400000000000000" pitchFamily="50" charset="-128"/>
                <a:ea typeface="BIZ UDPゴシック" panose="020B0400000000000000" pitchFamily="50" charset="-128"/>
              </a:rPr>
              <a:t>振動は遠くになるほど小さくなります。</a:t>
            </a:r>
            <a:endParaRPr lang="en-US" altLang="ja-JP" sz="2000" dirty="0" smtClean="0">
              <a:latin typeface="BIZ UDPゴシック" panose="020B0400000000000000" pitchFamily="50" charset="-128"/>
              <a:ea typeface="BIZ UDPゴシック" panose="020B0400000000000000" pitchFamily="50" charset="-128"/>
            </a:endParaRPr>
          </a:p>
          <a:p>
            <a:pPr eaLnBrk="1" hangingPunct="1"/>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ポンプ設置位置が遠くなるほど固体伝播音、空気伝播音の可能性は</a:t>
            </a:r>
            <a:endParaRPr lang="en-US" altLang="ja-JP" sz="2000" dirty="0" smtClean="0">
              <a:latin typeface="BIZ UDPゴシック" panose="020B0400000000000000" pitchFamily="50" charset="-128"/>
              <a:ea typeface="BIZ UDPゴシック" panose="020B0400000000000000" pitchFamily="50" charset="-128"/>
            </a:endParaRPr>
          </a:p>
          <a:p>
            <a:pPr eaLnBrk="1" hangingPunct="1"/>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低くなります。</a:t>
            </a:r>
            <a:endParaRPr lang="en-US" altLang="ja-JP" sz="2000" dirty="0" smtClean="0">
              <a:latin typeface="BIZ UDPゴシック" panose="020B0400000000000000" pitchFamily="50" charset="-128"/>
              <a:ea typeface="BIZ UDPゴシック" panose="020B0400000000000000" pitchFamily="50" charset="-128"/>
            </a:endParaRPr>
          </a:p>
          <a:p>
            <a:pPr eaLnBrk="1" hangingPunct="1"/>
            <a:endParaRPr lang="en-US" altLang="ja-JP" sz="2800" dirty="0">
              <a:latin typeface="BIZ UDPゴシック" panose="020B0400000000000000" pitchFamily="50" charset="-128"/>
              <a:ea typeface="BIZ UDPゴシック" panose="020B0400000000000000" pitchFamily="50" charset="-128"/>
            </a:endParaRPr>
          </a:p>
          <a:p>
            <a:pPr algn="l" eaLnBrk="1" hangingPunct="1"/>
            <a:endParaRPr lang="en-US" altLang="ja-JP" sz="2800" dirty="0" smtClean="0">
              <a:latin typeface="BIZ UDPゴシック" panose="020B0400000000000000" pitchFamily="50" charset="-128"/>
              <a:ea typeface="BIZ UDPゴシック" panose="020B0400000000000000" pitchFamily="50" charset="-128"/>
            </a:endParaRPr>
          </a:p>
          <a:p>
            <a:pPr algn="l" eaLnBrk="1" hangingPunct="1"/>
            <a:endParaRPr lang="en-US" altLang="ja-JP" sz="2800" dirty="0" smtClean="0">
              <a:latin typeface="BIZ UDPゴシック" panose="020B0400000000000000" pitchFamily="50" charset="-128"/>
              <a:ea typeface="BIZ UDPゴシック" panose="020B0400000000000000" pitchFamily="50" charset="-128"/>
            </a:endParaRPr>
          </a:p>
          <a:p>
            <a:pPr algn="l" eaLnBrk="1" hangingPunct="1"/>
            <a:endParaRPr lang="ja-JP" altLang="en-US" sz="2800" dirty="0">
              <a:latin typeface="BIZ UDPゴシック" panose="020B0400000000000000" pitchFamily="50" charset="-128"/>
              <a:ea typeface="BIZ UDPゴシック" panose="020B0400000000000000" pitchFamily="50" charset="-128"/>
            </a:endParaRPr>
          </a:p>
          <a:p>
            <a:pPr algn="l" eaLnBrk="1" hangingPunct="1"/>
            <a:endParaRPr lang="en-US" altLang="ja-JP" sz="2800" dirty="0">
              <a:latin typeface="BIZ UDPゴシック" panose="020B0400000000000000" pitchFamily="50" charset="-128"/>
              <a:ea typeface="BIZ UDPゴシック" panose="020B0400000000000000" pitchFamily="50" charset="-128"/>
            </a:endParaRPr>
          </a:p>
          <a:p>
            <a:pPr algn="l" eaLnBrk="1" hangingPunct="1"/>
            <a:endParaRPr lang="en-US" altLang="ja-JP" sz="2800" dirty="0">
              <a:latin typeface="BIZ UDPゴシック" panose="020B0400000000000000" pitchFamily="50" charset="-128"/>
              <a:ea typeface="BIZ UDPゴシック" panose="020B0400000000000000" pitchFamily="50" charset="-128"/>
            </a:endParaRPr>
          </a:p>
        </p:txBody>
      </p:sp>
      <p:sp>
        <p:nvSpPr>
          <p:cNvPr id="10" name="AutoShape 8"/>
          <p:cNvSpPr>
            <a:spLocks noChangeArrowheads="1"/>
          </p:cNvSpPr>
          <p:nvPr/>
        </p:nvSpPr>
        <p:spPr bwMode="auto">
          <a:xfrm>
            <a:off x="435615" y="1012913"/>
            <a:ext cx="3704338"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latin typeface="+mj-ea"/>
                <a:ea typeface="+mj-ea"/>
              </a:rPr>
              <a:t>騒音調査</a:t>
            </a:r>
            <a:endParaRPr lang="ja-JP" altLang="en-US" sz="2000" dirty="0">
              <a:latin typeface="+mj-ea"/>
              <a:ea typeface="+mj-ea"/>
            </a:endParaRPr>
          </a:p>
        </p:txBody>
      </p:sp>
      <p:sp>
        <p:nvSpPr>
          <p:cNvPr id="11" name="タイトル 1"/>
          <p:cNvSpPr>
            <a:spLocks noGrp="1"/>
          </p:cNvSpPr>
          <p:nvPr>
            <p:ph type="title"/>
          </p:nvPr>
        </p:nvSpPr>
        <p:spPr>
          <a:xfrm>
            <a:off x="323528" y="32814"/>
            <a:ext cx="8640960" cy="587874"/>
          </a:xfrm>
        </p:spPr>
        <p:txBody>
          <a:bodyPr/>
          <a:lstStyle/>
          <a:p>
            <a:r>
              <a:rPr lang="en-US" altLang="ja-JP" dirty="0">
                <a:solidFill>
                  <a:srgbClr val="000000"/>
                </a:solidFill>
              </a:rPr>
              <a:t>Ⅵ.</a:t>
            </a:r>
            <a:r>
              <a:rPr kumimoji="1" lang="ja-JP" altLang="en-US" dirty="0" smtClean="0">
                <a:latin typeface="+mj-ea"/>
              </a:rPr>
              <a:t>注意</a:t>
            </a:r>
            <a:r>
              <a:rPr kumimoji="1" lang="ja-JP" altLang="en-US" dirty="0" smtClean="0">
                <a:latin typeface="+mj-ea"/>
              </a:rPr>
              <a:t>を要するポンプの現象　　</a:t>
            </a:r>
            <a:r>
              <a:rPr kumimoji="1" lang="ja-JP" altLang="en-US" dirty="0" smtClean="0">
                <a:solidFill>
                  <a:srgbClr val="0033CC"/>
                </a:solidFill>
                <a:latin typeface="+mj-ea"/>
              </a:rPr>
              <a:t>振動</a:t>
            </a:r>
            <a:r>
              <a:rPr lang="ja-JP" altLang="en-US" dirty="0">
                <a:solidFill>
                  <a:srgbClr val="0033CC"/>
                </a:solidFill>
                <a:latin typeface="+mj-ea"/>
              </a:rPr>
              <a:t>・</a:t>
            </a:r>
            <a:r>
              <a:rPr lang="ja-JP" altLang="en-US" dirty="0" smtClean="0">
                <a:solidFill>
                  <a:srgbClr val="0033CC"/>
                </a:solidFill>
                <a:latin typeface="+mj-ea"/>
              </a:rPr>
              <a:t>騒音</a:t>
            </a:r>
            <a:endParaRPr kumimoji="1" lang="ja-JP" altLang="en-US" dirty="0">
              <a:solidFill>
                <a:srgbClr val="0033CC"/>
              </a:solidFill>
              <a:latin typeface="+mj-ea"/>
            </a:endParaRPr>
          </a:p>
        </p:txBody>
      </p:sp>
    </p:spTree>
    <p:extLst>
      <p:ext uri="{BB962C8B-B14F-4D97-AF65-F5344CB8AC3E}">
        <p14:creationId xmlns:p14="http://schemas.microsoft.com/office/powerpoint/2010/main" val="161616395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latin typeface="+mn-ea"/>
                <a:ea typeface="+mn-ea"/>
              </a:rPr>
              <a:pPr>
                <a:spcBef>
                  <a:spcPct val="0"/>
                </a:spcBef>
                <a:buFontTx/>
                <a:buNone/>
              </a:pPr>
              <a:t>95</a:t>
            </a:fld>
            <a:endParaRPr lang="en-US" altLang="ja-JP" sz="1400" smtClean="0">
              <a:latin typeface="+mn-ea"/>
              <a:ea typeface="+mn-ea"/>
            </a:endParaRPr>
          </a:p>
        </p:txBody>
      </p:sp>
      <p:sp>
        <p:nvSpPr>
          <p:cNvPr id="5124" name="Rectangle 5"/>
          <p:cNvSpPr>
            <a:spLocks noChangeArrowheads="1"/>
          </p:cNvSpPr>
          <p:nvPr/>
        </p:nvSpPr>
        <p:spPr bwMode="auto">
          <a:xfrm>
            <a:off x="1524000" y="3733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7" name="AutoShape 8"/>
          <p:cNvSpPr>
            <a:spLocks noChangeArrowheads="1"/>
          </p:cNvSpPr>
          <p:nvPr/>
        </p:nvSpPr>
        <p:spPr bwMode="auto">
          <a:xfrm>
            <a:off x="435615" y="1012913"/>
            <a:ext cx="3704338"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latin typeface="+mn-ea"/>
                <a:ea typeface="+mn-ea"/>
              </a:rPr>
              <a:t>騒音</a:t>
            </a:r>
            <a:r>
              <a:rPr lang="ja-JP" altLang="en-US" sz="2000" dirty="0">
                <a:latin typeface="+mn-ea"/>
                <a:ea typeface="+mn-ea"/>
              </a:rPr>
              <a:t>調査</a:t>
            </a:r>
          </a:p>
        </p:txBody>
      </p:sp>
      <p:sp>
        <p:nvSpPr>
          <p:cNvPr id="19" name="Text Box 5"/>
          <p:cNvSpPr txBox="1">
            <a:spLocks noChangeArrowheads="1"/>
          </p:cNvSpPr>
          <p:nvPr/>
        </p:nvSpPr>
        <p:spPr bwMode="auto">
          <a:xfrm>
            <a:off x="323528" y="1993070"/>
            <a:ext cx="8694008"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r>
              <a:rPr lang="ja-JP" altLang="en-US" sz="2800" b="1" u="sng" dirty="0" smtClean="0">
                <a:latin typeface="+mn-ea"/>
                <a:ea typeface="+mn-ea"/>
              </a:rPr>
              <a:t>③お部屋内でどのように音が聞こえますか？</a:t>
            </a:r>
            <a:endParaRPr lang="en-US" altLang="ja-JP" sz="2800" b="1" u="sng" dirty="0">
              <a:latin typeface="+mn-ea"/>
              <a:ea typeface="+mn-ea"/>
            </a:endParaRPr>
          </a:p>
          <a:p>
            <a:pPr algn="l" eaLnBrk="1" hangingPunct="1"/>
            <a:endParaRPr lang="en-US" altLang="ja-JP" sz="2800" dirty="0" smtClean="0">
              <a:latin typeface="+mn-ea"/>
              <a:ea typeface="+mn-ea"/>
            </a:endParaRPr>
          </a:p>
          <a:p>
            <a:pPr eaLnBrk="1" hangingPunct="1"/>
            <a:r>
              <a:rPr lang="ja-JP" altLang="en-US" sz="2400" dirty="0" smtClean="0">
                <a:latin typeface="+mn-ea"/>
                <a:ea typeface="+mn-ea"/>
              </a:rPr>
              <a:t>・床</a:t>
            </a:r>
            <a:r>
              <a:rPr lang="ja-JP" altLang="en-US" sz="2400" dirty="0">
                <a:latin typeface="+mn-ea"/>
                <a:ea typeface="+mn-ea"/>
              </a:rPr>
              <a:t>に耳を当てると</a:t>
            </a:r>
            <a:r>
              <a:rPr lang="ja-JP" altLang="en-US" sz="2400" dirty="0" smtClean="0">
                <a:latin typeface="+mn-ea"/>
                <a:ea typeface="+mn-ea"/>
              </a:rPr>
              <a:t>聞こえる → 床</a:t>
            </a:r>
            <a:r>
              <a:rPr lang="ja-JP" altLang="en-US" sz="2400" dirty="0">
                <a:latin typeface="+mn-ea"/>
                <a:ea typeface="+mn-ea"/>
              </a:rPr>
              <a:t>からの</a:t>
            </a:r>
            <a:r>
              <a:rPr lang="ja-JP" altLang="en-US" sz="2400" dirty="0">
                <a:solidFill>
                  <a:schemeClr val="accent2"/>
                </a:solidFill>
                <a:latin typeface="+mn-ea"/>
                <a:ea typeface="+mn-ea"/>
              </a:rPr>
              <a:t>固体伝播音</a:t>
            </a:r>
          </a:p>
          <a:p>
            <a:pPr eaLnBrk="1" hangingPunct="1"/>
            <a:endParaRPr lang="en-US" altLang="ja-JP" sz="2400" dirty="0" smtClean="0">
              <a:latin typeface="+mn-ea"/>
              <a:ea typeface="+mn-ea"/>
            </a:endParaRPr>
          </a:p>
          <a:p>
            <a:pPr eaLnBrk="1" hangingPunct="1"/>
            <a:r>
              <a:rPr lang="ja-JP" altLang="en-US" sz="2400" dirty="0" smtClean="0">
                <a:latin typeface="+mn-ea"/>
                <a:ea typeface="+mn-ea"/>
              </a:rPr>
              <a:t>・</a:t>
            </a:r>
            <a:r>
              <a:rPr lang="ja-JP" altLang="en-US" sz="2400" dirty="0">
                <a:latin typeface="+mn-ea"/>
                <a:ea typeface="+mn-ea"/>
              </a:rPr>
              <a:t>壁に耳を当てると</a:t>
            </a:r>
            <a:r>
              <a:rPr lang="ja-JP" altLang="en-US" sz="2400" dirty="0" smtClean="0">
                <a:latin typeface="+mn-ea"/>
                <a:ea typeface="+mn-ea"/>
              </a:rPr>
              <a:t>聞こえる → 壁</a:t>
            </a:r>
            <a:r>
              <a:rPr lang="ja-JP" altLang="en-US" sz="2400" dirty="0">
                <a:latin typeface="+mn-ea"/>
                <a:ea typeface="+mn-ea"/>
              </a:rPr>
              <a:t>からの</a:t>
            </a:r>
            <a:r>
              <a:rPr lang="ja-JP" altLang="en-US" sz="2400" dirty="0">
                <a:solidFill>
                  <a:schemeClr val="accent2"/>
                </a:solidFill>
                <a:latin typeface="+mn-ea"/>
                <a:ea typeface="+mn-ea"/>
              </a:rPr>
              <a:t>固体伝播音</a:t>
            </a:r>
          </a:p>
          <a:p>
            <a:pPr eaLnBrk="1" hangingPunct="1"/>
            <a:endParaRPr lang="en-US" altLang="ja-JP" sz="2400" dirty="0">
              <a:latin typeface="+mn-ea"/>
              <a:ea typeface="+mn-ea"/>
            </a:endParaRPr>
          </a:p>
          <a:p>
            <a:pPr eaLnBrk="1" hangingPunct="1"/>
            <a:r>
              <a:rPr lang="ja-JP" altLang="en-US" sz="2400" dirty="0" smtClean="0">
                <a:latin typeface="+mn-ea"/>
                <a:ea typeface="+mn-ea"/>
              </a:rPr>
              <a:t>・</a:t>
            </a:r>
            <a:r>
              <a:rPr lang="ja-JP" altLang="en-US" sz="2400" dirty="0">
                <a:latin typeface="+mn-ea"/>
                <a:ea typeface="+mn-ea"/>
              </a:rPr>
              <a:t>窓や扉に耳を近づけると</a:t>
            </a:r>
            <a:r>
              <a:rPr lang="ja-JP" altLang="en-US" sz="2400" dirty="0" smtClean="0">
                <a:latin typeface="+mn-ea"/>
                <a:ea typeface="+mn-ea"/>
              </a:rPr>
              <a:t>聞こえる → </a:t>
            </a:r>
            <a:r>
              <a:rPr lang="ja-JP" altLang="en-US" sz="2400" dirty="0" smtClean="0">
                <a:solidFill>
                  <a:srgbClr val="FF6600"/>
                </a:solidFill>
                <a:latin typeface="+mn-ea"/>
                <a:ea typeface="+mn-ea"/>
              </a:rPr>
              <a:t>空気伝播音</a:t>
            </a:r>
            <a:endParaRPr lang="en-US" altLang="ja-JP" sz="2400" dirty="0" smtClean="0">
              <a:solidFill>
                <a:srgbClr val="FF6600"/>
              </a:solidFill>
              <a:latin typeface="+mn-ea"/>
              <a:ea typeface="+mn-ea"/>
            </a:endParaRPr>
          </a:p>
          <a:p>
            <a:pPr eaLnBrk="1" hangingPunct="1"/>
            <a:endParaRPr lang="en-US" altLang="ja-JP" sz="2800" dirty="0">
              <a:solidFill>
                <a:srgbClr val="FF6600"/>
              </a:solidFill>
              <a:latin typeface="+mn-ea"/>
              <a:ea typeface="+mn-ea"/>
            </a:endParaRPr>
          </a:p>
          <a:p>
            <a:pPr eaLnBrk="1" hangingPunct="1"/>
            <a:r>
              <a:rPr lang="en-US" altLang="ja-JP" sz="2000" dirty="0" smtClean="0">
                <a:latin typeface="+mn-ea"/>
                <a:ea typeface="+mn-ea"/>
              </a:rPr>
              <a:t>※</a:t>
            </a:r>
            <a:r>
              <a:rPr lang="ja-JP" altLang="en-US" sz="2000" dirty="0" smtClean="0">
                <a:latin typeface="+mn-ea"/>
                <a:ea typeface="+mn-ea"/>
              </a:rPr>
              <a:t>音</a:t>
            </a:r>
            <a:r>
              <a:rPr lang="ja-JP" altLang="en-US" sz="2000" dirty="0">
                <a:latin typeface="+mn-ea"/>
                <a:ea typeface="+mn-ea"/>
              </a:rPr>
              <a:t>がどこから聞こえているかで音の伝達経路が絞り込めます</a:t>
            </a:r>
            <a:endParaRPr lang="ja-JP" altLang="en-US" sz="2000" dirty="0">
              <a:solidFill>
                <a:srgbClr val="FF6600"/>
              </a:solidFill>
              <a:latin typeface="+mn-ea"/>
              <a:ea typeface="+mn-ea"/>
            </a:endParaRPr>
          </a:p>
          <a:p>
            <a:pPr algn="l" eaLnBrk="1" hangingPunct="1"/>
            <a:endParaRPr lang="en-US" altLang="ja-JP" sz="2800" dirty="0" smtClean="0">
              <a:latin typeface="+mn-ea"/>
              <a:ea typeface="+mn-ea"/>
            </a:endParaRPr>
          </a:p>
          <a:p>
            <a:pPr algn="l" eaLnBrk="1" hangingPunct="1"/>
            <a:endParaRPr lang="en-US" altLang="ja-JP" sz="2800" dirty="0">
              <a:latin typeface="+mn-ea"/>
              <a:ea typeface="+mn-ea"/>
            </a:endParaRPr>
          </a:p>
          <a:p>
            <a:pPr algn="l" eaLnBrk="1" hangingPunct="1"/>
            <a:endParaRPr lang="en-US" altLang="ja-JP" sz="2800" dirty="0" smtClean="0">
              <a:latin typeface="+mn-ea"/>
              <a:ea typeface="+mn-ea"/>
            </a:endParaRPr>
          </a:p>
          <a:p>
            <a:pPr algn="l" eaLnBrk="1" hangingPunct="1"/>
            <a:endParaRPr lang="en-US" altLang="ja-JP" sz="2800" dirty="0" smtClean="0">
              <a:latin typeface="+mn-ea"/>
              <a:ea typeface="+mn-ea"/>
            </a:endParaRPr>
          </a:p>
        </p:txBody>
      </p:sp>
      <p:sp>
        <p:nvSpPr>
          <p:cNvPr id="8" name="タイトル 1"/>
          <p:cNvSpPr>
            <a:spLocks noGrp="1"/>
          </p:cNvSpPr>
          <p:nvPr>
            <p:ph type="title"/>
          </p:nvPr>
        </p:nvSpPr>
        <p:spPr>
          <a:xfrm>
            <a:off x="323528" y="32814"/>
            <a:ext cx="8640960" cy="587874"/>
          </a:xfrm>
        </p:spPr>
        <p:txBody>
          <a:bodyPr/>
          <a:lstStyle/>
          <a:p>
            <a:r>
              <a:rPr lang="en-US" altLang="ja-JP" dirty="0">
                <a:solidFill>
                  <a:srgbClr val="000000"/>
                </a:solidFill>
              </a:rPr>
              <a:t>Ⅵ.</a:t>
            </a:r>
            <a:r>
              <a:rPr kumimoji="1" lang="ja-JP" altLang="en-US" dirty="0" smtClean="0">
                <a:latin typeface="+mn-ea"/>
                <a:ea typeface="+mn-ea"/>
              </a:rPr>
              <a:t>注意</a:t>
            </a:r>
            <a:r>
              <a:rPr kumimoji="1" lang="ja-JP" altLang="en-US" dirty="0" smtClean="0">
                <a:latin typeface="+mn-ea"/>
                <a:ea typeface="+mn-ea"/>
              </a:rPr>
              <a:t>を要するポンプの現象　　</a:t>
            </a:r>
            <a:r>
              <a:rPr kumimoji="1" lang="ja-JP" altLang="en-US" dirty="0" smtClean="0">
                <a:solidFill>
                  <a:srgbClr val="0033CC"/>
                </a:solidFill>
                <a:latin typeface="+mn-ea"/>
                <a:ea typeface="+mn-ea"/>
              </a:rPr>
              <a:t>振動</a:t>
            </a:r>
            <a:r>
              <a:rPr lang="ja-JP" altLang="en-US" dirty="0">
                <a:solidFill>
                  <a:srgbClr val="0033CC"/>
                </a:solidFill>
                <a:latin typeface="+mn-ea"/>
                <a:ea typeface="+mn-ea"/>
              </a:rPr>
              <a:t>・</a:t>
            </a:r>
            <a:r>
              <a:rPr lang="ja-JP" altLang="en-US" dirty="0" smtClean="0">
                <a:solidFill>
                  <a:srgbClr val="0033CC"/>
                </a:solidFill>
                <a:latin typeface="+mn-ea"/>
                <a:ea typeface="+mn-ea"/>
              </a:rPr>
              <a:t>騒音</a:t>
            </a:r>
            <a:endParaRPr kumimoji="1" lang="ja-JP" altLang="en-US" dirty="0">
              <a:solidFill>
                <a:srgbClr val="0033CC"/>
              </a:solidFill>
              <a:latin typeface="+mn-ea"/>
              <a:ea typeface="+mn-ea"/>
            </a:endParaRPr>
          </a:p>
        </p:txBody>
      </p:sp>
    </p:spTree>
    <p:extLst>
      <p:ext uri="{BB962C8B-B14F-4D97-AF65-F5344CB8AC3E}">
        <p14:creationId xmlns:p14="http://schemas.microsoft.com/office/powerpoint/2010/main" val="399380584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610016"/>
            <a:ext cx="1008112" cy="853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角丸四角形吹き出し 11"/>
          <p:cNvSpPr/>
          <p:nvPr/>
        </p:nvSpPr>
        <p:spPr>
          <a:xfrm>
            <a:off x="6039339" y="908809"/>
            <a:ext cx="2952328" cy="1680118"/>
          </a:xfrm>
          <a:prstGeom prst="wedgeRoundRectCallout">
            <a:avLst>
              <a:gd name="adj1" fmla="val -61440"/>
              <a:gd name="adj2" fmla="val 2070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solidFill>
                  <a:schemeClr val="tx1"/>
                </a:solidFill>
                <a:latin typeface="+mj-ea"/>
                <a:ea typeface="+mj-ea"/>
              </a:rPr>
              <a:t>2</a:t>
            </a:r>
            <a:r>
              <a:rPr lang="ja-JP" altLang="en-US" dirty="0" smtClean="0">
                <a:solidFill>
                  <a:schemeClr val="tx1"/>
                </a:solidFill>
                <a:latin typeface="+mj-ea"/>
                <a:ea typeface="+mj-ea"/>
              </a:rPr>
              <a:t>人以上での調査が基本です。音が聞こえる部屋とポンプ室に分かれて調査します。</a:t>
            </a:r>
            <a:endParaRPr lang="en-US" altLang="ja-JP" dirty="0" smtClean="0">
              <a:solidFill>
                <a:schemeClr val="tx1"/>
              </a:solidFill>
              <a:latin typeface="+mj-ea"/>
              <a:ea typeface="+mj-ea"/>
            </a:endParaRPr>
          </a:p>
        </p:txBody>
      </p:sp>
      <p:sp>
        <p:nvSpPr>
          <p:cNvPr id="25" name="正方形/長方形 24"/>
          <p:cNvSpPr/>
          <p:nvPr/>
        </p:nvSpPr>
        <p:spPr>
          <a:xfrm>
            <a:off x="4103960" y="2780928"/>
            <a:ext cx="108000" cy="36724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6" name="正方形/長方形 25"/>
          <p:cNvSpPr/>
          <p:nvPr/>
        </p:nvSpPr>
        <p:spPr>
          <a:xfrm>
            <a:off x="683568" y="6237336"/>
            <a:ext cx="7416824" cy="216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7" name="正方形/長方形 26"/>
          <p:cNvSpPr/>
          <p:nvPr/>
        </p:nvSpPr>
        <p:spPr>
          <a:xfrm>
            <a:off x="683568" y="2780928"/>
            <a:ext cx="7416824" cy="216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8" name="正方形/長方形 27"/>
          <p:cNvSpPr/>
          <p:nvPr/>
        </p:nvSpPr>
        <p:spPr>
          <a:xfrm>
            <a:off x="1763688" y="2780928"/>
            <a:ext cx="108000" cy="36724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29" name="正方形/長方形 28"/>
          <p:cNvSpPr/>
          <p:nvPr/>
        </p:nvSpPr>
        <p:spPr>
          <a:xfrm>
            <a:off x="6552232" y="2780928"/>
            <a:ext cx="108000" cy="367240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30" name="タイトル 2"/>
          <p:cNvSpPr txBox="1">
            <a:spLocks/>
          </p:cNvSpPr>
          <p:nvPr/>
        </p:nvSpPr>
        <p:spPr>
          <a:xfrm>
            <a:off x="1259632" y="2551667"/>
            <a:ext cx="1547664" cy="674522"/>
          </a:xfrm>
          <a:prstGeom prst="rect">
            <a:avLst/>
          </a:prstGeom>
          <a:solidFill>
            <a:schemeClr val="bg1"/>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800" dirty="0">
                <a:solidFill>
                  <a:schemeClr val="tx1"/>
                </a:solidFill>
                <a:latin typeface="+mj-ea"/>
              </a:rPr>
              <a:t>居室</a:t>
            </a:r>
            <a:endParaRPr lang="en-US" altLang="ja-JP" sz="2800" dirty="0">
              <a:solidFill>
                <a:schemeClr val="tx1"/>
              </a:solidFill>
              <a:latin typeface="+mj-ea"/>
            </a:endParaRPr>
          </a:p>
        </p:txBody>
      </p:sp>
      <p:sp>
        <p:nvSpPr>
          <p:cNvPr id="31" name="タイトル 2"/>
          <p:cNvSpPr txBox="1">
            <a:spLocks/>
          </p:cNvSpPr>
          <p:nvPr/>
        </p:nvSpPr>
        <p:spPr>
          <a:xfrm>
            <a:off x="6444208" y="5562814"/>
            <a:ext cx="1656184" cy="674522"/>
          </a:xfrm>
          <a:prstGeom prst="rect">
            <a:avLst/>
          </a:prstGeom>
          <a:solidFill>
            <a:schemeClr val="bg1"/>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800" dirty="0" smtClean="0">
                <a:solidFill>
                  <a:schemeClr val="tx1"/>
                </a:solidFill>
                <a:latin typeface="+mj-ea"/>
              </a:rPr>
              <a:t>ポンプ室</a:t>
            </a:r>
            <a:endParaRPr lang="en-US" altLang="ja-JP" sz="2800" dirty="0">
              <a:solidFill>
                <a:schemeClr val="tx1"/>
              </a:solidFill>
              <a:latin typeface="+mj-ea"/>
            </a:endParaRPr>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2648" y="4974678"/>
            <a:ext cx="707544" cy="1262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タイトル 2"/>
          <p:cNvSpPr txBox="1">
            <a:spLocks/>
          </p:cNvSpPr>
          <p:nvPr/>
        </p:nvSpPr>
        <p:spPr>
          <a:xfrm>
            <a:off x="4300407" y="4989129"/>
            <a:ext cx="1565814"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1200" dirty="0" smtClean="0">
                <a:solidFill>
                  <a:schemeClr val="tx1"/>
                </a:solidFill>
                <a:latin typeface="+mj-ea"/>
              </a:rPr>
              <a:t>聴こえますかー！？</a:t>
            </a:r>
            <a:endParaRPr lang="en-US" altLang="ja-JP" sz="1200" dirty="0">
              <a:solidFill>
                <a:schemeClr val="tx1"/>
              </a:solidFill>
              <a:latin typeface="+mj-ea"/>
            </a:endParaRPr>
          </a:p>
        </p:txBody>
      </p:sp>
      <p:pic>
        <p:nvPicPr>
          <p:cNvPr id="102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7581" y="3356992"/>
            <a:ext cx="1296144"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683568" y="4581128"/>
            <a:ext cx="7416824" cy="216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sp>
        <p:nvSpPr>
          <p:cNvPr id="18" name="AutoShape 8"/>
          <p:cNvSpPr>
            <a:spLocks noChangeArrowheads="1"/>
          </p:cNvSpPr>
          <p:nvPr/>
        </p:nvSpPr>
        <p:spPr bwMode="auto">
          <a:xfrm>
            <a:off x="435615" y="1012913"/>
            <a:ext cx="3704338"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latin typeface="+mj-ea"/>
                <a:ea typeface="+mj-ea"/>
              </a:rPr>
              <a:t>騒音調査（音の伝達経路調査）</a:t>
            </a:r>
            <a:endParaRPr lang="en-US" altLang="ja-JP" sz="2000" dirty="0" smtClean="0">
              <a:latin typeface="+mj-ea"/>
              <a:ea typeface="+mj-ea"/>
            </a:endParaRPr>
          </a:p>
        </p:txBody>
      </p:sp>
      <p:sp>
        <p:nvSpPr>
          <p:cNvPr id="20" name="タイトル 1"/>
          <p:cNvSpPr>
            <a:spLocks noGrp="1"/>
          </p:cNvSpPr>
          <p:nvPr>
            <p:ph type="title"/>
          </p:nvPr>
        </p:nvSpPr>
        <p:spPr>
          <a:xfrm>
            <a:off x="323528" y="32814"/>
            <a:ext cx="8640960" cy="587874"/>
          </a:xfrm>
        </p:spPr>
        <p:txBody>
          <a:bodyPr/>
          <a:lstStyle/>
          <a:p>
            <a:r>
              <a:rPr lang="en-US" altLang="ja-JP" dirty="0">
                <a:solidFill>
                  <a:srgbClr val="000000"/>
                </a:solidFill>
              </a:rPr>
              <a:t>Ⅵ.</a:t>
            </a:r>
            <a:r>
              <a:rPr kumimoji="1" lang="ja-JP" altLang="en-US" dirty="0" smtClean="0">
                <a:latin typeface="+mj-ea"/>
              </a:rPr>
              <a:t>注意</a:t>
            </a:r>
            <a:r>
              <a:rPr kumimoji="1" lang="ja-JP" altLang="en-US" dirty="0" smtClean="0">
                <a:latin typeface="+mj-ea"/>
              </a:rPr>
              <a:t>を要するポンプの現象　　</a:t>
            </a:r>
            <a:r>
              <a:rPr kumimoji="1" lang="ja-JP" altLang="en-US" dirty="0" smtClean="0">
                <a:solidFill>
                  <a:srgbClr val="0033CC"/>
                </a:solidFill>
                <a:latin typeface="+mj-ea"/>
              </a:rPr>
              <a:t>振動</a:t>
            </a:r>
            <a:r>
              <a:rPr lang="ja-JP" altLang="en-US" dirty="0">
                <a:solidFill>
                  <a:srgbClr val="0033CC"/>
                </a:solidFill>
                <a:latin typeface="+mj-ea"/>
              </a:rPr>
              <a:t>・</a:t>
            </a:r>
            <a:r>
              <a:rPr lang="ja-JP" altLang="en-US" dirty="0" smtClean="0">
                <a:solidFill>
                  <a:srgbClr val="0033CC"/>
                </a:solidFill>
                <a:latin typeface="+mj-ea"/>
              </a:rPr>
              <a:t>騒音</a:t>
            </a:r>
            <a:endParaRPr kumimoji="1" lang="ja-JP" altLang="en-US" dirty="0">
              <a:solidFill>
                <a:srgbClr val="0033CC"/>
              </a:solidFill>
              <a:latin typeface="+mj-ea"/>
            </a:endParaRPr>
          </a:p>
        </p:txBody>
      </p:sp>
      <p:sp>
        <p:nvSpPr>
          <p:cNvPr id="6" name="スライド番号プレースホルダー 5"/>
          <p:cNvSpPr>
            <a:spLocks noGrp="1"/>
          </p:cNvSpPr>
          <p:nvPr>
            <p:ph type="sldNum" sz="quarter" idx="12"/>
          </p:nvPr>
        </p:nvSpPr>
        <p:spPr/>
        <p:txBody>
          <a:bodyPr/>
          <a:lstStyle/>
          <a:p>
            <a:pPr>
              <a:defRPr/>
            </a:pPr>
            <a:fld id="{23D2C56F-E455-4505-A0A1-E0612E4656AE}" type="slidenum">
              <a:rPr lang="en-US" altLang="ja-JP" smtClean="0">
                <a:latin typeface="+mj-ea"/>
                <a:ea typeface="+mj-ea"/>
              </a:rPr>
              <a:pPr>
                <a:defRPr/>
              </a:pPr>
              <a:t>96</a:t>
            </a:fld>
            <a:endParaRPr lang="en-US" altLang="ja-JP">
              <a:latin typeface="+mj-ea"/>
              <a:ea typeface="+mj-ea"/>
            </a:endParaRPr>
          </a:p>
        </p:txBody>
      </p:sp>
    </p:spTree>
    <p:extLst>
      <p:ext uri="{BB962C8B-B14F-4D97-AF65-F5344CB8AC3E}">
        <p14:creationId xmlns:p14="http://schemas.microsoft.com/office/powerpoint/2010/main" val="100744942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latin typeface="+mn-ea"/>
                <a:ea typeface="+mn-ea"/>
              </a:rPr>
              <a:pPr>
                <a:spcBef>
                  <a:spcPct val="0"/>
                </a:spcBef>
                <a:buFontTx/>
                <a:buNone/>
              </a:pPr>
              <a:t>97</a:t>
            </a:fld>
            <a:endParaRPr lang="en-US" altLang="ja-JP" sz="1400" smtClean="0">
              <a:latin typeface="+mn-ea"/>
              <a:ea typeface="+mn-ea"/>
            </a:endParaRPr>
          </a:p>
        </p:txBody>
      </p:sp>
      <p:sp>
        <p:nvSpPr>
          <p:cNvPr id="5124" name="Rectangle 5"/>
          <p:cNvSpPr>
            <a:spLocks noChangeArrowheads="1"/>
          </p:cNvSpPr>
          <p:nvPr/>
        </p:nvSpPr>
        <p:spPr bwMode="auto">
          <a:xfrm>
            <a:off x="1524000" y="3733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sp>
        <p:nvSpPr>
          <p:cNvPr id="10" name="Text Box 5"/>
          <p:cNvSpPr txBox="1">
            <a:spLocks noChangeArrowheads="1"/>
          </p:cNvSpPr>
          <p:nvPr/>
        </p:nvSpPr>
        <p:spPr bwMode="auto">
          <a:xfrm>
            <a:off x="59259" y="1871752"/>
            <a:ext cx="8257157"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r>
              <a:rPr lang="en-US" altLang="ja-JP" sz="2400" dirty="0" smtClean="0">
                <a:latin typeface="+mn-ea"/>
                <a:ea typeface="+mn-ea"/>
              </a:rPr>
              <a:t>■</a:t>
            </a:r>
            <a:r>
              <a:rPr lang="ja-JP" altLang="en-US" sz="2400" b="1" u="sng" dirty="0" smtClean="0">
                <a:latin typeface="+mn-ea"/>
                <a:ea typeface="+mn-ea"/>
              </a:rPr>
              <a:t>ポンプ室、音が聞こえる部屋に分かれ以下内容を確認</a:t>
            </a:r>
            <a:endParaRPr lang="en-US" altLang="ja-JP" sz="2400" b="1" u="sng" dirty="0" smtClean="0">
              <a:latin typeface="+mn-ea"/>
              <a:ea typeface="+mn-ea"/>
            </a:endParaRPr>
          </a:p>
          <a:p>
            <a:pPr algn="l" eaLnBrk="1" hangingPunct="1"/>
            <a:endParaRPr lang="ja-JP" altLang="en-US" sz="2800" dirty="0">
              <a:latin typeface="+mn-ea"/>
              <a:ea typeface="+mn-ea"/>
            </a:endParaRPr>
          </a:p>
          <a:p>
            <a:pPr algn="l" eaLnBrk="1" hangingPunct="1"/>
            <a:r>
              <a:rPr lang="ja-JP" altLang="en-US" sz="2000" b="1" dirty="0" smtClean="0">
                <a:latin typeface="+mn-ea"/>
                <a:ea typeface="+mn-ea"/>
              </a:rPr>
              <a:t>　・</a:t>
            </a:r>
            <a:r>
              <a:rPr lang="ja-JP" altLang="en-US" sz="2000" b="1" dirty="0">
                <a:latin typeface="+mn-ea"/>
                <a:ea typeface="+mn-ea"/>
              </a:rPr>
              <a:t>ポンプ</a:t>
            </a:r>
            <a:r>
              <a:rPr lang="ja-JP" altLang="en-US" sz="2000" b="1" dirty="0" smtClean="0">
                <a:latin typeface="+mn-ea"/>
                <a:ea typeface="+mn-ea"/>
              </a:rPr>
              <a:t>室</a:t>
            </a:r>
            <a:r>
              <a:rPr lang="ja-JP" altLang="en-US" sz="2000" b="1" dirty="0">
                <a:latin typeface="+mn-ea"/>
                <a:ea typeface="+mn-ea"/>
              </a:rPr>
              <a:t>でポンプ基礎を</a:t>
            </a:r>
            <a:r>
              <a:rPr lang="ja-JP" altLang="en-US" sz="2000" b="1" dirty="0" smtClean="0">
                <a:latin typeface="+mn-ea"/>
                <a:ea typeface="+mn-ea"/>
              </a:rPr>
              <a:t>たたく→部屋</a:t>
            </a:r>
            <a:r>
              <a:rPr lang="ja-JP" altLang="en-US" sz="2000" b="1" dirty="0">
                <a:latin typeface="+mn-ea"/>
                <a:ea typeface="+mn-ea"/>
              </a:rPr>
              <a:t>で音が</a:t>
            </a:r>
            <a:r>
              <a:rPr lang="ja-JP" altLang="en-US" sz="2000" b="1" dirty="0" smtClean="0">
                <a:latin typeface="+mn-ea"/>
                <a:ea typeface="+mn-ea"/>
              </a:rPr>
              <a:t>聞こえる</a:t>
            </a:r>
            <a:endParaRPr lang="en-US" altLang="ja-JP" sz="2000" b="1" dirty="0" smtClean="0">
              <a:latin typeface="+mn-ea"/>
              <a:ea typeface="+mn-ea"/>
            </a:endParaRPr>
          </a:p>
          <a:p>
            <a:pPr algn="l" eaLnBrk="1" hangingPunct="1"/>
            <a:r>
              <a:rPr lang="ja-JP" altLang="en-US" sz="2000" b="1" dirty="0">
                <a:latin typeface="+mn-ea"/>
                <a:ea typeface="+mn-ea"/>
              </a:rPr>
              <a:t>　</a:t>
            </a:r>
            <a:r>
              <a:rPr lang="ja-JP" altLang="en-US" sz="2000" b="1" dirty="0" smtClean="0">
                <a:latin typeface="+mn-ea"/>
                <a:ea typeface="+mn-ea"/>
              </a:rPr>
              <a:t>　＝ポンプ</a:t>
            </a:r>
            <a:r>
              <a:rPr lang="ja-JP" altLang="en-US" sz="2000" b="1" dirty="0">
                <a:latin typeface="+mn-ea"/>
                <a:ea typeface="+mn-ea"/>
              </a:rPr>
              <a:t>基礎からの</a:t>
            </a:r>
            <a:r>
              <a:rPr lang="ja-JP" altLang="en-US" sz="2000" b="1" dirty="0">
                <a:solidFill>
                  <a:schemeClr val="accent2"/>
                </a:solidFill>
                <a:latin typeface="+mn-ea"/>
                <a:ea typeface="+mn-ea"/>
              </a:rPr>
              <a:t>固体伝播音</a:t>
            </a:r>
          </a:p>
          <a:p>
            <a:pPr algn="l" eaLnBrk="1" hangingPunct="1"/>
            <a:endParaRPr lang="en-US" altLang="ja-JP" sz="2000" b="1" dirty="0" smtClean="0">
              <a:latin typeface="+mn-ea"/>
              <a:ea typeface="+mn-ea"/>
            </a:endParaRPr>
          </a:p>
          <a:p>
            <a:pPr algn="l" eaLnBrk="1" hangingPunct="1"/>
            <a:r>
              <a:rPr lang="ja-JP" altLang="en-US" sz="2000" b="1" dirty="0" smtClean="0">
                <a:latin typeface="+mn-ea"/>
                <a:ea typeface="+mn-ea"/>
              </a:rPr>
              <a:t>　・ポンプ室</a:t>
            </a:r>
            <a:r>
              <a:rPr lang="ja-JP" altLang="en-US" sz="2000" b="1" dirty="0">
                <a:latin typeface="+mn-ea"/>
                <a:ea typeface="+mn-ea"/>
              </a:rPr>
              <a:t>で配管を</a:t>
            </a:r>
            <a:r>
              <a:rPr lang="ja-JP" altLang="en-US" sz="2000" b="1" dirty="0" smtClean="0">
                <a:latin typeface="+mn-ea"/>
                <a:ea typeface="+mn-ea"/>
              </a:rPr>
              <a:t>たたく→部屋</a:t>
            </a:r>
            <a:r>
              <a:rPr lang="ja-JP" altLang="en-US" sz="2000" b="1" dirty="0">
                <a:latin typeface="+mn-ea"/>
                <a:ea typeface="+mn-ea"/>
              </a:rPr>
              <a:t>で音が</a:t>
            </a:r>
            <a:r>
              <a:rPr lang="ja-JP" altLang="en-US" sz="2000" b="1" dirty="0" smtClean="0">
                <a:latin typeface="+mn-ea"/>
                <a:ea typeface="+mn-ea"/>
              </a:rPr>
              <a:t>聞こえる</a:t>
            </a:r>
            <a:endParaRPr lang="en-US" altLang="ja-JP" sz="2000" b="1" dirty="0" smtClean="0">
              <a:latin typeface="+mn-ea"/>
              <a:ea typeface="+mn-ea"/>
            </a:endParaRPr>
          </a:p>
          <a:p>
            <a:pPr algn="l" eaLnBrk="1" hangingPunct="1"/>
            <a:r>
              <a:rPr lang="ja-JP" altLang="en-US" sz="2000" b="1" dirty="0">
                <a:latin typeface="+mn-ea"/>
                <a:ea typeface="+mn-ea"/>
              </a:rPr>
              <a:t>　</a:t>
            </a:r>
            <a:r>
              <a:rPr lang="ja-JP" altLang="en-US" sz="2000" b="1" dirty="0" smtClean="0">
                <a:latin typeface="+mn-ea"/>
                <a:ea typeface="+mn-ea"/>
              </a:rPr>
              <a:t>　＝配管</a:t>
            </a:r>
            <a:r>
              <a:rPr lang="ja-JP" altLang="en-US" sz="2000" b="1" dirty="0">
                <a:latin typeface="+mn-ea"/>
                <a:ea typeface="+mn-ea"/>
              </a:rPr>
              <a:t>からの</a:t>
            </a:r>
            <a:r>
              <a:rPr lang="ja-JP" altLang="en-US" sz="2000" b="1" dirty="0">
                <a:solidFill>
                  <a:schemeClr val="accent2"/>
                </a:solidFill>
                <a:latin typeface="+mn-ea"/>
                <a:ea typeface="+mn-ea"/>
              </a:rPr>
              <a:t>固体伝播音</a:t>
            </a:r>
          </a:p>
          <a:p>
            <a:pPr algn="l" eaLnBrk="1" hangingPunct="1"/>
            <a:endParaRPr lang="en-US" altLang="ja-JP" sz="2000" b="1" dirty="0" smtClean="0">
              <a:latin typeface="+mn-ea"/>
              <a:ea typeface="+mn-ea"/>
            </a:endParaRPr>
          </a:p>
          <a:p>
            <a:pPr algn="l" eaLnBrk="1" hangingPunct="1"/>
            <a:r>
              <a:rPr lang="ja-JP" altLang="en-US" sz="2000" b="1" dirty="0" smtClean="0">
                <a:latin typeface="+mn-ea"/>
                <a:ea typeface="+mn-ea"/>
              </a:rPr>
              <a:t>　・ポンプ室</a:t>
            </a:r>
            <a:r>
              <a:rPr lang="ja-JP" altLang="en-US" sz="2000" b="1" dirty="0">
                <a:latin typeface="+mn-ea"/>
                <a:ea typeface="+mn-ea"/>
              </a:rPr>
              <a:t>で手を</a:t>
            </a:r>
            <a:r>
              <a:rPr lang="ja-JP" altLang="en-US" sz="2000" b="1" dirty="0" smtClean="0">
                <a:latin typeface="+mn-ea"/>
                <a:ea typeface="+mn-ea"/>
              </a:rPr>
              <a:t>たたく→</a:t>
            </a:r>
            <a:r>
              <a:rPr lang="ja-JP" altLang="en-US" sz="2000" b="1" dirty="0">
                <a:latin typeface="+mn-ea"/>
                <a:ea typeface="+mn-ea"/>
              </a:rPr>
              <a:t>苦情部屋で音が</a:t>
            </a:r>
            <a:r>
              <a:rPr lang="ja-JP" altLang="en-US" sz="2000" b="1" dirty="0" smtClean="0">
                <a:latin typeface="+mn-ea"/>
                <a:ea typeface="+mn-ea"/>
              </a:rPr>
              <a:t>聞こえる</a:t>
            </a:r>
            <a:endParaRPr lang="en-US" altLang="ja-JP" sz="2000" b="1" dirty="0" smtClean="0">
              <a:latin typeface="+mn-ea"/>
              <a:ea typeface="+mn-ea"/>
            </a:endParaRPr>
          </a:p>
          <a:p>
            <a:pPr algn="l" eaLnBrk="1" hangingPunct="1"/>
            <a:r>
              <a:rPr lang="ja-JP" altLang="en-US" sz="2000" b="1" dirty="0">
                <a:latin typeface="+mn-ea"/>
                <a:ea typeface="+mn-ea"/>
              </a:rPr>
              <a:t>　</a:t>
            </a:r>
            <a:r>
              <a:rPr lang="ja-JP" altLang="en-US" sz="2000" b="1" dirty="0" smtClean="0">
                <a:latin typeface="+mn-ea"/>
                <a:ea typeface="+mn-ea"/>
              </a:rPr>
              <a:t>　＝</a:t>
            </a:r>
            <a:r>
              <a:rPr lang="ja-JP" altLang="en-US" sz="2000" b="1" dirty="0" smtClean="0">
                <a:solidFill>
                  <a:srgbClr val="FF6600"/>
                </a:solidFill>
                <a:latin typeface="+mn-ea"/>
                <a:ea typeface="+mn-ea"/>
              </a:rPr>
              <a:t>空気</a:t>
            </a:r>
            <a:r>
              <a:rPr lang="ja-JP" altLang="en-US" sz="2000" b="1" dirty="0">
                <a:solidFill>
                  <a:srgbClr val="FF6600"/>
                </a:solidFill>
                <a:latin typeface="+mn-ea"/>
                <a:ea typeface="+mn-ea"/>
              </a:rPr>
              <a:t>伝播音</a:t>
            </a:r>
          </a:p>
          <a:p>
            <a:pPr algn="l" eaLnBrk="1" hangingPunct="1"/>
            <a:endParaRPr lang="en-US" altLang="ja-JP" sz="2000" b="1" dirty="0" smtClean="0">
              <a:latin typeface="+mn-ea"/>
              <a:ea typeface="+mn-ea"/>
            </a:endParaRPr>
          </a:p>
          <a:p>
            <a:pPr algn="l" eaLnBrk="1" hangingPunct="1"/>
            <a:r>
              <a:rPr lang="ja-JP" altLang="en-US" sz="2000" b="1" dirty="0" smtClean="0">
                <a:latin typeface="+mn-ea"/>
                <a:ea typeface="+mn-ea"/>
              </a:rPr>
              <a:t>　・ポンプのバルブを閉める→部屋で音が聞こえなくなる</a:t>
            </a:r>
            <a:endParaRPr lang="en-US" altLang="ja-JP" sz="2000" b="1" dirty="0" smtClean="0">
              <a:latin typeface="+mn-ea"/>
              <a:ea typeface="+mn-ea"/>
            </a:endParaRPr>
          </a:p>
          <a:p>
            <a:pPr algn="l" eaLnBrk="1" hangingPunct="1"/>
            <a:r>
              <a:rPr lang="ja-JP" altLang="en-US" sz="2000" b="1" dirty="0">
                <a:latin typeface="+mn-ea"/>
                <a:ea typeface="+mn-ea"/>
              </a:rPr>
              <a:t>　 </a:t>
            </a:r>
            <a:r>
              <a:rPr lang="ja-JP" altLang="en-US" sz="2000" b="1" dirty="0" smtClean="0">
                <a:latin typeface="+mn-ea"/>
                <a:ea typeface="+mn-ea"/>
              </a:rPr>
              <a:t> ＝</a:t>
            </a:r>
            <a:r>
              <a:rPr lang="ja-JP" altLang="en-US" sz="2000" b="1" dirty="0" smtClean="0">
                <a:solidFill>
                  <a:srgbClr val="00B050"/>
                </a:solidFill>
                <a:latin typeface="+mn-ea"/>
                <a:ea typeface="+mn-ea"/>
              </a:rPr>
              <a:t>脈動音</a:t>
            </a:r>
            <a:endParaRPr lang="ja-JP" altLang="en-US" sz="2000" b="1" dirty="0">
              <a:solidFill>
                <a:srgbClr val="00B050"/>
              </a:solidFill>
              <a:latin typeface="+mn-ea"/>
              <a:ea typeface="+mn-ea"/>
            </a:endParaRPr>
          </a:p>
          <a:p>
            <a:pPr algn="l" eaLnBrk="1" hangingPunct="1"/>
            <a:endParaRPr lang="ja-JP" altLang="en-US" b="1" dirty="0">
              <a:solidFill>
                <a:srgbClr val="6600FF"/>
              </a:solidFill>
              <a:latin typeface="+mn-ea"/>
              <a:ea typeface="+mn-ea"/>
            </a:endParaRPr>
          </a:p>
        </p:txBody>
      </p:sp>
      <p:sp>
        <p:nvSpPr>
          <p:cNvPr id="12" name="AutoShape 8"/>
          <p:cNvSpPr>
            <a:spLocks noChangeArrowheads="1"/>
          </p:cNvSpPr>
          <p:nvPr/>
        </p:nvSpPr>
        <p:spPr bwMode="auto">
          <a:xfrm>
            <a:off x="435615" y="1012913"/>
            <a:ext cx="3704338"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latin typeface="+mn-ea"/>
                <a:ea typeface="+mn-ea"/>
              </a:rPr>
              <a:t>騒音調査（音の伝達経路調査）</a:t>
            </a:r>
            <a:endParaRPr lang="en-US" altLang="ja-JP" sz="2000" dirty="0" smtClean="0">
              <a:latin typeface="+mn-ea"/>
              <a:ea typeface="+mn-ea"/>
            </a:endParaRPr>
          </a:p>
        </p:txBody>
      </p:sp>
      <p:sp>
        <p:nvSpPr>
          <p:cNvPr id="13" name="タイトル 1"/>
          <p:cNvSpPr>
            <a:spLocks noGrp="1"/>
          </p:cNvSpPr>
          <p:nvPr>
            <p:ph type="title"/>
          </p:nvPr>
        </p:nvSpPr>
        <p:spPr>
          <a:xfrm>
            <a:off x="323528" y="32814"/>
            <a:ext cx="8640960" cy="587874"/>
          </a:xfrm>
        </p:spPr>
        <p:txBody>
          <a:bodyPr/>
          <a:lstStyle/>
          <a:p>
            <a:r>
              <a:rPr lang="en-US" altLang="ja-JP" dirty="0">
                <a:solidFill>
                  <a:srgbClr val="000000"/>
                </a:solidFill>
              </a:rPr>
              <a:t>Ⅵ.</a:t>
            </a:r>
            <a:r>
              <a:rPr kumimoji="1" lang="ja-JP" altLang="en-US" dirty="0" smtClean="0">
                <a:latin typeface="+mn-ea"/>
                <a:ea typeface="+mn-ea"/>
              </a:rPr>
              <a:t>注意</a:t>
            </a:r>
            <a:r>
              <a:rPr kumimoji="1" lang="ja-JP" altLang="en-US" dirty="0" smtClean="0">
                <a:latin typeface="+mn-ea"/>
                <a:ea typeface="+mn-ea"/>
              </a:rPr>
              <a:t>を要するポンプの現象　　</a:t>
            </a:r>
            <a:r>
              <a:rPr kumimoji="1" lang="ja-JP" altLang="en-US" dirty="0" smtClean="0">
                <a:solidFill>
                  <a:srgbClr val="0033CC"/>
                </a:solidFill>
                <a:latin typeface="+mn-ea"/>
                <a:ea typeface="+mn-ea"/>
              </a:rPr>
              <a:t>振動</a:t>
            </a:r>
            <a:r>
              <a:rPr lang="ja-JP" altLang="en-US" dirty="0">
                <a:solidFill>
                  <a:srgbClr val="0033CC"/>
                </a:solidFill>
                <a:latin typeface="+mn-ea"/>
                <a:ea typeface="+mn-ea"/>
              </a:rPr>
              <a:t>・</a:t>
            </a:r>
            <a:r>
              <a:rPr lang="ja-JP" altLang="en-US" dirty="0" smtClean="0">
                <a:solidFill>
                  <a:srgbClr val="0033CC"/>
                </a:solidFill>
                <a:latin typeface="+mn-ea"/>
                <a:ea typeface="+mn-ea"/>
              </a:rPr>
              <a:t>騒音</a:t>
            </a:r>
            <a:endParaRPr kumimoji="1" lang="ja-JP" altLang="en-US" dirty="0">
              <a:solidFill>
                <a:srgbClr val="0033CC"/>
              </a:solidFill>
              <a:latin typeface="+mn-ea"/>
              <a:ea typeface="+mn-ea"/>
            </a:endParaRPr>
          </a:p>
        </p:txBody>
      </p:sp>
    </p:spTree>
    <p:extLst>
      <p:ext uri="{BB962C8B-B14F-4D97-AF65-F5344CB8AC3E}">
        <p14:creationId xmlns:p14="http://schemas.microsoft.com/office/powerpoint/2010/main" val="403536895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32814"/>
            <a:ext cx="8640960" cy="587874"/>
          </a:xfrm>
        </p:spPr>
        <p:txBody>
          <a:bodyPr/>
          <a:lstStyle/>
          <a:p>
            <a:r>
              <a:rPr lang="en-US" altLang="ja-JP" dirty="0">
                <a:solidFill>
                  <a:srgbClr val="000000"/>
                </a:solidFill>
              </a:rPr>
              <a:t>Ⅵ.</a:t>
            </a:r>
            <a:r>
              <a:rPr kumimoji="1" lang="ja-JP" altLang="en-US" dirty="0" smtClean="0">
                <a:latin typeface="+mn-ea"/>
                <a:ea typeface="+mn-ea"/>
              </a:rPr>
              <a:t>注意</a:t>
            </a:r>
            <a:r>
              <a:rPr kumimoji="1" lang="ja-JP" altLang="en-US" dirty="0" smtClean="0">
                <a:latin typeface="+mn-ea"/>
                <a:ea typeface="+mn-ea"/>
              </a:rPr>
              <a:t>を要するポンプの現象　　</a:t>
            </a:r>
            <a:r>
              <a:rPr kumimoji="1" lang="ja-JP" altLang="en-US" dirty="0" smtClean="0">
                <a:solidFill>
                  <a:srgbClr val="0033CC"/>
                </a:solidFill>
                <a:latin typeface="+mn-ea"/>
                <a:ea typeface="+mn-ea"/>
              </a:rPr>
              <a:t>振動</a:t>
            </a:r>
            <a:r>
              <a:rPr lang="ja-JP" altLang="en-US" dirty="0">
                <a:solidFill>
                  <a:srgbClr val="0033CC"/>
                </a:solidFill>
                <a:latin typeface="+mn-ea"/>
                <a:ea typeface="+mn-ea"/>
              </a:rPr>
              <a:t>・</a:t>
            </a:r>
            <a:r>
              <a:rPr lang="ja-JP" altLang="en-US" dirty="0" smtClean="0">
                <a:solidFill>
                  <a:srgbClr val="0033CC"/>
                </a:solidFill>
                <a:latin typeface="+mn-ea"/>
                <a:ea typeface="+mn-ea"/>
              </a:rPr>
              <a:t>騒音</a:t>
            </a:r>
            <a:endParaRPr kumimoji="1" lang="ja-JP" altLang="en-US" dirty="0">
              <a:solidFill>
                <a:srgbClr val="0033CC"/>
              </a:solidFill>
              <a:latin typeface="+mn-ea"/>
              <a:ea typeface="+mn-ea"/>
            </a:endParaRPr>
          </a:p>
        </p:txBody>
      </p:sp>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latin typeface="+mn-ea"/>
                <a:ea typeface="+mn-ea"/>
              </a:rPr>
              <a:pPr>
                <a:spcBef>
                  <a:spcPct val="0"/>
                </a:spcBef>
                <a:buFontTx/>
                <a:buNone/>
              </a:pPr>
              <a:t>98</a:t>
            </a:fld>
            <a:endParaRPr lang="en-US" altLang="ja-JP" sz="1400" smtClean="0">
              <a:latin typeface="+mn-ea"/>
              <a:ea typeface="+mn-ea"/>
            </a:endParaRPr>
          </a:p>
        </p:txBody>
      </p:sp>
      <p:sp>
        <p:nvSpPr>
          <p:cNvPr id="5124" name="Rectangle 5"/>
          <p:cNvSpPr>
            <a:spLocks noChangeArrowheads="1"/>
          </p:cNvSpPr>
          <p:nvPr/>
        </p:nvSpPr>
        <p:spPr bwMode="auto">
          <a:xfrm>
            <a:off x="1524000" y="3733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170" y="1914083"/>
            <a:ext cx="8637588"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8"/>
          <p:cNvSpPr>
            <a:spLocks noChangeArrowheads="1"/>
          </p:cNvSpPr>
          <p:nvPr/>
        </p:nvSpPr>
        <p:spPr bwMode="auto">
          <a:xfrm>
            <a:off x="435614" y="1012913"/>
            <a:ext cx="3992370"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latin typeface="+mn-ea"/>
                <a:ea typeface="+mn-ea"/>
              </a:rPr>
              <a:t>ポンプに関わる振動と音</a:t>
            </a:r>
            <a:r>
              <a:rPr lang="ja-JP" altLang="en-US" sz="2000" dirty="0" smtClean="0">
                <a:solidFill>
                  <a:srgbClr val="FF0000"/>
                </a:solidFill>
                <a:latin typeface="+mn-ea"/>
                <a:ea typeface="+mn-ea"/>
              </a:rPr>
              <a:t>（対策）</a:t>
            </a:r>
            <a:endParaRPr lang="ja-JP" altLang="en-US" sz="2000" dirty="0">
              <a:solidFill>
                <a:srgbClr val="FF0000"/>
              </a:solidFill>
              <a:latin typeface="+mn-ea"/>
              <a:ea typeface="+mn-ea"/>
            </a:endParaRPr>
          </a:p>
        </p:txBody>
      </p:sp>
    </p:spTree>
    <p:extLst>
      <p:ext uri="{BB962C8B-B14F-4D97-AF65-F5344CB8AC3E}">
        <p14:creationId xmlns:p14="http://schemas.microsoft.com/office/powerpoint/2010/main" val="417501090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A791211F-43D0-4F68-BFDB-AE8886842B06}" type="slidenum">
              <a:rPr lang="en-US" altLang="ja-JP" sz="1400" smtClean="0">
                <a:latin typeface="+mj-ea"/>
                <a:ea typeface="+mj-ea"/>
              </a:rPr>
              <a:pPr>
                <a:spcBef>
                  <a:spcPct val="0"/>
                </a:spcBef>
                <a:buFontTx/>
                <a:buNone/>
              </a:pPr>
              <a:t>99</a:t>
            </a:fld>
            <a:endParaRPr lang="en-US" altLang="ja-JP" sz="1400" smtClean="0">
              <a:latin typeface="+mj-ea"/>
              <a:ea typeface="+mj-ea"/>
            </a:endParaRPr>
          </a:p>
        </p:txBody>
      </p:sp>
      <p:sp>
        <p:nvSpPr>
          <p:cNvPr id="5124" name="Rectangle 5"/>
          <p:cNvSpPr>
            <a:spLocks noChangeArrowheads="1"/>
          </p:cNvSpPr>
          <p:nvPr/>
        </p:nvSpPr>
        <p:spPr bwMode="auto">
          <a:xfrm>
            <a:off x="1524000" y="37338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endParaRPr kumimoji="0" lang="ja-JP" altLang="en-US" sz="1800">
              <a:solidFill>
                <a:srgbClr val="FF0000"/>
              </a:solidFill>
              <a:latin typeface="+mj-ea"/>
              <a:ea typeface="+mj-ea"/>
            </a:endParaRPr>
          </a:p>
        </p:txBody>
      </p:sp>
      <p:sp>
        <p:nvSpPr>
          <p:cNvPr id="20" name="タイトル 1"/>
          <p:cNvSpPr txBox="1">
            <a:spLocks/>
          </p:cNvSpPr>
          <p:nvPr/>
        </p:nvSpPr>
        <p:spPr bwMode="auto">
          <a:xfrm>
            <a:off x="323528" y="32814"/>
            <a:ext cx="8640960" cy="58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en-US" altLang="ja-JP" dirty="0">
                <a:solidFill>
                  <a:srgbClr val="000000"/>
                </a:solidFill>
              </a:rPr>
              <a:t>Ⅵ.</a:t>
            </a:r>
            <a:r>
              <a:rPr lang="ja-JP" altLang="en-US" kern="0" dirty="0" smtClean="0">
                <a:latin typeface="+mj-ea"/>
              </a:rPr>
              <a:t>注意</a:t>
            </a:r>
            <a:r>
              <a:rPr lang="ja-JP" altLang="en-US" kern="0" dirty="0" smtClean="0">
                <a:latin typeface="+mj-ea"/>
              </a:rPr>
              <a:t>を要するポンプの現象　　</a:t>
            </a:r>
            <a:r>
              <a:rPr lang="ja-JP" altLang="en-US" kern="0" dirty="0" smtClean="0">
                <a:solidFill>
                  <a:srgbClr val="0033CC"/>
                </a:solidFill>
                <a:latin typeface="+mj-ea"/>
              </a:rPr>
              <a:t>振動・騒音</a:t>
            </a:r>
            <a:endParaRPr lang="ja-JP" altLang="en-US" kern="0" dirty="0">
              <a:solidFill>
                <a:srgbClr val="0033CC"/>
              </a:solidFill>
              <a:latin typeface="+mj-ea"/>
            </a:endParaRPr>
          </a:p>
        </p:txBody>
      </p:sp>
      <p:sp>
        <p:nvSpPr>
          <p:cNvPr id="19" name="AutoShape 8"/>
          <p:cNvSpPr>
            <a:spLocks noChangeArrowheads="1"/>
          </p:cNvSpPr>
          <p:nvPr/>
        </p:nvSpPr>
        <p:spPr bwMode="auto">
          <a:xfrm>
            <a:off x="435614" y="1012913"/>
            <a:ext cx="3992370" cy="508945"/>
          </a:xfrm>
          <a:prstGeom prst="wedgeRoundRectCallout">
            <a:avLst>
              <a:gd name="adj1" fmla="val 3645"/>
              <a:gd name="adj2" fmla="val 22924"/>
              <a:gd name="adj3"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pitchFamily="50" charset="-128"/>
              </a:defRPr>
            </a:lvl9pPr>
          </a:lstStyle>
          <a:p>
            <a:pPr algn="ctr"/>
            <a:r>
              <a:rPr lang="ja-JP" altLang="en-US" sz="2000" dirty="0" smtClean="0">
                <a:latin typeface="+mj-ea"/>
                <a:ea typeface="+mj-ea"/>
              </a:rPr>
              <a:t>ポンプに関わる振動と音</a:t>
            </a:r>
            <a:r>
              <a:rPr lang="ja-JP" altLang="en-US" sz="2000" dirty="0" smtClean="0">
                <a:solidFill>
                  <a:srgbClr val="FF0000"/>
                </a:solidFill>
                <a:latin typeface="+mj-ea"/>
                <a:ea typeface="+mj-ea"/>
              </a:rPr>
              <a:t>（対策）</a:t>
            </a:r>
            <a:endParaRPr lang="ja-JP" altLang="en-US" sz="2000" dirty="0">
              <a:solidFill>
                <a:srgbClr val="FF0000"/>
              </a:solidFill>
              <a:latin typeface="+mj-ea"/>
              <a:ea typeface="+mj-ea"/>
            </a:endParaRPr>
          </a:p>
        </p:txBody>
      </p:sp>
      <p:sp>
        <p:nvSpPr>
          <p:cNvPr id="4" name="正方形/長方形 3"/>
          <p:cNvSpPr/>
          <p:nvPr/>
        </p:nvSpPr>
        <p:spPr>
          <a:xfrm>
            <a:off x="989675" y="4458499"/>
            <a:ext cx="2385805" cy="369332"/>
          </a:xfrm>
          <a:prstGeom prst="rect">
            <a:avLst/>
          </a:prstGeom>
        </p:spPr>
        <p:txBody>
          <a:bodyPr wrap="square" rtlCol="0" anchor="ctr">
            <a:spAutoFit/>
          </a:bodyPr>
          <a:lstStyle/>
          <a:p>
            <a:pPr algn="ctr"/>
            <a:endParaRPr kumimoji="1" lang="ja-JP" altLang="en-US" u="sng" dirty="0" smtClean="0">
              <a:solidFill>
                <a:schemeClr val="tx1"/>
              </a:solidFill>
              <a:latin typeface="+mj-ea"/>
              <a:ea typeface="+mj-ea"/>
            </a:endParaRPr>
          </a:p>
        </p:txBody>
      </p:sp>
      <p:grpSp>
        <p:nvGrpSpPr>
          <p:cNvPr id="15" name="グループ化 14"/>
          <p:cNvGrpSpPr/>
          <p:nvPr/>
        </p:nvGrpSpPr>
        <p:grpSpPr>
          <a:xfrm>
            <a:off x="722448" y="1598040"/>
            <a:ext cx="7949493" cy="4855296"/>
            <a:chOff x="722448" y="1598040"/>
            <a:chExt cx="7949493" cy="4855296"/>
          </a:xfrm>
        </p:grpSpPr>
        <p:grpSp>
          <p:nvGrpSpPr>
            <p:cNvPr id="14" name="グループ化 13"/>
            <p:cNvGrpSpPr/>
            <p:nvPr/>
          </p:nvGrpSpPr>
          <p:grpSpPr>
            <a:xfrm>
              <a:off x="989675" y="1598040"/>
              <a:ext cx="7682266" cy="4855296"/>
              <a:chOff x="989675" y="1598040"/>
              <a:chExt cx="7682266" cy="4855296"/>
            </a:xfrm>
          </p:grpSpPr>
          <p:grpSp>
            <p:nvGrpSpPr>
              <p:cNvPr id="25" name="グループ化 24"/>
              <p:cNvGrpSpPr/>
              <p:nvPr/>
            </p:nvGrpSpPr>
            <p:grpSpPr>
              <a:xfrm>
                <a:off x="989675" y="1598040"/>
                <a:ext cx="7682266" cy="4855296"/>
                <a:chOff x="1163853" y="1598040"/>
                <a:chExt cx="7682266" cy="4855296"/>
              </a:xfrm>
            </p:grpSpPr>
            <p:pic>
              <p:nvPicPr>
                <p:cNvPr id="6" name="図 5"/>
                <p:cNvPicPr>
                  <a:picLocks noChangeAspect="1"/>
                </p:cNvPicPr>
                <p:nvPr/>
              </p:nvPicPr>
              <p:blipFill rotWithShape="1">
                <a:blip r:embed="rId3"/>
                <a:srcRect t="3210"/>
                <a:stretch/>
              </p:blipFill>
              <p:spPr>
                <a:xfrm>
                  <a:off x="1163853" y="1598040"/>
                  <a:ext cx="7161221" cy="4855296"/>
                </a:xfrm>
                <a:prstGeom prst="rect">
                  <a:avLst/>
                </a:prstGeom>
              </p:spPr>
            </p:pic>
            <p:sp>
              <p:nvSpPr>
                <p:cNvPr id="11" name="テキスト ボックス 10"/>
                <p:cNvSpPr txBox="1"/>
                <p:nvPr/>
              </p:nvSpPr>
              <p:spPr>
                <a:xfrm>
                  <a:off x="3771852" y="3172151"/>
                  <a:ext cx="1342168" cy="369332"/>
                </a:xfrm>
                <a:prstGeom prst="rect">
                  <a:avLst/>
                </a:prstGeom>
                <a:noFill/>
              </p:spPr>
              <p:txBody>
                <a:bodyPr wrap="square" rtlCol="0">
                  <a:spAutoFit/>
                </a:bodyPr>
                <a:lstStyle/>
                <a:p>
                  <a:r>
                    <a:rPr kumimoji="1" lang="ja-JP" altLang="en-US" sz="900" b="1" dirty="0" smtClean="0">
                      <a:solidFill>
                        <a:srgbClr val="FF6600"/>
                      </a:solidFill>
                      <a:latin typeface="+mj-ea"/>
                      <a:ea typeface="+mj-ea"/>
                    </a:rPr>
                    <a:t>スプリングハンガー</a:t>
                  </a:r>
                  <a:endParaRPr kumimoji="1" lang="en-US" altLang="ja-JP" sz="900" b="1" dirty="0" smtClean="0">
                    <a:solidFill>
                      <a:srgbClr val="FF6600"/>
                    </a:solidFill>
                    <a:latin typeface="+mj-ea"/>
                    <a:ea typeface="+mj-ea"/>
                  </a:endParaRPr>
                </a:p>
                <a:p>
                  <a:r>
                    <a:rPr kumimoji="1" lang="ja-JP" altLang="en-US" sz="900" b="1" dirty="0" smtClean="0">
                      <a:solidFill>
                        <a:srgbClr val="FF6600"/>
                      </a:solidFill>
                      <a:latin typeface="+mj-ea"/>
                      <a:ea typeface="+mj-ea"/>
                    </a:rPr>
                    <a:t>吊形防振ゴム</a:t>
                  </a:r>
                </a:p>
              </p:txBody>
            </p:sp>
            <p:sp>
              <p:nvSpPr>
                <p:cNvPr id="9" name="テキスト ボックス 8"/>
                <p:cNvSpPr txBox="1"/>
                <p:nvPr/>
              </p:nvSpPr>
              <p:spPr>
                <a:xfrm>
                  <a:off x="2539612" y="3513842"/>
                  <a:ext cx="772048" cy="253916"/>
                </a:xfrm>
                <a:prstGeom prst="rect">
                  <a:avLst/>
                </a:prstGeom>
                <a:noFill/>
              </p:spPr>
              <p:txBody>
                <a:bodyPr wrap="square" rtlCol="0">
                  <a:spAutoFit/>
                </a:bodyPr>
                <a:lstStyle/>
                <a:p>
                  <a:r>
                    <a:rPr kumimoji="1" lang="ja-JP" altLang="en-US" sz="1050" b="1" dirty="0" smtClean="0">
                      <a:solidFill>
                        <a:srgbClr val="FF6600"/>
                      </a:solidFill>
                      <a:latin typeface="+mj-ea"/>
                      <a:ea typeface="+mj-ea"/>
                    </a:rPr>
                    <a:t>防振材</a:t>
                  </a:r>
                </a:p>
              </p:txBody>
            </p:sp>
            <p:sp>
              <p:nvSpPr>
                <p:cNvPr id="10" name="テキスト ボックス 9"/>
                <p:cNvSpPr txBox="1"/>
                <p:nvPr/>
              </p:nvSpPr>
              <p:spPr>
                <a:xfrm>
                  <a:off x="7535260" y="2821546"/>
                  <a:ext cx="772048" cy="415498"/>
                </a:xfrm>
                <a:prstGeom prst="rect">
                  <a:avLst/>
                </a:prstGeom>
                <a:noFill/>
              </p:spPr>
              <p:txBody>
                <a:bodyPr wrap="square" rtlCol="0">
                  <a:spAutoFit/>
                </a:bodyPr>
                <a:lstStyle/>
                <a:p>
                  <a:r>
                    <a:rPr kumimoji="1" lang="ja-JP" altLang="en-US" sz="1050" b="1" dirty="0" smtClean="0">
                      <a:solidFill>
                        <a:srgbClr val="FF6600"/>
                      </a:solidFill>
                      <a:latin typeface="+mj-ea"/>
                      <a:ea typeface="+mj-ea"/>
                    </a:rPr>
                    <a:t>遮音材</a:t>
                  </a:r>
                  <a:endParaRPr kumimoji="1" lang="en-US" altLang="ja-JP" sz="1050" b="1" dirty="0" smtClean="0">
                    <a:solidFill>
                      <a:srgbClr val="FF6600"/>
                    </a:solidFill>
                    <a:latin typeface="+mj-ea"/>
                    <a:ea typeface="+mj-ea"/>
                  </a:endParaRPr>
                </a:p>
                <a:p>
                  <a:r>
                    <a:rPr kumimoji="1" lang="ja-JP" altLang="en-US" sz="1050" b="1" dirty="0">
                      <a:solidFill>
                        <a:srgbClr val="FF6600"/>
                      </a:solidFill>
                      <a:latin typeface="+mj-ea"/>
                      <a:ea typeface="+mj-ea"/>
                    </a:rPr>
                    <a:t>吸音材</a:t>
                  </a:r>
                  <a:endParaRPr kumimoji="1" lang="ja-JP" altLang="en-US" sz="1050" b="1" dirty="0" smtClean="0">
                    <a:solidFill>
                      <a:srgbClr val="FF6600"/>
                    </a:solidFill>
                    <a:latin typeface="+mj-ea"/>
                    <a:ea typeface="+mj-ea"/>
                  </a:endParaRPr>
                </a:p>
              </p:txBody>
            </p:sp>
            <p:sp>
              <p:nvSpPr>
                <p:cNvPr id="5" name="テキスト ボックス 4"/>
                <p:cNvSpPr txBox="1"/>
                <p:nvPr/>
              </p:nvSpPr>
              <p:spPr>
                <a:xfrm>
                  <a:off x="2195736" y="2049420"/>
                  <a:ext cx="772048" cy="430887"/>
                </a:xfrm>
                <a:prstGeom prst="rect">
                  <a:avLst/>
                </a:prstGeom>
                <a:noFill/>
              </p:spPr>
              <p:txBody>
                <a:bodyPr wrap="square" rtlCol="0">
                  <a:spAutoFit/>
                </a:bodyPr>
                <a:lstStyle/>
                <a:p>
                  <a:r>
                    <a:rPr kumimoji="1" lang="ja-JP" altLang="en-US" sz="1050" b="1" dirty="0" smtClean="0">
                      <a:solidFill>
                        <a:srgbClr val="FF6600"/>
                      </a:solidFill>
                      <a:latin typeface="+mj-ea"/>
                      <a:ea typeface="+mj-ea"/>
                    </a:rPr>
                    <a:t>配管支持</a:t>
                  </a:r>
                  <a:endParaRPr kumimoji="1" lang="en-US" altLang="ja-JP" sz="1050" b="1" dirty="0" smtClean="0">
                    <a:solidFill>
                      <a:srgbClr val="FF6600"/>
                    </a:solidFill>
                    <a:latin typeface="+mj-ea"/>
                    <a:ea typeface="+mj-ea"/>
                  </a:endParaRPr>
                </a:p>
                <a:p>
                  <a:r>
                    <a:rPr kumimoji="1" lang="ja-JP" altLang="en-US" sz="1050" b="1" dirty="0" smtClean="0">
                      <a:solidFill>
                        <a:srgbClr val="FF6600"/>
                      </a:solidFill>
                      <a:latin typeface="+mj-ea"/>
                      <a:ea typeface="+mj-ea"/>
                    </a:rPr>
                    <a:t>防振ゴム</a:t>
                  </a:r>
                </a:p>
              </p:txBody>
            </p:sp>
            <p:sp>
              <p:nvSpPr>
                <p:cNvPr id="13" name="テキスト ボックス 12"/>
                <p:cNvSpPr txBox="1"/>
                <p:nvPr/>
              </p:nvSpPr>
              <p:spPr>
                <a:xfrm>
                  <a:off x="4078484" y="4667310"/>
                  <a:ext cx="772048" cy="253916"/>
                </a:xfrm>
                <a:prstGeom prst="rect">
                  <a:avLst/>
                </a:prstGeom>
                <a:noFill/>
              </p:spPr>
              <p:txBody>
                <a:bodyPr wrap="square" rtlCol="0">
                  <a:spAutoFit/>
                </a:bodyPr>
                <a:lstStyle/>
                <a:p>
                  <a:r>
                    <a:rPr kumimoji="1" lang="ja-JP" altLang="en-US" sz="1050" b="1" dirty="0" smtClean="0">
                      <a:solidFill>
                        <a:srgbClr val="FF6600"/>
                      </a:solidFill>
                      <a:latin typeface="+mj-ea"/>
                      <a:ea typeface="+mj-ea"/>
                    </a:rPr>
                    <a:t>防振継手</a:t>
                  </a:r>
                </a:p>
              </p:txBody>
            </p:sp>
            <p:cxnSp>
              <p:nvCxnSpPr>
                <p:cNvPr id="12" name="直線矢印コネクタ 11"/>
                <p:cNvCxnSpPr/>
                <p:nvPr/>
              </p:nvCxnSpPr>
              <p:spPr bwMode="auto">
                <a:xfrm flipV="1">
                  <a:off x="4743027" y="4754590"/>
                  <a:ext cx="459289" cy="41861"/>
                </a:xfrm>
                <a:prstGeom prst="straightConnector1">
                  <a:avLst/>
                </a:prstGeom>
                <a:noFill/>
                <a:ln w="12700" cap="flat" cmpd="sng" algn="ctr">
                  <a:solidFill>
                    <a:srgbClr val="FF66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Lst>
              </p:spPr>
            </p:cxnSp>
            <p:cxnSp>
              <p:nvCxnSpPr>
                <p:cNvPr id="17" name="直線矢印コネクタ 16"/>
                <p:cNvCxnSpPr/>
                <p:nvPr/>
              </p:nvCxnSpPr>
              <p:spPr bwMode="auto">
                <a:xfrm>
                  <a:off x="4743027" y="4803163"/>
                  <a:ext cx="202525" cy="339065"/>
                </a:xfrm>
                <a:prstGeom prst="straightConnector1">
                  <a:avLst/>
                </a:prstGeom>
                <a:noFill/>
                <a:ln w="12700" cap="flat" cmpd="sng" algn="ctr">
                  <a:solidFill>
                    <a:srgbClr val="FF66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Lst>
              </p:spPr>
            </p:cxnSp>
            <p:sp>
              <p:nvSpPr>
                <p:cNvPr id="23" name="テキスト ボックス 22"/>
                <p:cNvSpPr txBox="1"/>
                <p:nvPr/>
              </p:nvSpPr>
              <p:spPr>
                <a:xfrm>
                  <a:off x="7621983" y="5746010"/>
                  <a:ext cx="1224136" cy="253916"/>
                </a:xfrm>
                <a:prstGeom prst="rect">
                  <a:avLst/>
                </a:prstGeom>
                <a:noFill/>
              </p:spPr>
              <p:txBody>
                <a:bodyPr wrap="square" rtlCol="0">
                  <a:spAutoFit/>
                </a:bodyPr>
                <a:lstStyle/>
                <a:p>
                  <a:r>
                    <a:rPr kumimoji="1" lang="ja-JP" altLang="en-US" sz="1050" b="1" dirty="0" smtClean="0">
                      <a:solidFill>
                        <a:srgbClr val="FF6600"/>
                      </a:solidFill>
                      <a:latin typeface="+mj-ea"/>
                      <a:ea typeface="+mj-ea"/>
                    </a:rPr>
                    <a:t>ポンプ防振架台</a:t>
                  </a:r>
                </a:p>
              </p:txBody>
            </p:sp>
            <p:cxnSp>
              <p:nvCxnSpPr>
                <p:cNvPr id="24" name="直線矢印コネクタ 23"/>
                <p:cNvCxnSpPr/>
                <p:nvPr/>
              </p:nvCxnSpPr>
              <p:spPr bwMode="auto">
                <a:xfrm flipH="1">
                  <a:off x="7297635" y="5872968"/>
                  <a:ext cx="386680" cy="1"/>
                </a:xfrm>
                <a:prstGeom prst="straightConnector1">
                  <a:avLst/>
                </a:prstGeom>
                <a:noFill/>
                <a:ln w="12700" cap="flat" cmpd="sng" algn="ctr">
                  <a:solidFill>
                    <a:srgbClr val="FF66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Lst>
              </p:spPr>
            </p:cxnSp>
            <p:cxnSp>
              <p:nvCxnSpPr>
                <p:cNvPr id="26" name="直線矢印コネクタ 25"/>
                <p:cNvCxnSpPr/>
                <p:nvPr/>
              </p:nvCxnSpPr>
              <p:spPr bwMode="auto">
                <a:xfrm>
                  <a:off x="4078484" y="5869561"/>
                  <a:ext cx="101262" cy="130365"/>
                </a:xfrm>
                <a:prstGeom prst="straightConnector1">
                  <a:avLst/>
                </a:prstGeom>
                <a:noFill/>
                <a:ln w="12700" cap="flat" cmpd="sng" algn="ctr">
                  <a:solidFill>
                    <a:srgbClr val="FF66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Lst>
              </p:spPr>
            </p:cxnSp>
            <p:sp>
              <p:nvSpPr>
                <p:cNvPr id="28" name="テキスト ボックス 27"/>
                <p:cNvSpPr txBox="1"/>
                <p:nvPr/>
              </p:nvSpPr>
              <p:spPr>
                <a:xfrm>
                  <a:off x="3712228" y="5652910"/>
                  <a:ext cx="1155721" cy="230832"/>
                </a:xfrm>
                <a:prstGeom prst="rect">
                  <a:avLst/>
                </a:prstGeom>
                <a:noFill/>
              </p:spPr>
              <p:txBody>
                <a:bodyPr wrap="square" rtlCol="0">
                  <a:spAutoFit/>
                </a:bodyPr>
                <a:lstStyle/>
                <a:p>
                  <a:r>
                    <a:rPr kumimoji="1" lang="ja-JP" altLang="en-US" sz="900" b="1" dirty="0" smtClean="0">
                      <a:solidFill>
                        <a:srgbClr val="FF6600"/>
                      </a:solidFill>
                      <a:latin typeface="+mj-ea"/>
                      <a:ea typeface="+mj-ea"/>
                    </a:rPr>
                    <a:t>防振ユニット</a:t>
                  </a:r>
                </a:p>
              </p:txBody>
            </p:sp>
          </p:grpSp>
          <p:pic>
            <p:nvPicPr>
              <p:cNvPr id="3" name="図 2"/>
              <p:cNvPicPr>
                <a:picLocks noChangeAspect="1"/>
              </p:cNvPicPr>
              <p:nvPr/>
            </p:nvPicPr>
            <p:blipFill rotWithShape="1">
              <a:blip r:embed="rId4"/>
              <a:srcRect b="12063"/>
              <a:stretch/>
            </p:blipFill>
            <p:spPr>
              <a:xfrm>
                <a:off x="3375480" y="3859446"/>
                <a:ext cx="249810" cy="2310622"/>
              </a:xfrm>
              <a:prstGeom prst="rect">
                <a:avLst/>
              </a:prstGeom>
            </p:spPr>
          </p:pic>
        </p:grpSp>
        <p:sp>
          <p:nvSpPr>
            <p:cNvPr id="8" name="正方形/長方形 7"/>
            <p:cNvSpPr/>
            <p:nvPr/>
          </p:nvSpPr>
          <p:spPr>
            <a:xfrm>
              <a:off x="722448" y="4378601"/>
              <a:ext cx="2661741" cy="369332"/>
            </a:xfrm>
            <a:prstGeom prst="rect">
              <a:avLst/>
            </a:prstGeom>
            <a:solidFill>
              <a:schemeClr val="bg1"/>
            </a:solidFill>
          </p:spPr>
          <p:txBody>
            <a:bodyPr wrap="square" rtlCol="0" anchor="ctr">
              <a:spAutoFit/>
            </a:bodyPr>
            <a:lstStyle/>
            <a:p>
              <a:pPr algn="ctr"/>
              <a:endParaRPr kumimoji="1" lang="ja-JP" altLang="en-US" u="sng" dirty="0" smtClean="0">
                <a:solidFill>
                  <a:schemeClr val="tx1"/>
                </a:solidFill>
                <a:latin typeface="+mj-ea"/>
                <a:ea typeface="+mj-ea"/>
              </a:endParaRPr>
            </a:p>
          </p:txBody>
        </p:sp>
      </p:grpSp>
    </p:spTree>
    <p:extLst>
      <p:ext uri="{BB962C8B-B14F-4D97-AF65-F5344CB8AC3E}">
        <p14:creationId xmlns:p14="http://schemas.microsoft.com/office/powerpoint/2010/main" val="4166830036"/>
      </p:ext>
    </p:extLst>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u="sng" dirty="0" smtClean="0">
            <a:solidFill>
              <a:schemeClr val="tx1"/>
            </a:solidFill>
          </a:defRPr>
        </a:defPPr>
      </a:lstStyle>
    </a:spDef>
    <a:lnDef>
      <a:spPr bwMode="auto">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a:spPr>
      <a:bodyPr/>
      <a:lstStyle/>
    </a:lnDef>
    <a:txDef>
      <a:spPr>
        <a:noFill/>
      </a:spPr>
      <a:bodyPr wrap="none" rtlCol="0">
        <a:spAutoFit/>
      </a:bodyPr>
      <a:lstStyle>
        <a:defPPr>
          <a:defRPr kumimoji="1" dirty="0" smtClean="0">
            <a:solidFill>
              <a:schemeClr val="tx1"/>
            </a:solidFill>
          </a:defRPr>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7593</TotalTime>
  <Words>4767</Words>
  <Application>Microsoft Office PowerPoint</Application>
  <PresentationFormat>画面に合わせる (4:3)</PresentationFormat>
  <Paragraphs>1358</Paragraphs>
  <Slides>110</Slides>
  <Notes>29</Notes>
  <HiddenSlides>0</HiddenSlides>
  <MMClips>6</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1</vt:i4>
      </vt:variant>
      <vt:variant>
        <vt:lpstr>スライド タイトル</vt:lpstr>
      </vt:variant>
      <vt:variant>
        <vt:i4>110</vt:i4>
      </vt:variant>
    </vt:vector>
  </HeadingPairs>
  <TitlesOfParts>
    <vt:vector size="123" baseType="lpstr">
      <vt:lpstr>BIZ UDPゴシック</vt:lpstr>
      <vt:lpstr>HGS創英角ｺﾞｼｯｸUB</vt:lpstr>
      <vt:lpstr>HG丸ｺﾞｼｯｸM-PRO</vt:lpstr>
      <vt:lpstr>ＭＳ Ｐゴシック</vt:lpstr>
      <vt:lpstr>ＭＳ Ｐ明朝</vt:lpstr>
      <vt:lpstr>ＭＳ ゴシック</vt:lpstr>
      <vt:lpstr>メイリオ</vt:lpstr>
      <vt:lpstr>Arial</vt:lpstr>
      <vt:lpstr>Tahoma</vt:lpstr>
      <vt:lpstr>Times New Roman</vt:lpstr>
      <vt:lpstr>Wingdings</vt:lpstr>
      <vt:lpstr>標準デザイン</vt:lpstr>
      <vt:lpstr>DocuWorks</vt:lpstr>
      <vt:lpstr>PowerPoint プレゼンテーション</vt:lpstr>
      <vt:lpstr>ポンプとは？</vt:lpstr>
      <vt:lpstr>PowerPoint プレゼンテーション</vt:lpstr>
      <vt:lpstr>Ⅰ．ポンプの揚水原理</vt:lpstr>
      <vt:lpstr>PowerPoint プレゼンテーション</vt:lpstr>
      <vt:lpstr>Ⅰ．ポンプの揚水原理　　吸い上げ高さの限界</vt:lpstr>
      <vt:lpstr>Ⅰ．ポンプの揚水原理　　吸上げ性能に影響を与える要因①</vt:lpstr>
      <vt:lpstr>Ⅰ．ポンプの揚水原理　　吸上げ性能に影響を与える要因②</vt:lpstr>
      <vt:lpstr>Ⅰ．ポンプの揚水原理　　まとめ</vt:lpstr>
      <vt:lpstr>（参考）　呼び水について　</vt:lpstr>
      <vt:lpstr>PowerPoint プレゼンテーション</vt:lpstr>
      <vt:lpstr>Ⅱ.ポンプの種類</vt:lpstr>
      <vt:lpstr>Ⅱ.ポンプの種類　①遠心ポンプ（渦巻ポンプ）</vt:lpstr>
      <vt:lpstr>Ⅱ.ポンプの種類　②遠心ポンプ（タービンポンプ）</vt:lpstr>
      <vt:lpstr>Ⅱ.ポンプの種類　③遠心ポンプ（水中ポンプ）</vt:lpstr>
      <vt:lpstr>PowerPoint プレゼンテーション</vt:lpstr>
      <vt:lpstr>Ⅱ.ポンプの種類　 ④摩擦ポンプ（カスケードポンプ）</vt:lpstr>
      <vt:lpstr>Ⅱ.ポンプの種類　⑤往復ポンプ</vt:lpstr>
      <vt:lpstr>Ⅱ.ポンプの種類　⑥ジェットポンプ</vt:lpstr>
      <vt:lpstr>ポンプの使用例　建物で使用される代表的なポンプ</vt:lpstr>
      <vt:lpstr>ポンプの使用例　　空調ポンプ</vt:lpstr>
      <vt:lpstr>PowerPoint プレゼンテーション</vt:lpstr>
      <vt:lpstr>PowerPoint プレゼンテーション</vt:lpstr>
      <vt:lpstr>ポンプの使用例　 排水水中ポンプ</vt:lpstr>
      <vt:lpstr>ポンプの使用例　 小型給水ポンプ</vt:lpstr>
      <vt:lpstr>PowerPoint プレゼンテーション</vt:lpstr>
      <vt:lpstr>Ⅲ.ポンプの構造　【渦巻ポンプ】</vt:lpstr>
      <vt:lpstr>Ⅲ.ポンプの構造　羽根車（インペラ）</vt:lpstr>
      <vt:lpstr>Ⅲ.ポンプの構造　軸封装置</vt:lpstr>
      <vt:lpstr>Ⅲ.ポンプの構造　軸封装置</vt:lpstr>
      <vt:lpstr>Ⅲ.ポンプの構造　軸封装置　メカニカルシール</vt:lpstr>
      <vt:lpstr>Ⅲ.ポンプの構造　軸封装置　メカニカルシール</vt:lpstr>
      <vt:lpstr>Ⅲ.ポンプの構造　軸封装置　グランドパッキン</vt:lpstr>
      <vt:lpstr>Ⅲ.ポンプの構造　軸封装置　グランドパッキン</vt:lpstr>
      <vt:lpstr>Ⅲ.ポンプの構造　軸封装置　グランドパッキン</vt:lpstr>
      <vt:lpstr>Ⅲ.ポンプの構造　軸受（ベアリング）</vt:lpstr>
      <vt:lpstr>Ⅲ.ポンプの構造　軸継手（カップリング）</vt:lpstr>
      <vt:lpstr>Ⅲ.ポンプの構造　軸継手（カップリング）の芯出し</vt:lpstr>
      <vt:lpstr>Ⅲ.ポンプの構造　電動機直動形（コモンタイプ）</vt:lpstr>
      <vt:lpstr>Ⅲ.ポンプの構造　電動機（モータ）</vt:lpstr>
      <vt:lpstr>Ⅲ.ポンプの構造　電動機（モータ）の保護形式（抜粋）</vt:lpstr>
      <vt:lpstr>Ⅲ.ポンプの構造　電動機（モータ）の効率</vt:lpstr>
      <vt:lpstr>Ⅲ.ポンプの構造　電動機　PMモータ</vt:lpstr>
      <vt:lpstr>Ⅲ.ポンプの構造　電動機　PMモータ</vt:lpstr>
      <vt:lpstr>Ⅲ.ポンプの構造　電動機　始動方式</vt:lpstr>
      <vt:lpstr>ポンプの周辺機器と付属品　　ポンプの周辺機器</vt:lpstr>
      <vt:lpstr>ポンプの周辺機器と付属品　　ポンプの付属品</vt:lpstr>
      <vt:lpstr>ポンプの周辺機器と付属品　　ポンプの付属品</vt:lpstr>
      <vt:lpstr>ポンプの周辺機器と付属品　　ポンプの付属品</vt:lpstr>
      <vt:lpstr>ポンプの周辺機器と付属品　　ポンプの付属品</vt:lpstr>
      <vt:lpstr>ポンプの周辺機器と付属品　　ポンプの付属品</vt:lpstr>
      <vt:lpstr>PowerPoint プレゼンテーション</vt:lpstr>
      <vt:lpstr>Ⅳ.ポンプの特性</vt:lpstr>
      <vt:lpstr>Ⅳ.ポンプの特性　吐出量　揚程</vt:lpstr>
      <vt:lpstr>Ⅳ.ポンプの特性　軸動力</vt:lpstr>
      <vt:lpstr>Ⅳ.ポンプの特性　ポンプ効率</vt:lpstr>
      <vt:lpstr>Ⅳ.ポンプの特性　入力（消費電力）と総合効率</vt:lpstr>
      <vt:lpstr>Ⅳ.ポンプの特性　性能の変化</vt:lpstr>
      <vt:lpstr>Ⅳ.ポンプの特性　性能の変化</vt:lpstr>
      <vt:lpstr>Ⅳ.ポンプの特性　性能の変化</vt:lpstr>
      <vt:lpstr>Ⅳ.ポンプの特性　ポンプの運転点</vt:lpstr>
      <vt:lpstr>Ⅳ.ポンプの特性　ポンプの運転点</vt:lpstr>
      <vt:lpstr>Ⅳ.ポンプの特性　ポンプの運転点</vt:lpstr>
      <vt:lpstr>PowerPoint プレゼンテーション</vt:lpstr>
      <vt:lpstr>Ⅴ.ポンプの選定　　ポンプの選定条件</vt:lpstr>
      <vt:lpstr>Ⅴ.ポンプの選定　　流量の算出</vt:lpstr>
      <vt:lpstr>Ⅴ.ポンプの選定　　流量の算出</vt:lpstr>
      <vt:lpstr>Ⅴ.ポンプの選定　　流量の算出</vt:lpstr>
      <vt:lpstr>Ⅴ.ポンプの選定　　揚程の算出</vt:lpstr>
      <vt:lpstr>Ⅴ.ポンプの選定　　揚程の算出</vt:lpstr>
      <vt:lpstr>Ⅴ.ポンプの選定　　揚程の算出</vt:lpstr>
      <vt:lpstr>Ⅴ.ポンプの選定　選定図の見方　　</vt:lpstr>
      <vt:lpstr>Ⅴ.ポンプの選定　　その他の選定条件</vt:lpstr>
      <vt:lpstr>PowerPoint プレゼンテーション</vt:lpstr>
      <vt:lpstr>Ⅵ.注意を要するポンプの現象　キャビテーション</vt:lpstr>
      <vt:lpstr>Ⅵ.注意を要するポンプの現象　キャビテーション</vt:lpstr>
      <vt:lpstr>PowerPoint プレゼンテーション</vt:lpstr>
      <vt:lpstr>Ⅵ.注意を要するポンプの現象　キャビテーション　事例</vt:lpstr>
      <vt:lpstr>Ⅵ.注意を要するポンプの現象　キャビテーションの対策</vt:lpstr>
      <vt:lpstr>Ⅵ.注意を要するポンプの現象　キャビテーションの対策</vt:lpstr>
      <vt:lpstr>Ⅵ.注意を要するポンプの現象　キャビテーションの対策</vt:lpstr>
      <vt:lpstr>Ⅵ.注意を要するポンプの現象　ウォーターハンマー</vt:lpstr>
      <vt:lpstr>Ⅵ.注意を要するポンプの現象　ウォーターハンマー</vt:lpstr>
      <vt:lpstr>PowerPoint プレゼンテーション</vt:lpstr>
      <vt:lpstr>Ⅵ.注意を要するポンプの現象　ウォーターハンマーの対策</vt:lpstr>
      <vt:lpstr>Ⅵ.注意を要するポンプの現象　　エア噛み</vt:lpstr>
      <vt:lpstr>Ⅵ.注意を要するポンプの現象　　エア噛み</vt:lpstr>
      <vt:lpstr>Ⅵ.注意を要するポンプの現象　　エア噛み</vt:lpstr>
      <vt:lpstr>Ⅵ.注意を要するポンプの現象　　エア噛み</vt:lpstr>
      <vt:lpstr>Ⅵ.注意を要するポンプの現象　　エア噛み</vt:lpstr>
      <vt:lpstr>Ⅵ.注意を要するポンプの現象　　振動・騒音</vt:lpstr>
      <vt:lpstr>Ⅵ.注意を要するポンプの現象　　振動・騒音</vt:lpstr>
      <vt:lpstr>Ⅵ.注意を要するポンプの現象　　振動・騒音</vt:lpstr>
      <vt:lpstr>Ⅵ.注意を要するポンプの現象　　振動・騒音</vt:lpstr>
      <vt:lpstr>Ⅵ.注意を要するポンプの現象　　振動・騒音</vt:lpstr>
      <vt:lpstr>Ⅵ.注意を要するポンプの現象　　振動・騒音</vt:lpstr>
      <vt:lpstr>Ⅵ.注意を要するポンプの現象　　振動・騒音</vt:lpstr>
      <vt:lpstr>Ⅵ.注意を要するポンプの現象　　振動・騒音</vt:lpstr>
      <vt:lpstr>PowerPoint プレゼンテーション</vt:lpstr>
      <vt:lpstr>PowerPoint プレゼンテーション</vt:lpstr>
      <vt:lpstr>PowerPoint プレゼンテーション</vt:lpstr>
      <vt:lpstr>PowerPoint プレゼンテーション</vt:lpstr>
      <vt:lpstr>Ⅶ.ポンプの保守管理　代表的な消耗部品①</vt:lpstr>
      <vt:lpstr>Ⅶ.ポンプの保守管理　代表的な消耗部品①</vt:lpstr>
      <vt:lpstr>Ⅶ.ポンプの保守管理　代表的な消耗部品③</vt:lpstr>
      <vt:lpstr>PowerPoint プレゼンテーション</vt:lpstr>
      <vt:lpstr>PowerPoint プレゼンテーション</vt:lpstr>
      <vt:lpstr>Ⅶ.ポンプの保守管理　消耗部品の取替周期①</vt:lpstr>
      <vt:lpstr>Ⅶ.ポンプの保守管理　消耗部品の取替周期②</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kawamoto</dc:creator>
  <cp:lastModifiedBy>2001005</cp:lastModifiedBy>
  <cp:revision>572</cp:revision>
  <cp:lastPrinted>2021-03-30T08:12:50Z</cp:lastPrinted>
  <dcterms:created xsi:type="dcterms:W3CDTF">2007-12-03T08:54:54Z</dcterms:created>
  <dcterms:modified xsi:type="dcterms:W3CDTF">2021-05-31T02:35:59Z</dcterms:modified>
</cp:coreProperties>
</file>