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4401800" cy="10801350"/>
  <p:notesSz cx="14401800" cy="1080135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8" autoAdjust="0"/>
    <p:restoredTop sz="94660"/>
  </p:normalViewPr>
  <p:slideViewPr>
    <p:cSldViewPr>
      <p:cViewPr varScale="1">
        <p:scale>
          <a:sx n="23" d="100"/>
          <a:sy n="23" d="100"/>
        </p:scale>
        <p:origin x="1252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5" y="3348418"/>
            <a:ext cx="12241530" cy="22682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0" y="6048756"/>
            <a:ext cx="10081260" cy="270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0" y="2484310"/>
            <a:ext cx="6264783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27" y="2484310"/>
            <a:ext cx="6264783" cy="7128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5659" y="807894"/>
            <a:ext cx="871982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6761" y="2928226"/>
            <a:ext cx="5779134" cy="395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6612" y="10045256"/>
            <a:ext cx="4608576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090" y="10045256"/>
            <a:ext cx="3312414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296" y="10045256"/>
            <a:ext cx="3312414" cy="540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図 86" descr="WUE_back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96722" cy="10801350"/>
          </a:xfrm>
          <a:prstGeom prst="rect">
            <a:avLst/>
          </a:prstGeom>
        </p:spPr>
      </p:pic>
      <p:pic>
        <p:nvPicPr>
          <p:cNvPr id="89" name="図 88" descr="WUE_kawape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267075"/>
            <a:ext cx="7239000" cy="483412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539096" y="2089138"/>
            <a:ext cx="5321935" cy="1091565"/>
          </a:xfrm>
          <a:custGeom>
            <a:avLst/>
            <a:gdLst/>
            <a:ahLst/>
            <a:cxnLst/>
            <a:rect l="l" t="t" r="r" b="b"/>
            <a:pathLst>
              <a:path w="5321934" h="1091564">
                <a:moveTo>
                  <a:pt x="5321808" y="545719"/>
                </a:moveTo>
                <a:lnTo>
                  <a:pt x="5319761" y="592629"/>
                </a:lnTo>
                <a:lnTo>
                  <a:pt x="5313733" y="638466"/>
                </a:lnTo>
                <a:lnTo>
                  <a:pt x="5303896" y="683061"/>
                </a:lnTo>
                <a:lnTo>
                  <a:pt x="5290418" y="726248"/>
                </a:lnTo>
                <a:lnTo>
                  <a:pt x="5273469" y="767860"/>
                </a:lnTo>
                <a:lnTo>
                  <a:pt x="5253219" y="807728"/>
                </a:lnTo>
                <a:lnTo>
                  <a:pt x="5229838" y="845688"/>
                </a:lnTo>
                <a:lnTo>
                  <a:pt x="5203496" y="881570"/>
                </a:lnTo>
                <a:lnTo>
                  <a:pt x="5174363" y="915209"/>
                </a:lnTo>
                <a:lnTo>
                  <a:pt x="5142609" y="946437"/>
                </a:lnTo>
                <a:lnTo>
                  <a:pt x="5108403" y="975087"/>
                </a:lnTo>
                <a:lnTo>
                  <a:pt x="5071916" y="1000993"/>
                </a:lnTo>
                <a:lnTo>
                  <a:pt x="5033317" y="1023986"/>
                </a:lnTo>
                <a:lnTo>
                  <a:pt x="4992777" y="1043900"/>
                </a:lnTo>
                <a:lnTo>
                  <a:pt x="4950464" y="1060568"/>
                </a:lnTo>
                <a:lnTo>
                  <a:pt x="4906550" y="1073823"/>
                </a:lnTo>
                <a:lnTo>
                  <a:pt x="4861203" y="1083497"/>
                </a:lnTo>
                <a:lnTo>
                  <a:pt x="4814595" y="1089425"/>
                </a:lnTo>
                <a:lnTo>
                  <a:pt x="4766894" y="1091438"/>
                </a:lnTo>
                <a:lnTo>
                  <a:pt x="554913" y="1091438"/>
                </a:lnTo>
                <a:lnTo>
                  <a:pt x="507212" y="1089425"/>
                </a:lnTo>
                <a:lnTo>
                  <a:pt x="460604" y="1083497"/>
                </a:lnTo>
                <a:lnTo>
                  <a:pt x="415257" y="1073823"/>
                </a:lnTo>
                <a:lnTo>
                  <a:pt x="371343" y="1060568"/>
                </a:lnTo>
                <a:lnTo>
                  <a:pt x="329030" y="1043900"/>
                </a:lnTo>
                <a:lnTo>
                  <a:pt x="288490" y="1023986"/>
                </a:lnTo>
                <a:lnTo>
                  <a:pt x="249891" y="1000993"/>
                </a:lnTo>
                <a:lnTo>
                  <a:pt x="213404" y="975087"/>
                </a:lnTo>
                <a:lnTo>
                  <a:pt x="179198" y="946437"/>
                </a:lnTo>
                <a:lnTo>
                  <a:pt x="147444" y="915209"/>
                </a:lnTo>
                <a:lnTo>
                  <a:pt x="118311" y="881570"/>
                </a:lnTo>
                <a:lnTo>
                  <a:pt x="91969" y="845688"/>
                </a:lnTo>
                <a:lnTo>
                  <a:pt x="68588" y="807728"/>
                </a:lnTo>
                <a:lnTo>
                  <a:pt x="48338" y="767860"/>
                </a:lnTo>
                <a:lnTo>
                  <a:pt x="31389" y="726248"/>
                </a:lnTo>
                <a:lnTo>
                  <a:pt x="17911" y="683061"/>
                </a:lnTo>
                <a:lnTo>
                  <a:pt x="8074" y="638466"/>
                </a:lnTo>
                <a:lnTo>
                  <a:pt x="2046" y="592629"/>
                </a:lnTo>
                <a:lnTo>
                  <a:pt x="0" y="545719"/>
                </a:lnTo>
                <a:lnTo>
                  <a:pt x="2046" y="498808"/>
                </a:lnTo>
                <a:lnTo>
                  <a:pt x="8074" y="452971"/>
                </a:lnTo>
                <a:lnTo>
                  <a:pt x="17911" y="408376"/>
                </a:lnTo>
                <a:lnTo>
                  <a:pt x="31389" y="365189"/>
                </a:lnTo>
                <a:lnTo>
                  <a:pt x="48338" y="323577"/>
                </a:lnTo>
                <a:lnTo>
                  <a:pt x="68588" y="283709"/>
                </a:lnTo>
                <a:lnTo>
                  <a:pt x="91969" y="245749"/>
                </a:lnTo>
                <a:lnTo>
                  <a:pt x="118311" y="209867"/>
                </a:lnTo>
                <a:lnTo>
                  <a:pt x="147444" y="176228"/>
                </a:lnTo>
                <a:lnTo>
                  <a:pt x="179198" y="145000"/>
                </a:lnTo>
                <a:lnTo>
                  <a:pt x="213404" y="116350"/>
                </a:lnTo>
                <a:lnTo>
                  <a:pt x="249891" y="90444"/>
                </a:lnTo>
                <a:lnTo>
                  <a:pt x="288490" y="67451"/>
                </a:lnTo>
                <a:lnTo>
                  <a:pt x="329030" y="47537"/>
                </a:lnTo>
                <a:lnTo>
                  <a:pt x="371343" y="30869"/>
                </a:lnTo>
                <a:lnTo>
                  <a:pt x="415257" y="17614"/>
                </a:lnTo>
                <a:lnTo>
                  <a:pt x="460604" y="7940"/>
                </a:lnTo>
                <a:lnTo>
                  <a:pt x="507212" y="2012"/>
                </a:lnTo>
                <a:lnTo>
                  <a:pt x="554913" y="0"/>
                </a:lnTo>
                <a:lnTo>
                  <a:pt x="4766894" y="0"/>
                </a:lnTo>
                <a:lnTo>
                  <a:pt x="4814595" y="2012"/>
                </a:lnTo>
                <a:lnTo>
                  <a:pt x="4861203" y="7940"/>
                </a:lnTo>
                <a:lnTo>
                  <a:pt x="4906550" y="17614"/>
                </a:lnTo>
                <a:lnTo>
                  <a:pt x="4950464" y="30869"/>
                </a:lnTo>
                <a:lnTo>
                  <a:pt x="4992777" y="47537"/>
                </a:lnTo>
                <a:lnTo>
                  <a:pt x="5033317" y="67451"/>
                </a:lnTo>
                <a:lnTo>
                  <a:pt x="5071916" y="90444"/>
                </a:lnTo>
                <a:lnTo>
                  <a:pt x="5108403" y="116350"/>
                </a:lnTo>
                <a:lnTo>
                  <a:pt x="5142609" y="145000"/>
                </a:lnTo>
                <a:lnTo>
                  <a:pt x="5174363" y="176228"/>
                </a:lnTo>
                <a:lnTo>
                  <a:pt x="5203496" y="209867"/>
                </a:lnTo>
                <a:lnTo>
                  <a:pt x="5229838" y="245749"/>
                </a:lnTo>
                <a:lnTo>
                  <a:pt x="5253219" y="283709"/>
                </a:lnTo>
                <a:lnTo>
                  <a:pt x="5273469" y="323577"/>
                </a:lnTo>
                <a:lnTo>
                  <a:pt x="5290418" y="365189"/>
                </a:lnTo>
                <a:lnTo>
                  <a:pt x="5303896" y="408376"/>
                </a:lnTo>
                <a:lnTo>
                  <a:pt x="5313733" y="452971"/>
                </a:lnTo>
                <a:lnTo>
                  <a:pt x="5319761" y="498808"/>
                </a:lnTo>
                <a:lnTo>
                  <a:pt x="5321808" y="545719"/>
                </a:lnTo>
                <a:close/>
              </a:path>
            </a:pathLst>
          </a:custGeom>
          <a:ln w="38100">
            <a:solidFill>
              <a:srgbClr val="004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28470" y="9413549"/>
            <a:ext cx="598805" cy="198120"/>
            <a:chOff x="6028470" y="9413549"/>
            <a:chExt cx="598805" cy="19812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8470" y="9414799"/>
              <a:ext cx="406307" cy="196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7063" y="9413549"/>
              <a:ext cx="169722" cy="18906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287386" y="9714590"/>
            <a:ext cx="53340" cy="342265"/>
          </a:xfrm>
          <a:custGeom>
            <a:avLst/>
            <a:gdLst/>
            <a:ahLst/>
            <a:cxnLst/>
            <a:rect l="l" t="t" r="r" b="b"/>
            <a:pathLst>
              <a:path w="53339" h="342265">
                <a:moveTo>
                  <a:pt x="26466" y="0"/>
                </a:moveTo>
                <a:lnTo>
                  <a:pt x="16185" y="2064"/>
                </a:lnTo>
                <a:lnTo>
                  <a:pt x="7770" y="7702"/>
                </a:lnTo>
                <a:lnTo>
                  <a:pt x="2086" y="16084"/>
                </a:lnTo>
                <a:lnTo>
                  <a:pt x="0" y="26377"/>
                </a:lnTo>
                <a:lnTo>
                  <a:pt x="0" y="315734"/>
                </a:lnTo>
                <a:lnTo>
                  <a:pt x="2086" y="325993"/>
                </a:lnTo>
                <a:lnTo>
                  <a:pt x="7770" y="334397"/>
                </a:lnTo>
                <a:lnTo>
                  <a:pt x="16185" y="340077"/>
                </a:lnTo>
                <a:lnTo>
                  <a:pt x="26466" y="342163"/>
                </a:lnTo>
                <a:lnTo>
                  <a:pt x="36689" y="340077"/>
                </a:lnTo>
                <a:lnTo>
                  <a:pt x="45051" y="334397"/>
                </a:lnTo>
                <a:lnTo>
                  <a:pt x="50696" y="325993"/>
                </a:lnTo>
                <a:lnTo>
                  <a:pt x="52768" y="315734"/>
                </a:lnTo>
                <a:lnTo>
                  <a:pt x="52768" y="26377"/>
                </a:lnTo>
                <a:lnTo>
                  <a:pt x="50696" y="16084"/>
                </a:lnTo>
                <a:lnTo>
                  <a:pt x="45051" y="7702"/>
                </a:lnTo>
                <a:lnTo>
                  <a:pt x="36689" y="2064"/>
                </a:lnTo>
                <a:lnTo>
                  <a:pt x="26466" y="0"/>
                </a:lnTo>
                <a:close/>
              </a:path>
            </a:pathLst>
          </a:custGeom>
          <a:solidFill>
            <a:srgbClr val="23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1426" y="9719618"/>
            <a:ext cx="53340" cy="250825"/>
          </a:xfrm>
          <a:custGeom>
            <a:avLst/>
            <a:gdLst/>
            <a:ahLst/>
            <a:cxnLst/>
            <a:rect l="l" t="t" r="r" b="b"/>
            <a:pathLst>
              <a:path w="53339" h="250825">
                <a:moveTo>
                  <a:pt x="26517" y="0"/>
                </a:moveTo>
                <a:lnTo>
                  <a:pt x="16185" y="2082"/>
                </a:lnTo>
                <a:lnTo>
                  <a:pt x="7758" y="7762"/>
                </a:lnTo>
                <a:lnTo>
                  <a:pt x="2080" y="16191"/>
                </a:lnTo>
                <a:lnTo>
                  <a:pt x="0" y="26517"/>
                </a:lnTo>
                <a:lnTo>
                  <a:pt x="0" y="223964"/>
                </a:lnTo>
                <a:lnTo>
                  <a:pt x="2080" y="234223"/>
                </a:lnTo>
                <a:lnTo>
                  <a:pt x="7758" y="242627"/>
                </a:lnTo>
                <a:lnTo>
                  <a:pt x="16185" y="248306"/>
                </a:lnTo>
                <a:lnTo>
                  <a:pt x="26517" y="250393"/>
                </a:lnTo>
                <a:lnTo>
                  <a:pt x="36725" y="248306"/>
                </a:lnTo>
                <a:lnTo>
                  <a:pt x="45102" y="242627"/>
                </a:lnTo>
                <a:lnTo>
                  <a:pt x="50772" y="234223"/>
                </a:lnTo>
                <a:lnTo>
                  <a:pt x="52857" y="223964"/>
                </a:lnTo>
                <a:lnTo>
                  <a:pt x="52857" y="26517"/>
                </a:lnTo>
                <a:lnTo>
                  <a:pt x="50772" y="16191"/>
                </a:lnTo>
                <a:lnTo>
                  <a:pt x="45102" y="7762"/>
                </a:lnTo>
                <a:lnTo>
                  <a:pt x="36725" y="2082"/>
                </a:lnTo>
                <a:lnTo>
                  <a:pt x="26517" y="0"/>
                </a:lnTo>
                <a:close/>
              </a:path>
            </a:pathLst>
          </a:custGeom>
          <a:solidFill>
            <a:srgbClr val="23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9370" y="9714587"/>
            <a:ext cx="102870" cy="338455"/>
          </a:xfrm>
          <a:custGeom>
            <a:avLst/>
            <a:gdLst/>
            <a:ahLst/>
            <a:cxnLst/>
            <a:rect l="l" t="t" r="r" b="b"/>
            <a:pathLst>
              <a:path w="102870" h="338454">
                <a:moveTo>
                  <a:pt x="75934" y="0"/>
                </a:moveTo>
                <a:lnTo>
                  <a:pt x="65667" y="2065"/>
                </a:lnTo>
                <a:lnTo>
                  <a:pt x="57268" y="7707"/>
                </a:lnTo>
                <a:lnTo>
                  <a:pt x="51599" y="16089"/>
                </a:lnTo>
                <a:lnTo>
                  <a:pt x="49518" y="26377"/>
                </a:lnTo>
                <a:lnTo>
                  <a:pt x="49518" y="215366"/>
                </a:lnTo>
                <a:lnTo>
                  <a:pt x="46584" y="232406"/>
                </a:lnTo>
                <a:lnTo>
                  <a:pt x="38474" y="252418"/>
                </a:lnTo>
                <a:lnTo>
                  <a:pt x="26228" y="272859"/>
                </a:lnTo>
                <a:lnTo>
                  <a:pt x="4813" y="298589"/>
                </a:lnTo>
                <a:lnTo>
                  <a:pt x="584" y="308009"/>
                </a:lnTo>
                <a:lnTo>
                  <a:pt x="0" y="318378"/>
                </a:lnTo>
                <a:lnTo>
                  <a:pt x="4865" y="328625"/>
                </a:lnTo>
                <a:lnTo>
                  <a:pt x="15597" y="336157"/>
                </a:lnTo>
                <a:lnTo>
                  <a:pt x="28003" y="337907"/>
                </a:lnTo>
                <a:lnTo>
                  <a:pt x="40282" y="335149"/>
                </a:lnTo>
                <a:lnTo>
                  <a:pt x="82810" y="288604"/>
                </a:lnTo>
                <a:lnTo>
                  <a:pt x="102363" y="208406"/>
                </a:lnTo>
                <a:lnTo>
                  <a:pt x="102363" y="26377"/>
                </a:lnTo>
                <a:lnTo>
                  <a:pt x="100289" y="16089"/>
                </a:lnTo>
                <a:lnTo>
                  <a:pt x="94630" y="7707"/>
                </a:lnTo>
                <a:lnTo>
                  <a:pt x="86231" y="2065"/>
                </a:lnTo>
                <a:lnTo>
                  <a:pt x="75934" y="0"/>
                </a:lnTo>
                <a:close/>
              </a:path>
            </a:pathLst>
          </a:custGeom>
          <a:solidFill>
            <a:srgbClr val="231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441473" y="9413323"/>
            <a:ext cx="1682750" cy="643890"/>
            <a:chOff x="6441473" y="9413323"/>
            <a:chExt cx="1682750" cy="643890"/>
          </a:xfrm>
        </p:grpSpPr>
        <p:sp>
          <p:nvSpPr>
            <p:cNvPr id="10" name="object 10"/>
            <p:cNvSpPr/>
            <p:nvPr/>
          </p:nvSpPr>
          <p:spPr>
            <a:xfrm>
              <a:off x="6443929" y="9699243"/>
              <a:ext cx="332105" cy="354330"/>
            </a:xfrm>
            <a:custGeom>
              <a:avLst/>
              <a:gdLst/>
              <a:ahLst/>
              <a:cxnLst/>
              <a:rect l="l" t="t" r="r" b="b"/>
              <a:pathLst>
                <a:path w="332104" h="354329">
                  <a:moveTo>
                    <a:pt x="331901" y="83439"/>
                  </a:moveTo>
                  <a:lnTo>
                    <a:pt x="329882" y="73494"/>
                  </a:lnTo>
                  <a:lnTo>
                    <a:pt x="324383" y="65354"/>
                  </a:lnTo>
                  <a:lnTo>
                    <a:pt x="316242" y="59880"/>
                  </a:lnTo>
                  <a:lnTo>
                    <a:pt x="306324" y="57861"/>
                  </a:lnTo>
                  <a:lnTo>
                    <a:pt x="192303" y="57861"/>
                  </a:lnTo>
                  <a:lnTo>
                    <a:pt x="192303" y="27292"/>
                  </a:lnTo>
                  <a:lnTo>
                    <a:pt x="190182" y="16649"/>
                  </a:lnTo>
                  <a:lnTo>
                    <a:pt x="184365" y="7975"/>
                  </a:lnTo>
                  <a:lnTo>
                    <a:pt x="175729" y="2146"/>
                  </a:lnTo>
                  <a:lnTo>
                    <a:pt x="165112" y="0"/>
                  </a:lnTo>
                  <a:lnTo>
                    <a:pt x="154508" y="2146"/>
                  </a:lnTo>
                  <a:lnTo>
                    <a:pt x="145884" y="7975"/>
                  </a:lnTo>
                  <a:lnTo>
                    <a:pt x="140081" y="16649"/>
                  </a:lnTo>
                  <a:lnTo>
                    <a:pt x="137947" y="27292"/>
                  </a:lnTo>
                  <a:lnTo>
                    <a:pt x="137947" y="57861"/>
                  </a:lnTo>
                  <a:lnTo>
                    <a:pt x="25603" y="57861"/>
                  </a:lnTo>
                  <a:lnTo>
                    <a:pt x="15684" y="59880"/>
                  </a:lnTo>
                  <a:lnTo>
                    <a:pt x="7543" y="65354"/>
                  </a:lnTo>
                  <a:lnTo>
                    <a:pt x="2019" y="73494"/>
                  </a:lnTo>
                  <a:lnTo>
                    <a:pt x="0" y="83439"/>
                  </a:lnTo>
                  <a:lnTo>
                    <a:pt x="2019" y="93395"/>
                  </a:lnTo>
                  <a:lnTo>
                    <a:pt x="7543" y="101523"/>
                  </a:lnTo>
                  <a:lnTo>
                    <a:pt x="15684" y="107022"/>
                  </a:lnTo>
                  <a:lnTo>
                    <a:pt x="25603" y="109029"/>
                  </a:lnTo>
                  <a:lnTo>
                    <a:pt x="137947" y="109029"/>
                  </a:lnTo>
                  <a:lnTo>
                    <a:pt x="137947" y="326885"/>
                  </a:lnTo>
                  <a:lnTo>
                    <a:pt x="140081" y="337400"/>
                  </a:lnTo>
                  <a:lnTo>
                    <a:pt x="145884" y="346049"/>
                  </a:lnTo>
                  <a:lnTo>
                    <a:pt x="154508" y="351917"/>
                  </a:lnTo>
                  <a:lnTo>
                    <a:pt x="165112" y="354076"/>
                  </a:lnTo>
                  <a:lnTo>
                    <a:pt x="175729" y="351917"/>
                  </a:lnTo>
                  <a:lnTo>
                    <a:pt x="184365" y="346049"/>
                  </a:lnTo>
                  <a:lnTo>
                    <a:pt x="190182" y="337400"/>
                  </a:lnTo>
                  <a:lnTo>
                    <a:pt x="192303" y="326885"/>
                  </a:lnTo>
                  <a:lnTo>
                    <a:pt x="192303" y="109029"/>
                  </a:lnTo>
                  <a:lnTo>
                    <a:pt x="306324" y="109029"/>
                  </a:lnTo>
                  <a:lnTo>
                    <a:pt x="316242" y="107022"/>
                  </a:lnTo>
                  <a:lnTo>
                    <a:pt x="324383" y="101523"/>
                  </a:lnTo>
                  <a:lnTo>
                    <a:pt x="329882" y="93395"/>
                  </a:lnTo>
                  <a:lnTo>
                    <a:pt x="331901" y="83439"/>
                  </a:lnTo>
                  <a:close/>
                </a:path>
              </a:pathLst>
            </a:custGeom>
            <a:solidFill>
              <a:srgbClr val="23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1504" y="9413323"/>
              <a:ext cx="1432321" cy="6434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1473" y="9803102"/>
              <a:ext cx="335097" cy="24883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542954" y="9666399"/>
            <a:ext cx="292100" cy="406400"/>
            <a:chOff x="5542954" y="9666399"/>
            <a:chExt cx="292100" cy="4064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2954" y="9666399"/>
              <a:ext cx="292012" cy="214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46520" y="9896037"/>
              <a:ext cx="285115" cy="176530"/>
            </a:xfrm>
            <a:custGeom>
              <a:avLst/>
              <a:gdLst/>
              <a:ahLst/>
              <a:cxnLst/>
              <a:rect l="l" t="t" r="r" b="b"/>
              <a:pathLst>
                <a:path w="285114" h="176529">
                  <a:moveTo>
                    <a:pt x="164820" y="0"/>
                  </a:moveTo>
                  <a:lnTo>
                    <a:pt x="119888" y="0"/>
                  </a:lnTo>
                  <a:lnTo>
                    <a:pt x="119888" y="12865"/>
                  </a:lnTo>
                  <a:lnTo>
                    <a:pt x="0" y="12865"/>
                  </a:lnTo>
                  <a:lnTo>
                    <a:pt x="2190" y="25847"/>
                  </a:lnTo>
                  <a:lnTo>
                    <a:pt x="4967" y="38498"/>
                  </a:lnTo>
                  <a:lnTo>
                    <a:pt x="8299" y="50803"/>
                  </a:lnTo>
                  <a:lnTo>
                    <a:pt x="12153" y="62750"/>
                  </a:lnTo>
                  <a:lnTo>
                    <a:pt x="119888" y="62750"/>
                  </a:lnTo>
                  <a:lnTo>
                    <a:pt x="91756" y="76649"/>
                  </a:lnTo>
                  <a:lnTo>
                    <a:pt x="68513" y="84577"/>
                  </a:lnTo>
                  <a:lnTo>
                    <a:pt x="46218" y="87030"/>
                  </a:lnTo>
                  <a:lnTo>
                    <a:pt x="20929" y="84505"/>
                  </a:lnTo>
                  <a:lnTo>
                    <a:pt x="24626" y="91970"/>
                  </a:lnTo>
                  <a:lnTo>
                    <a:pt x="28538" y="99191"/>
                  </a:lnTo>
                  <a:lnTo>
                    <a:pt x="32672" y="106153"/>
                  </a:lnTo>
                  <a:lnTo>
                    <a:pt x="37033" y="112839"/>
                  </a:lnTo>
                  <a:lnTo>
                    <a:pt x="64697" y="113596"/>
                  </a:lnTo>
                  <a:lnTo>
                    <a:pt x="83494" y="110439"/>
                  </a:lnTo>
                  <a:lnTo>
                    <a:pt x="99774" y="103166"/>
                  </a:lnTo>
                  <a:lnTo>
                    <a:pt x="119888" y="91579"/>
                  </a:lnTo>
                  <a:lnTo>
                    <a:pt x="119888" y="120383"/>
                  </a:lnTo>
                  <a:lnTo>
                    <a:pt x="42456" y="120383"/>
                  </a:lnTo>
                  <a:lnTo>
                    <a:pt x="52923" y="132910"/>
                  </a:lnTo>
                  <a:lnTo>
                    <a:pt x="64236" y="144078"/>
                  </a:lnTo>
                  <a:lnTo>
                    <a:pt x="76321" y="153783"/>
                  </a:lnTo>
                  <a:lnTo>
                    <a:pt x="89103" y="161925"/>
                  </a:lnTo>
                  <a:lnTo>
                    <a:pt x="119888" y="161925"/>
                  </a:lnTo>
                  <a:lnTo>
                    <a:pt x="119888" y="173723"/>
                  </a:lnTo>
                  <a:lnTo>
                    <a:pt x="127228" y="174802"/>
                  </a:lnTo>
                  <a:lnTo>
                    <a:pt x="134670" y="176187"/>
                  </a:lnTo>
                  <a:lnTo>
                    <a:pt x="149961" y="176187"/>
                  </a:lnTo>
                  <a:lnTo>
                    <a:pt x="157403" y="174802"/>
                  </a:lnTo>
                  <a:lnTo>
                    <a:pt x="164820" y="173723"/>
                  </a:lnTo>
                  <a:lnTo>
                    <a:pt x="164820" y="161925"/>
                  </a:lnTo>
                  <a:lnTo>
                    <a:pt x="195516" y="161925"/>
                  </a:lnTo>
                  <a:lnTo>
                    <a:pt x="208361" y="153783"/>
                  </a:lnTo>
                  <a:lnTo>
                    <a:pt x="220470" y="144078"/>
                  </a:lnTo>
                  <a:lnTo>
                    <a:pt x="231804" y="132910"/>
                  </a:lnTo>
                  <a:lnTo>
                    <a:pt x="242328" y="120383"/>
                  </a:lnTo>
                  <a:lnTo>
                    <a:pt x="164820" y="120383"/>
                  </a:lnTo>
                  <a:lnTo>
                    <a:pt x="164820" y="91579"/>
                  </a:lnTo>
                  <a:lnTo>
                    <a:pt x="184974" y="103166"/>
                  </a:lnTo>
                  <a:lnTo>
                    <a:pt x="201282" y="110439"/>
                  </a:lnTo>
                  <a:lnTo>
                    <a:pt x="220066" y="113596"/>
                  </a:lnTo>
                  <a:lnTo>
                    <a:pt x="247650" y="112839"/>
                  </a:lnTo>
                  <a:lnTo>
                    <a:pt x="252044" y="106153"/>
                  </a:lnTo>
                  <a:lnTo>
                    <a:pt x="256190" y="99191"/>
                  </a:lnTo>
                  <a:lnTo>
                    <a:pt x="260108" y="91970"/>
                  </a:lnTo>
                  <a:lnTo>
                    <a:pt x="263817" y="84505"/>
                  </a:lnTo>
                  <a:lnTo>
                    <a:pt x="238544" y="87030"/>
                  </a:lnTo>
                  <a:lnTo>
                    <a:pt x="216233" y="84577"/>
                  </a:lnTo>
                  <a:lnTo>
                    <a:pt x="192965" y="76649"/>
                  </a:lnTo>
                  <a:lnTo>
                    <a:pt x="164820" y="62750"/>
                  </a:lnTo>
                  <a:lnTo>
                    <a:pt x="272554" y="62750"/>
                  </a:lnTo>
                  <a:lnTo>
                    <a:pt x="276433" y="50803"/>
                  </a:lnTo>
                  <a:lnTo>
                    <a:pt x="279766" y="38498"/>
                  </a:lnTo>
                  <a:lnTo>
                    <a:pt x="282525" y="25847"/>
                  </a:lnTo>
                  <a:lnTo>
                    <a:pt x="284683" y="12865"/>
                  </a:lnTo>
                  <a:lnTo>
                    <a:pt x="164820" y="12865"/>
                  </a:lnTo>
                  <a:lnTo>
                    <a:pt x="164820" y="0"/>
                  </a:lnTo>
                  <a:close/>
                </a:path>
              </a:pathLst>
            </a:custGeom>
            <a:solidFill>
              <a:srgbClr val="C71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686300" y="2333154"/>
            <a:ext cx="4999943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b="1" spc="225" dirty="0">
                <a:solidFill>
                  <a:srgbClr val="004898"/>
                </a:solidFill>
                <a:latin typeface="游ゴシック体 ボールド"/>
                <a:cs typeface="YuGothic"/>
              </a:rPr>
              <a:t>汚</a:t>
            </a:r>
            <a:r>
              <a:rPr sz="4500" b="1" spc="-900" dirty="0">
                <a:solidFill>
                  <a:srgbClr val="004898"/>
                </a:solidFill>
                <a:latin typeface="游ゴシック体 ボールド"/>
                <a:cs typeface="YuGothic"/>
              </a:rPr>
              <a:t>水・</a:t>
            </a:r>
            <a:r>
              <a:rPr sz="4500" b="1" spc="225" dirty="0">
                <a:solidFill>
                  <a:srgbClr val="004898"/>
                </a:solidFill>
                <a:latin typeface="游ゴシック体 ボールド"/>
                <a:cs typeface="YuGothic"/>
              </a:rPr>
              <a:t>汚物排水</a:t>
            </a:r>
            <a:r>
              <a:rPr sz="4500" b="1" dirty="0">
                <a:solidFill>
                  <a:srgbClr val="004898"/>
                </a:solidFill>
                <a:latin typeface="游ゴシック体 ボールド"/>
                <a:cs typeface="YuGothic"/>
              </a:rPr>
              <a:t>用</a:t>
            </a:r>
            <a:endParaRPr sz="4500" dirty="0">
              <a:latin typeface="游ゴシック体 ボールド"/>
              <a:cs typeface="Yu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401300" y="9825785"/>
            <a:ext cx="382378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latin typeface="游ゴシック体 ボールド"/>
                <a:cs typeface="YuGo-Medium"/>
              </a:rPr>
              <a:t>公共建築工事標準仕</a:t>
            </a:r>
            <a:r>
              <a:rPr sz="1300" spc="-105" dirty="0">
                <a:latin typeface="游ゴシック体 ボールド"/>
                <a:cs typeface="YuGo-Medium"/>
              </a:rPr>
              <a:t>様＜</a:t>
            </a:r>
            <a:r>
              <a:rPr sz="1300" spc="25" dirty="0">
                <a:latin typeface="游ゴシック体 ボールド"/>
                <a:cs typeface="YuGo-Medium"/>
              </a:rPr>
              <a:t>雑排水適合</a:t>
            </a:r>
            <a:r>
              <a:rPr sz="1300" spc="-105" dirty="0">
                <a:latin typeface="游ゴシック体 ボールド"/>
                <a:cs typeface="YuGo-Medium"/>
              </a:rPr>
              <a:t>品＞</a:t>
            </a:r>
            <a:r>
              <a:rPr sz="1300" dirty="0">
                <a:latin typeface="游ゴシック体 ボールド"/>
                <a:cs typeface="YuGo-Medium"/>
              </a:rPr>
              <a:t>※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3930333" y="3577635"/>
            <a:ext cx="563276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0" dirty="0">
                <a:solidFill>
                  <a:srgbClr val="004898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WUE</a:t>
            </a:r>
            <a:r>
              <a:rPr lang="ja-JP" altLang="en-US" sz="5000" dirty="0">
                <a:solidFill>
                  <a:srgbClr val="004898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形</a:t>
            </a:r>
            <a:endParaRPr sz="5000" dirty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86406" y="3737798"/>
            <a:ext cx="3175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4898"/>
                </a:solidFill>
                <a:latin typeface="YuGothic"/>
                <a:cs typeface="YuGothic"/>
              </a:rPr>
              <a:t>※</a:t>
            </a:r>
            <a:endParaRPr sz="2300" dirty="0">
              <a:latin typeface="YuGothic"/>
              <a:cs typeface="Yu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WUE_back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3988"/>
            <a:ext cx="14399769" cy="1080135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9366622" y="3118742"/>
            <a:ext cx="2208530" cy="3902710"/>
            <a:chOff x="9366622" y="3118742"/>
            <a:chExt cx="2208530" cy="390271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6622" y="6210506"/>
              <a:ext cx="2112259" cy="8107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2694" y="3118742"/>
              <a:ext cx="2191955" cy="37514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352919" y="4197392"/>
            <a:ext cx="2196465" cy="2824480"/>
            <a:chOff x="3352919" y="4197392"/>
            <a:chExt cx="2196465" cy="28244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919" y="6210506"/>
              <a:ext cx="2112259" cy="8107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3053" y="4197392"/>
              <a:ext cx="2196287" cy="26728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370040" y="3482624"/>
            <a:ext cx="2183765" cy="3538854"/>
            <a:chOff x="6370040" y="3482624"/>
            <a:chExt cx="2183765" cy="3538854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2631" y="6210506"/>
              <a:ext cx="2112260" cy="8107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040" y="3482624"/>
              <a:ext cx="2183292" cy="33875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3793" y="7229330"/>
            <a:ext cx="67564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WUE形</a:t>
            </a:r>
            <a:endParaRPr sz="15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2637" y="7229330"/>
            <a:ext cx="17722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WU</a:t>
            </a:r>
            <a:r>
              <a:rPr sz="1500" b="1" spc="-345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E</a:t>
            </a:r>
            <a:r>
              <a:rPr sz="1500" b="1" spc="-35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‐</a:t>
            </a: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L</a:t>
            </a:r>
            <a:r>
              <a:rPr sz="1500" b="1" spc="-725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形</a:t>
            </a:r>
            <a:r>
              <a:rPr sz="1500" b="1" spc="2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（自</a:t>
            </a: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動型）</a:t>
            </a:r>
            <a:endParaRPr sz="15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6342" y="7229330"/>
            <a:ext cx="231330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WU</a:t>
            </a:r>
            <a:r>
              <a:rPr sz="1500" b="1" spc="-345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E‐</a:t>
            </a: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LN</a:t>
            </a:r>
            <a:r>
              <a:rPr sz="1500" b="1" spc="-72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形</a:t>
            </a:r>
            <a:r>
              <a:rPr sz="1500" b="1" spc="2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（自</a:t>
            </a:r>
            <a:r>
              <a:rPr sz="1500" b="1" spc="3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動交互型）</a:t>
            </a:r>
            <a:endParaRPr sz="15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76272" y="9697300"/>
            <a:ext cx="604925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※一部機種を除きます。㊟写真はフランジタイプになります。着脱タイプについてはお問合せください。</a:t>
            </a:r>
            <a:endParaRPr sz="10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0158" y="7987207"/>
            <a:ext cx="838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815"/>
                </a:solidFill>
                <a:latin typeface="游ゴシック体 ボールド"/>
                <a:ea typeface="游ゴシック" panose="020B0400000000000000" pitchFamily="50" charset="-128"/>
                <a:cs typeface="YuGothic"/>
              </a:rPr>
              <a:t>標準仕様</a:t>
            </a:r>
            <a:endParaRPr sz="1600" dirty="0">
              <a:latin typeface="游ゴシック体 ボールド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29747" y="2542857"/>
            <a:ext cx="414913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latin typeface="YuGo-Medium"/>
                <a:cs typeface="YuGo-Medium"/>
              </a:rPr>
              <a:t>公共建築工事標準仕</a:t>
            </a:r>
            <a:r>
              <a:rPr sz="1500" spc="-120" dirty="0">
                <a:latin typeface="YuGo-Medium"/>
                <a:cs typeface="YuGo-Medium"/>
              </a:rPr>
              <a:t>様＜</a:t>
            </a:r>
            <a:r>
              <a:rPr sz="1500" spc="30" dirty="0">
                <a:latin typeface="YuGo-Medium"/>
                <a:cs typeface="YuGo-Medium"/>
              </a:rPr>
              <a:t>雑排水適合</a:t>
            </a:r>
            <a:r>
              <a:rPr sz="1500" spc="-120" dirty="0">
                <a:latin typeface="YuGo-Medium"/>
                <a:cs typeface="YuGo-Medium"/>
              </a:rPr>
              <a:t>品＞</a:t>
            </a:r>
            <a:r>
              <a:rPr sz="1500" dirty="0">
                <a:latin typeface="YuGo-Medium"/>
                <a:cs typeface="YuGo-Medium"/>
              </a:rPr>
              <a:t>※</a:t>
            </a:r>
          </a:p>
        </p:txBody>
      </p:sp>
      <p:sp>
        <p:nvSpPr>
          <p:cNvPr id="25" name="object 2"/>
          <p:cNvSpPr txBox="1">
            <a:spLocks noGrp="1"/>
          </p:cNvSpPr>
          <p:nvPr>
            <p:ph type="title"/>
          </p:nvPr>
        </p:nvSpPr>
        <p:spPr>
          <a:xfrm>
            <a:off x="-4914900" y="822931"/>
            <a:ext cx="37401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376092"/>
                </a:solidFill>
              </a:rPr>
              <a:t>汚</a:t>
            </a:r>
            <a:r>
              <a:rPr sz="3900" spc="-975" dirty="0">
                <a:solidFill>
                  <a:srgbClr val="376092"/>
                </a:solidFill>
              </a:rPr>
              <a:t>水・</a:t>
            </a:r>
            <a:r>
              <a:rPr sz="3900" dirty="0">
                <a:solidFill>
                  <a:srgbClr val="376092"/>
                </a:solidFill>
              </a:rPr>
              <a:t>汚物排水用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6B2FE4EC-6FB3-4CF7-946F-7F55CE16AD20}"/>
              </a:ext>
            </a:extLst>
          </p:cNvPr>
          <p:cNvSpPr txBox="1">
            <a:spLocks/>
          </p:cNvSpPr>
          <p:nvPr/>
        </p:nvSpPr>
        <p:spPr>
          <a:xfrm>
            <a:off x="4945063" y="615321"/>
            <a:ext cx="4511674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YuGothic"/>
                <a:ea typeface="+mj-ea"/>
                <a:cs typeface="YuGothic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kumimoji="0" lang="ja-JP" altLang="en-US" sz="3900" kern="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汚水・汚物排水用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38D89752-62E4-40C9-A3D7-E44ACD694521}"/>
              </a:ext>
            </a:extLst>
          </p:cNvPr>
          <p:cNvSpPr txBox="1">
            <a:spLocks/>
          </p:cNvSpPr>
          <p:nvPr/>
        </p:nvSpPr>
        <p:spPr>
          <a:xfrm>
            <a:off x="6336891" y="1362075"/>
            <a:ext cx="514199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YuGothic"/>
                <a:ea typeface="+mj-ea"/>
                <a:cs typeface="Yu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800" spc="-30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カワペット</a:t>
            </a:r>
            <a:r>
              <a:rPr lang="en-US" altLang="ja-JP" sz="6800" spc="-30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</a:t>
            </a:r>
            <a:endParaRPr lang="ja-JP" altLang="en-US" sz="6800" spc="-300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A849886-B20F-4DD4-ACAC-7F2B739C3497}"/>
              </a:ext>
            </a:extLst>
          </p:cNvPr>
          <p:cNvGrpSpPr/>
          <p:nvPr/>
        </p:nvGrpSpPr>
        <p:grpSpPr>
          <a:xfrm>
            <a:off x="3647291" y="1393558"/>
            <a:ext cx="2616200" cy="939800"/>
            <a:chOff x="3647291" y="1393558"/>
            <a:chExt cx="2616200" cy="939800"/>
          </a:xfrm>
        </p:grpSpPr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D050497F-0EDA-470A-95EB-8432358CC076}"/>
                </a:ext>
              </a:extLst>
            </p:cNvPr>
            <p:cNvSpPr/>
            <p:nvPr/>
          </p:nvSpPr>
          <p:spPr>
            <a:xfrm>
              <a:off x="3647291" y="1422406"/>
              <a:ext cx="2616200" cy="889000"/>
            </a:xfrm>
            <a:custGeom>
              <a:avLst/>
              <a:gdLst/>
              <a:ahLst/>
              <a:cxnLst/>
              <a:rect l="l" t="t" r="r" b="b"/>
              <a:pathLst>
                <a:path w="2616200" h="889000">
                  <a:moveTo>
                    <a:pt x="2364206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0"/>
                  </a:lnTo>
                  <a:lnTo>
                    <a:pt x="125073" y="34530"/>
                  </a:lnTo>
                  <a:lnTo>
                    <a:pt x="89882" y="59452"/>
                  </a:lnTo>
                  <a:lnTo>
                    <a:pt x="59460" y="89871"/>
                  </a:lnTo>
                  <a:lnTo>
                    <a:pt x="34536" y="125062"/>
                  </a:lnTo>
                  <a:lnTo>
                    <a:pt x="15833" y="164298"/>
                  </a:lnTo>
                  <a:lnTo>
                    <a:pt x="4079" y="206854"/>
                  </a:lnTo>
                  <a:lnTo>
                    <a:pt x="0" y="252006"/>
                  </a:lnTo>
                  <a:lnTo>
                    <a:pt x="0" y="636993"/>
                  </a:lnTo>
                  <a:lnTo>
                    <a:pt x="4079" y="682141"/>
                  </a:lnTo>
                  <a:lnTo>
                    <a:pt x="15833" y="724696"/>
                  </a:lnTo>
                  <a:lnTo>
                    <a:pt x="34536" y="763932"/>
                  </a:lnTo>
                  <a:lnTo>
                    <a:pt x="59460" y="799123"/>
                  </a:lnTo>
                  <a:lnTo>
                    <a:pt x="89882" y="829543"/>
                  </a:lnTo>
                  <a:lnTo>
                    <a:pt x="125073" y="854466"/>
                  </a:lnTo>
                  <a:lnTo>
                    <a:pt x="164308" y="873168"/>
                  </a:lnTo>
                  <a:lnTo>
                    <a:pt x="206861" y="884921"/>
                  </a:lnTo>
                  <a:lnTo>
                    <a:pt x="252006" y="889000"/>
                  </a:lnTo>
                  <a:lnTo>
                    <a:pt x="2364206" y="889000"/>
                  </a:lnTo>
                  <a:lnTo>
                    <a:pt x="2409350" y="884921"/>
                  </a:lnTo>
                  <a:lnTo>
                    <a:pt x="2451902" y="873168"/>
                  </a:lnTo>
                  <a:lnTo>
                    <a:pt x="2491136" y="854466"/>
                  </a:lnTo>
                  <a:lnTo>
                    <a:pt x="2526325" y="829543"/>
                  </a:lnTo>
                  <a:lnTo>
                    <a:pt x="2556744" y="799123"/>
                  </a:lnTo>
                  <a:lnTo>
                    <a:pt x="2581667" y="763932"/>
                  </a:lnTo>
                  <a:lnTo>
                    <a:pt x="2600368" y="724696"/>
                  </a:lnTo>
                  <a:lnTo>
                    <a:pt x="2612121" y="682141"/>
                  </a:lnTo>
                  <a:lnTo>
                    <a:pt x="2616200" y="636993"/>
                  </a:lnTo>
                  <a:lnTo>
                    <a:pt x="2616200" y="252006"/>
                  </a:lnTo>
                  <a:lnTo>
                    <a:pt x="2612121" y="206854"/>
                  </a:lnTo>
                  <a:lnTo>
                    <a:pt x="2600368" y="164298"/>
                  </a:lnTo>
                  <a:lnTo>
                    <a:pt x="2581667" y="125062"/>
                  </a:lnTo>
                  <a:lnTo>
                    <a:pt x="2556744" y="89871"/>
                  </a:lnTo>
                  <a:lnTo>
                    <a:pt x="2526325" y="59452"/>
                  </a:lnTo>
                  <a:lnTo>
                    <a:pt x="2491136" y="34530"/>
                  </a:lnTo>
                  <a:lnTo>
                    <a:pt x="2451902" y="15830"/>
                  </a:lnTo>
                  <a:lnTo>
                    <a:pt x="2409350" y="4078"/>
                  </a:lnTo>
                  <a:lnTo>
                    <a:pt x="2364206" y="0"/>
                  </a:lnTo>
                  <a:close/>
                </a:path>
              </a:pathLst>
            </a:custGeom>
            <a:solidFill>
              <a:srgbClr val="32A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9A7EE3B4-9898-485C-9485-778426D1F31E}"/>
                </a:ext>
              </a:extLst>
            </p:cNvPr>
            <p:cNvSpPr txBox="1">
              <a:spLocks/>
            </p:cNvSpPr>
            <p:nvPr/>
          </p:nvSpPr>
          <p:spPr>
            <a:xfrm>
              <a:off x="3874491" y="1393558"/>
              <a:ext cx="2235200" cy="939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>
                <a:defRPr sz="3400" b="1" i="0">
                  <a:solidFill>
                    <a:schemeClr val="bg1"/>
                  </a:solidFill>
                  <a:latin typeface="YuGothic"/>
                  <a:ea typeface="+mj-ea"/>
                  <a:cs typeface="YuGothic"/>
                </a:defRPr>
              </a:lvl1pPr>
            </a:lstStyle>
            <a:p>
              <a:pPr marL="12700" defTabSz="914400">
                <a:spcBef>
                  <a:spcPts val="100"/>
                </a:spcBef>
              </a:pPr>
              <a:r>
                <a:rPr kumimoji="0" lang="en-US" sz="6000" kern="0">
                  <a:solidFill>
                    <a:srgbClr val="FFFFFF"/>
                  </a:solidFill>
                </a:rPr>
                <a:t>WU</a:t>
              </a:r>
              <a:r>
                <a:rPr kumimoji="0" lang="en-US" sz="6000" kern="0" spc="-5">
                  <a:solidFill>
                    <a:srgbClr val="FFFFFF"/>
                  </a:solidFill>
                </a:rPr>
                <a:t>E</a:t>
              </a:r>
              <a:r>
                <a:rPr kumimoji="0" lang="ja-JP" altLang="en-US" sz="5100" kern="0" baseline="1633">
                  <a:solidFill>
                    <a:srgbClr val="FFFFFF"/>
                  </a:solidFill>
                </a:rPr>
                <a:t>形</a:t>
              </a:r>
              <a:endParaRPr kumimoji="0" lang="ja-JP" altLang="en-US" sz="5100" kern="0" baseline="1633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FD946C4-0DFF-4A26-94B8-74DBE12128F0}"/>
              </a:ext>
            </a:extLst>
          </p:cNvPr>
          <p:cNvGrpSpPr/>
          <p:nvPr/>
        </p:nvGrpSpPr>
        <p:grpSpPr>
          <a:xfrm>
            <a:off x="3493234" y="1209675"/>
            <a:ext cx="7746266" cy="1295400"/>
            <a:chOff x="3723491" y="1209675"/>
            <a:chExt cx="7397020" cy="1295400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BC09B77-2098-4E44-8F9A-068C854CD017}"/>
                </a:ext>
              </a:extLst>
            </p:cNvPr>
            <p:cNvCxnSpPr>
              <a:cxnSpLocks/>
            </p:cNvCxnSpPr>
            <p:nvPr/>
          </p:nvCxnSpPr>
          <p:spPr>
            <a:xfrm>
              <a:off x="3723491" y="1209675"/>
              <a:ext cx="739702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DCDAA5BA-CD23-4585-A50D-E234CFB5809E}"/>
                </a:ext>
              </a:extLst>
            </p:cNvPr>
            <p:cNvCxnSpPr>
              <a:cxnSpLocks/>
            </p:cNvCxnSpPr>
            <p:nvPr/>
          </p:nvCxnSpPr>
          <p:spPr>
            <a:xfrm>
              <a:off x="3723491" y="2505075"/>
              <a:ext cx="739702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表 32">
            <a:extLst>
              <a:ext uri="{FF2B5EF4-FFF2-40B4-BE49-F238E27FC236}">
                <a16:creationId xmlns:a16="http://schemas.microsoft.com/office/drawing/2014/main" id="{5F8F1FCB-61D4-4E31-AB99-83467B405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44167"/>
              </p:ext>
            </p:extLst>
          </p:nvPr>
        </p:nvGraphicFramePr>
        <p:xfrm>
          <a:off x="2400300" y="8296274"/>
          <a:ext cx="9643420" cy="133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342">
                  <a:extLst>
                    <a:ext uri="{9D8B030D-6E8A-4147-A177-3AD203B41FA5}">
                      <a16:colId xmlns:a16="http://schemas.microsoft.com/office/drawing/2014/main" val="3344987624"/>
                    </a:ext>
                  </a:extLst>
                </a:gridCol>
                <a:gridCol w="635858">
                  <a:extLst>
                    <a:ext uri="{9D8B030D-6E8A-4147-A177-3AD203B41FA5}">
                      <a16:colId xmlns:a16="http://schemas.microsoft.com/office/drawing/2014/main" val="46978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224948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248723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081141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3203390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09494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651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60599014"/>
                    </a:ext>
                  </a:extLst>
                </a:gridCol>
                <a:gridCol w="956620">
                  <a:extLst>
                    <a:ext uri="{9D8B030D-6E8A-4147-A177-3AD203B41FA5}">
                      <a16:colId xmlns:a16="http://schemas.microsoft.com/office/drawing/2014/main" val="129386609"/>
                    </a:ext>
                  </a:extLst>
                </a:gridCol>
              </a:tblGrid>
              <a:tr h="290163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揚</a:t>
                      </a:r>
                      <a:r>
                        <a:rPr lang="ja-JP" altLang="en-US" sz="1100" b="1" spc="-50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 </a:t>
                      </a: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液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ポンプ設置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最大水深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spc="-70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モ</a:t>
                      </a:r>
                      <a:r>
                        <a:rPr lang="ja-JP" altLang="en-US" sz="1100" b="1" spc="-135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ータ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構</a:t>
                      </a:r>
                      <a:r>
                        <a:rPr lang="ja-JP" altLang="en-US" sz="1100" b="1" spc="-50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 </a:t>
                      </a: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造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zh-TW" altLang="en-US" sz="110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異物通過</a:t>
                      </a:r>
                      <a:endParaRPr kumimoji="1" lang="en-US" altLang="zh-TW" sz="1100" dirty="0">
                        <a:solidFill>
                          <a:schemeClr val="tx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zh-TW" altLang="en-US" sz="1100" dirty="0">
                          <a:solidFill>
                            <a:schemeClr val="tx1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能力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3307"/>
                  </a:ext>
                </a:extLst>
              </a:tr>
              <a:tr h="37550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液質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液温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種類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電源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出力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軸封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>
                          <a:solidFill>
                            <a:srgbClr val="231815"/>
                          </a:solidFill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YuGothic"/>
                        </a:rPr>
                        <a:t>封入油</a:t>
                      </a:r>
                      <a:endParaRPr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YuGothic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20579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汚水・雑排水・汚物水</a:t>
                      </a:r>
                    </a:p>
                    <a:p>
                      <a:pPr algn="ctr"/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（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pH5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9)</a:t>
                      </a:r>
                      <a:endParaRPr kumimoji="1" lang="ja-JP" altLang="en-US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0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～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40℃</a:t>
                      </a:r>
                      <a:endParaRPr kumimoji="1" lang="ja-JP" altLang="en-US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8m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以内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乾式水中</a:t>
                      </a:r>
                    </a:p>
                    <a:p>
                      <a:pPr algn="ctr"/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モータ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三相</a:t>
                      </a:r>
                      <a:endParaRPr kumimoji="1" lang="en-US" altLang="ja-JP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200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、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400V</a:t>
                      </a:r>
                      <a:endParaRPr kumimoji="1" lang="ja-JP" altLang="en-US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1.5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、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2.2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、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3.7kW</a:t>
                      </a:r>
                      <a:endParaRPr kumimoji="1" lang="ja-JP" altLang="en-US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ダブルメカニカルシール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モータ側：セラミック</a:t>
                      </a:r>
                      <a:r>
                        <a:rPr kumimoji="1" lang="en-US" altLang="ja-JP" sz="11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カーボン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接液側：</a:t>
                      </a:r>
                      <a:r>
                        <a:rPr kumimoji="1" lang="en-US" altLang="ja-JP" sz="1100" dirty="0" err="1"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SiC×SiC</a:t>
                      </a:r>
                      <a:endParaRPr kumimoji="1" lang="ja-JP" altLang="en-US" sz="1100" dirty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タービン油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1.5kW : </a:t>
                      </a:r>
                      <a:r>
                        <a:rPr kumimoji="1" lang="el-GR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φ35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mm</a:t>
                      </a:r>
                      <a:endParaRPr kumimoji="1" lang="ja-JP" altLang="en-US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2.2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、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3.7kW</a:t>
                      </a:r>
                      <a:r>
                        <a:rPr kumimoji="1" lang="ja-JP" altLang="en-US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：</a:t>
                      </a:r>
                      <a:r>
                        <a:rPr kumimoji="1" lang="el-GR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φ40</a:t>
                      </a:r>
                      <a:r>
                        <a:rPr kumimoji="1" lang="en-US" altLang="ja-JP" sz="1100" b="1" dirty="0">
                          <a:latin typeface="游ゴシック体 ボールド"/>
                          <a:ea typeface="游ゴシック Medium" panose="020B0500000000000000" pitchFamily="50" charset="-128"/>
                        </a:rPr>
                        <a:t>mm</a:t>
                      </a:r>
                      <a:endParaRPr kumimoji="1" lang="ja-JP" altLang="en-US" sz="1100" b="1" dirty="0">
                        <a:latin typeface="游ゴシック体 ボールド"/>
                        <a:ea typeface="游ゴシック Medium" panose="020B05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98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6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 descr="WUE_back_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" y="11155"/>
            <a:ext cx="14438139" cy="10801350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A22EC6E-F62F-423A-92EE-DBAE00B1A211}"/>
              </a:ext>
            </a:extLst>
          </p:cNvPr>
          <p:cNvGrpSpPr/>
          <p:nvPr/>
        </p:nvGrpSpPr>
        <p:grpSpPr>
          <a:xfrm>
            <a:off x="7205033" y="5592006"/>
            <a:ext cx="5541997" cy="2487510"/>
            <a:chOff x="7205033" y="5592006"/>
            <a:chExt cx="5541997" cy="2487510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CA65B8CB-0689-4B1F-9FF6-BBF7FE374A2E}"/>
                </a:ext>
              </a:extLst>
            </p:cNvPr>
            <p:cNvGrpSpPr/>
            <p:nvPr/>
          </p:nvGrpSpPr>
          <p:grpSpPr>
            <a:xfrm>
              <a:off x="8688110" y="5617621"/>
              <a:ext cx="4058920" cy="2461895"/>
              <a:chOff x="8688110" y="5617621"/>
              <a:chExt cx="4058920" cy="2461895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8688110" y="5617621"/>
                <a:ext cx="4058920" cy="2461895"/>
              </a:xfrm>
              <a:custGeom>
                <a:avLst/>
                <a:gdLst/>
                <a:ahLst/>
                <a:cxnLst/>
                <a:rect l="l" t="t" r="r" b="b"/>
                <a:pathLst>
                  <a:path w="4058920" h="2461895">
                    <a:moveTo>
                      <a:pt x="4058640" y="2461666"/>
                    </a:moveTo>
                    <a:lnTo>
                      <a:pt x="0" y="2461666"/>
                    </a:lnTo>
                    <a:lnTo>
                      <a:pt x="0" y="0"/>
                    </a:lnTo>
                  </a:path>
                </a:pathLst>
              </a:custGeom>
              <a:ln w="13703">
                <a:solidFill>
                  <a:srgbClr val="23181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866174" y="6129629"/>
                <a:ext cx="2825432" cy="1724583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8865711" y="6129620"/>
                <a:ext cx="2826385" cy="1644650"/>
              </a:xfrm>
              <a:custGeom>
                <a:avLst/>
                <a:gdLst/>
                <a:ahLst/>
                <a:cxnLst/>
                <a:rect l="l" t="t" r="r" b="b"/>
                <a:pathLst>
                  <a:path w="2826384" h="1644650">
                    <a:moveTo>
                      <a:pt x="2825897" y="1132141"/>
                    </a:moveTo>
                    <a:lnTo>
                      <a:pt x="2795614" y="1074197"/>
                    </a:lnTo>
                    <a:lnTo>
                      <a:pt x="2764982" y="1017640"/>
                    </a:lnTo>
                    <a:lnTo>
                      <a:pt x="2734009" y="962483"/>
                    </a:lnTo>
                    <a:lnTo>
                      <a:pt x="2702702" y="908737"/>
                    </a:lnTo>
                    <a:lnTo>
                      <a:pt x="2671068" y="856413"/>
                    </a:lnTo>
                    <a:lnTo>
                      <a:pt x="2639113" y="805522"/>
                    </a:lnTo>
                    <a:lnTo>
                      <a:pt x="2606844" y="756075"/>
                    </a:lnTo>
                    <a:lnTo>
                      <a:pt x="2574269" y="708084"/>
                    </a:lnTo>
                    <a:lnTo>
                      <a:pt x="2541395" y="661560"/>
                    </a:lnTo>
                    <a:lnTo>
                      <a:pt x="2508227" y="616514"/>
                    </a:lnTo>
                    <a:lnTo>
                      <a:pt x="2474774" y="572957"/>
                    </a:lnTo>
                    <a:lnTo>
                      <a:pt x="2441042" y="530900"/>
                    </a:lnTo>
                    <a:lnTo>
                      <a:pt x="2407038" y="490356"/>
                    </a:lnTo>
                    <a:lnTo>
                      <a:pt x="2372768" y="451334"/>
                    </a:lnTo>
                    <a:lnTo>
                      <a:pt x="2338241" y="413846"/>
                    </a:lnTo>
                    <a:lnTo>
                      <a:pt x="2303462" y="377904"/>
                    </a:lnTo>
                    <a:lnTo>
                      <a:pt x="2268439" y="343519"/>
                    </a:lnTo>
                    <a:lnTo>
                      <a:pt x="2233178" y="310701"/>
                    </a:lnTo>
                    <a:lnTo>
                      <a:pt x="2197687" y="279463"/>
                    </a:lnTo>
                    <a:lnTo>
                      <a:pt x="2161972" y="249815"/>
                    </a:lnTo>
                    <a:lnTo>
                      <a:pt x="2126041" y="221768"/>
                    </a:lnTo>
                    <a:lnTo>
                      <a:pt x="2089899" y="195334"/>
                    </a:lnTo>
                    <a:lnTo>
                      <a:pt x="2053555" y="170525"/>
                    </a:lnTo>
                    <a:lnTo>
                      <a:pt x="2017015" y="147350"/>
                    </a:lnTo>
                    <a:lnTo>
                      <a:pt x="1980286" y="125822"/>
                    </a:lnTo>
                    <a:lnTo>
                      <a:pt x="1943375" y="105952"/>
                    </a:lnTo>
                    <a:lnTo>
                      <a:pt x="1906289" y="87751"/>
                    </a:lnTo>
                    <a:lnTo>
                      <a:pt x="1869034" y="71230"/>
                    </a:lnTo>
                    <a:lnTo>
                      <a:pt x="1831618" y="56400"/>
                    </a:lnTo>
                    <a:lnTo>
                      <a:pt x="1794047" y="43273"/>
                    </a:lnTo>
                    <a:lnTo>
                      <a:pt x="1756329" y="31859"/>
                    </a:lnTo>
                    <a:lnTo>
                      <a:pt x="1718470" y="22171"/>
                    </a:lnTo>
                    <a:lnTo>
                      <a:pt x="1680478" y="14219"/>
                    </a:lnTo>
                    <a:lnTo>
                      <a:pt x="1642359" y="8015"/>
                    </a:lnTo>
                    <a:lnTo>
                      <a:pt x="1604120" y="3569"/>
                    </a:lnTo>
                    <a:lnTo>
                      <a:pt x="1565768" y="894"/>
                    </a:lnTo>
                    <a:lnTo>
                      <a:pt x="1527310" y="0"/>
                    </a:lnTo>
                    <a:lnTo>
                      <a:pt x="1497729" y="529"/>
                    </a:lnTo>
                    <a:lnTo>
                      <a:pt x="1438755" y="4747"/>
                    </a:lnTo>
                    <a:lnTo>
                      <a:pt x="1380052" y="13145"/>
                    </a:lnTo>
                    <a:lnTo>
                      <a:pt x="1321646" y="25681"/>
                    </a:lnTo>
                    <a:lnTo>
                      <a:pt x="1263562" y="42315"/>
                    </a:lnTo>
                    <a:lnTo>
                      <a:pt x="1205824" y="63005"/>
                    </a:lnTo>
                    <a:lnTo>
                      <a:pt x="1148459" y="87711"/>
                    </a:lnTo>
                    <a:lnTo>
                      <a:pt x="1091491" y="116393"/>
                    </a:lnTo>
                    <a:lnTo>
                      <a:pt x="1034946" y="149009"/>
                    </a:lnTo>
                    <a:lnTo>
                      <a:pt x="978848" y="185518"/>
                    </a:lnTo>
                    <a:lnTo>
                      <a:pt x="923223" y="225880"/>
                    </a:lnTo>
                    <a:lnTo>
                      <a:pt x="868097" y="270053"/>
                    </a:lnTo>
                    <a:lnTo>
                      <a:pt x="813494" y="317998"/>
                    </a:lnTo>
                    <a:lnTo>
                      <a:pt x="759439" y="369672"/>
                    </a:lnTo>
                    <a:lnTo>
                      <a:pt x="732626" y="396895"/>
                    </a:lnTo>
                    <a:lnTo>
                      <a:pt x="705959" y="425036"/>
                    </a:lnTo>
                    <a:lnTo>
                      <a:pt x="679441" y="454088"/>
                    </a:lnTo>
                    <a:lnTo>
                      <a:pt x="653077" y="484048"/>
                    </a:lnTo>
                    <a:lnTo>
                      <a:pt x="626869" y="514909"/>
                    </a:lnTo>
                    <a:lnTo>
                      <a:pt x="600820" y="546668"/>
                    </a:lnTo>
                    <a:lnTo>
                      <a:pt x="574933" y="579318"/>
                    </a:lnTo>
                    <a:lnTo>
                      <a:pt x="549212" y="612854"/>
                    </a:lnTo>
                    <a:lnTo>
                      <a:pt x="523659" y="647272"/>
                    </a:lnTo>
                    <a:lnTo>
                      <a:pt x="498278" y="682567"/>
                    </a:lnTo>
                    <a:lnTo>
                      <a:pt x="473072" y="718732"/>
                    </a:lnTo>
                    <a:lnTo>
                      <a:pt x="448045" y="755764"/>
                    </a:lnTo>
                    <a:lnTo>
                      <a:pt x="423198" y="793657"/>
                    </a:lnTo>
                    <a:lnTo>
                      <a:pt x="398536" y="832406"/>
                    </a:lnTo>
                    <a:lnTo>
                      <a:pt x="374061" y="872006"/>
                    </a:lnTo>
                    <a:lnTo>
                      <a:pt x="349778" y="912451"/>
                    </a:lnTo>
                    <a:lnTo>
                      <a:pt x="325688" y="953737"/>
                    </a:lnTo>
                    <a:lnTo>
                      <a:pt x="301795" y="995859"/>
                    </a:lnTo>
                    <a:lnTo>
                      <a:pt x="278102" y="1038811"/>
                    </a:lnTo>
                    <a:lnTo>
                      <a:pt x="254612" y="1082588"/>
                    </a:lnTo>
                    <a:lnTo>
                      <a:pt x="231329" y="1127186"/>
                    </a:lnTo>
                    <a:lnTo>
                      <a:pt x="208256" y="1172598"/>
                    </a:lnTo>
                    <a:lnTo>
                      <a:pt x="185395" y="1218821"/>
                    </a:lnTo>
                    <a:lnTo>
                      <a:pt x="162751" y="1265849"/>
                    </a:lnTo>
                    <a:lnTo>
                      <a:pt x="140325" y="1313676"/>
                    </a:lnTo>
                    <a:lnTo>
                      <a:pt x="118122" y="1362298"/>
                    </a:lnTo>
                    <a:lnTo>
                      <a:pt x="96143" y="1411710"/>
                    </a:lnTo>
                    <a:lnTo>
                      <a:pt x="74394" y="1461906"/>
                    </a:lnTo>
                    <a:lnTo>
                      <a:pt x="52876" y="1512882"/>
                    </a:lnTo>
                    <a:lnTo>
                      <a:pt x="31593" y="1564632"/>
                    </a:lnTo>
                    <a:lnTo>
                      <a:pt x="10548" y="1617151"/>
                    </a:lnTo>
                    <a:lnTo>
                      <a:pt x="6085" y="1628580"/>
                    </a:lnTo>
                  </a:path>
                  <a:path w="2826384" h="1644650">
                    <a:moveTo>
                      <a:pt x="6085" y="1628580"/>
                    </a:moveTo>
                    <a:lnTo>
                      <a:pt x="0" y="1644168"/>
                    </a:lnTo>
                  </a:path>
                </a:pathLst>
              </a:custGeom>
              <a:ln w="27406">
                <a:solidFill>
                  <a:srgbClr val="32AAC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63748" y="7141781"/>
                <a:ext cx="2231313" cy="712431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263324" y="7141776"/>
                <a:ext cx="2232660" cy="627380"/>
              </a:xfrm>
              <a:custGeom>
                <a:avLst/>
                <a:gdLst/>
                <a:ahLst/>
                <a:cxnLst/>
                <a:rect l="l" t="t" r="r" b="b"/>
                <a:pathLst>
                  <a:path w="2232659" h="627379">
                    <a:moveTo>
                      <a:pt x="2223151" y="616425"/>
                    </a:moveTo>
                    <a:lnTo>
                      <a:pt x="2182562" y="569929"/>
                    </a:lnTo>
                    <a:lnTo>
                      <a:pt x="2145528" y="529394"/>
                    </a:lnTo>
                    <a:lnTo>
                      <a:pt x="2108235" y="490287"/>
                    </a:lnTo>
                    <a:lnTo>
                      <a:pt x="2070689" y="452616"/>
                    </a:lnTo>
                    <a:lnTo>
                      <a:pt x="2032897" y="416389"/>
                    </a:lnTo>
                    <a:lnTo>
                      <a:pt x="1994867" y="381613"/>
                    </a:lnTo>
                    <a:lnTo>
                      <a:pt x="1956605" y="348297"/>
                    </a:lnTo>
                    <a:lnTo>
                      <a:pt x="1918118" y="316448"/>
                    </a:lnTo>
                    <a:lnTo>
                      <a:pt x="1879414" y="286075"/>
                    </a:lnTo>
                    <a:lnTo>
                      <a:pt x="1840500" y="257186"/>
                    </a:lnTo>
                    <a:lnTo>
                      <a:pt x="1801382" y="229789"/>
                    </a:lnTo>
                    <a:lnTo>
                      <a:pt x="1762067" y="203891"/>
                    </a:lnTo>
                    <a:lnTo>
                      <a:pt x="1722563" y="179501"/>
                    </a:lnTo>
                    <a:lnTo>
                      <a:pt x="1682877" y="156626"/>
                    </a:lnTo>
                    <a:lnTo>
                      <a:pt x="1643015" y="135275"/>
                    </a:lnTo>
                    <a:lnTo>
                      <a:pt x="1602985" y="115456"/>
                    </a:lnTo>
                    <a:lnTo>
                      <a:pt x="1562793" y="97176"/>
                    </a:lnTo>
                    <a:lnTo>
                      <a:pt x="1522447" y="80444"/>
                    </a:lnTo>
                    <a:lnTo>
                      <a:pt x="1481954" y="65267"/>
                    </a:lnTo>
                    <a:lnTo>
                      <a:pt x="1441321" y="51655"/>
                    </a:lnTo>
                    <a:lnTo>
                      <a:pt x="1400555" y="39613"/>
                    </a:lnTo>
                    <a:lnTo>
                      <a:pt x="1359662" y="29151"/>
                    </a:lnTo>
                    <a:lnTo>
                      <a:pt x="1318650" y="20277"/>
                    </a:lnTo>
                    <a:lnTo>
                      <a:pt x="1277526" y="12999"/>
                    </a:lnTo>
                    <a:lnTo>
                      <a:pt x="1236298" y="7323"/>
                    </a:lnTo>
                    <a:lnTo>
                      <a:pt x="1194970" y="3260"/>
                    </a:lnTo>
                    <a:lnTo>
                      <a:pt x="1153552" y="816"/>
                    </a:lnTo>
                    <a:lnTo>
                      <a:pt x="1112050" y="0"/>
                    </a:lnTo>
                    <a:lnTo>
                      <a:pt x="1077218" y="574"/>
                    </a:lnTo>
                    <a:lnTo>
                      <a:pt x="1007731" y="5156"/>
                    </a:lnTo>
                    <a:lnTo>
                      <a:pt x="938508" y="14283"/>
                    </a:lnTo>
                    <a:lnTo>
                      <a:pt x="869582" y="27920"/>
                    </a:lnTo>
                    <a:lnTo>
                      <a:pt x="800988" y="46028"/>
                    </a:lnTo>
                    <a:lnTo>
                      <a:pt x="732758" y="68571"/>
                    </a:lnTo>
                    <a:lnTo>
                      <a:pt x="664926" y="95511"/>
                    </a:lnTo>
                    <a:lnTo>
                      <a:pt x="597526" y="126811"/>
                    </a:lnTo>
                    <a:lnTo>
                      <a:pt x="530590" y="162434"/>
                    </a:lnTo>
                    <a:lnTo>
                      <a:pt x="497307" y="181855"/>
                    </a:lnTo>
                    <a:lnTo>
                      <a:pt x="464153" y="202343"/>
                    </a:lnTo>
                    <a:lnTo>
                      <a:pt x="431132" y="223893"/>
                    </a:lnTo>
                    <a:lnTo>
                      <a:pt x="398248" y="246500"/>
                    </a:lnTo>
                    <a:lnTo>
                      <a:pt x="365505" y="270161"/>
                    </a:lnTo>
                    <a:lnTo>
                      <a:pt x="332907" y="294869"/>
                    </a:lnTo>
                    <a:lnTo>
                      <a:pt x="300460" y="320622"/>
                    </a:lnTo>
                    <a:lnTo>
                      <a:pt x="268166" y="347413"/>
                    </a:lnTo>
                    <a:lnTo>
                      <a:pt x="236030" y="375238"/>
                    </a:lnTo>
                    <a:lnTo>
                      <a:pt x="204056" y="404093"/>
                    </a:lnTo>
                    <a:lnTo>
                      <a:pt x="172249" y="433974"/>
                    </a:lnTo>
                    <a:lnTo>
                      <a:pt x="140613" y="464874"/>
                    </a:lnTo>
                    <a:lnTo>
                      <a:pt x="109151" y="496790"/>
                    </a:lnTo>
                    <a:lnTo>
                      <a:pt x="77868" y="529717"/>
                    </a:lnTo>
                    <a:lnTo>
                      <a:pt x="46768" y="563651"/>
                    </a:lnTo>
                    <a:lnTo>
                      <a:pt x="15856" y="598586"/>
                    </a:lnTo>
                    <a:lnTo>
                      <a:pt x="604" y="616425"/>
                    </a:lnTo>
                  </a:path>
                  <a:path w="2232659" h="627379">
                    <a:moveTo>
                      <a:pt x="604" y="616425"/>
                    </a:moveTo>
                    <a:lnTo>
                      <a:pt x="0" y="617132"/>
                    </a:lnTo>
                  </a:path>
                  <a:path w="2232659" h="627379">
                    <a:moveTo>
                      <a:pt x="2232275" y="627267"/>
                    </a:moveTo>
                    <a:lnTo>
                      <a:pt x="2223151" y="616425"/>
                    </a:lnTo>
                  </a:path>
                </a:pathLst>
              </a:custGeom>
              <a:ln w="27406">
                <a:solidFill>
                  <a:srgbClr val="BE7D1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/>
            <p:nvPr/>
          </p:nvSpPr>
          <p:spPr>
            <a:xfrm>
              <a:off x="7205033" y="7141781"/>
              <a:ext cx="1480820" cy="0"/>
            </a:xfrm>
            <a:custGeom>
              <a:avLst/>
              <a:gdLst/>
              <a:ahLst/>
              <a:cxnLst/>
              <a:rect l="l" t="t" r="r" b="b"/>
              <a:pathLst>
                <a:path w="1480820">
                  <a:moveTo>
                    <a:pt x="1480197" y="0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23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6">
              <a:extLst>
                <a:ext uri="{FF2B5EF4-FFF2-40B4-BE49-F238E27FC236}">
                  <a16:creationId xmlns:a16="http://schemas.microsoft.com/office/drawing/2014/main" id="{0DDA7130-C24F-411F-9FA2-7D7763BD28E1}"/>
                </a:ext>
              </a:extLst>
            </p:cNvPr>
            <p:cNvSpPr txBox="1"/>
            <p:nvPr/>
          </p:nvSpPr>
          <p:spPr>
            <a:xfrm>
              <a:off x="7263130" y="5592006"/>
              <a:ext cx="1385570" cy="570669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en-US" altLang="ja-JP" sz="3600" b="1" spc="25" dirty="0">
                  <a:solidFill>
                    <a:srgbClr val="32AAC8"/>
                  </a:solidFill>
                  <a:uFill>
                    <a:solidFill>
                      <a:srgbClr val="231815"/>
                    </a:solidFill>
                  </a:uFill>
                  <a:latin typeface="游ゴシック" panose="020B0400000000000000" pitchFamily="50" charset="-128"/>
                  <a:ea typeface="游ゴシック" panose="020B0400000000000000" pitchFamily="50" charset="-128"/>
                  <a:cs typeface="YuGothic"/>
                </a:rPr>
                <a:t>WU</a:t>
              </a:r>
              <a:r>
                <a:rPr lang="en-US" altLang="ja-JP" sz="3600" b="1" spc="10" dirty="0">
                  <a:solidFill>
                    <a:srgbClr val="32AAC8"/>
                  </a:solidFill>
                  <a:uFill>
                    <a:solidFill>
                      <a:srgbClr val="231815"/>
                    </a:solidFill>
                  </a:uFill>
                  <a:latin typeface="游ゴシック" panose="020B0400000000000000" pitchFamily="50" charset="-128"/>
                  <a:ea typeface="游ゴシック" panose="020B0400000000000000" pitchFamily="50" charset="-128"/>
                  <a:cs typeface="YuGothic"/>
                </a:rPr>
                <a:t>E</a:t>
              </a:r>
              <a:r>
                <a:rPr lang="ja-JP" altLang="en-US" sz="2700" b="1" spc="22" baseline="3086" dirty="0">
                  <a:solidFill>
                    <a:srgbClr val="32AAC8"/>
                  </a:solidFill>
                  <a:uFill>
                    <a:solidFill>
                      <a:srgbClr val="231815"/>
                    </a:solidFill>
                  </a:uFill>
                  <a:latin typeface="游ゴシック" panose="020B0400000000000000" pitchFamily="50" charset="-128"/>
                  <a:ea typeface="游ゴシック" panose="020B0400000000000000" pitchFamily="50" charset="-128"/>
                  <a:cs typeface="YuGothic"/>
                </a:rPr>
                <a:t>形</a:t>
              </a:r>
              <a:endParaRPr lang="ja-JP" altLang="en-US" sz="2700" baseline="3086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endParaRPr>
            </a:p>
          </p:txBody>
        </p:sp>
      </p:grpSp>
      <p:sp>
        <p:nvSpPr>
          <p:cNvPr id="58" name="object 16">
            <a:extLst>
              <a:ext uri="{FF2B5EF4-FFF2-40B4-BE49-F238E27FC236}">
                <a16:creationId xmlns:a16="http://schemas.microsoft.com/office/drawing/2014/main" id="{D954B754-60D5-43D7-8A4A-01D9341AE969}"/>
              </a:ext>
            </a:extLst>
          </p:cNvPr>
          <p:cNvSpPr txBox="1"/>
          <p:nvPr/>
        </p:nvSpPr>
        <p:spPr>
          <a:xfrm>
            <a:off x="7263130" y="6577878"/>
            <a:ext cx="138557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79"/>
              </a:spcBef>
            </a:pPr>
            <a:r>
              <a:rPr lang="en-US" altLang="ja-JP" sz="3600" b="1" spc="25" dirty="0">
                <a:solidFill>
                  <a:srgbClr val="BE7D1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WU</a:t>
            </a:r>
            <a:r>
              <a:rPr lang="en-US" altLang="ja-JP" sz="3600" b="1" spc="15" dirty="0">
                <a:solidFill>
                  <a:srgbClr val="BE7D1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O</a:t>
            </a:r>
            <a:r>
              <a:rPr lang="ja-JP" altLang="en-US" sz="2700" b="1" spc="22" baseline="3086" dirty="0">
                <a:solidFill>
                  <a:srgbClr val="BE7D1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形</a:t>
            </a:r>
            <a:endParaRPr lang="ja-JP" altLang="en-US" sz="2700" baseline="3086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52689" y="701877"/>
            <a:ext cx="9806305" cy="900430"/>
          </a:xfrm>
          <a:custGeom>
            <a:avLst/>
            <a:gdLst/>
            <a:ahLst/>
            <a:cxnLst/>
            <a:rect l="l" t="t" r="r" b="b"/>
            <a:pathLst>
              <a:path w="9806305" h="900430">
                <a:moveTo>
                  <a:pt x="9805822" y="0"/>
                </a:moveTo>
                <a:lnTo>
                  <a:pt x="0" y="0"/>
                </a:lnTo>
                <a:lnTo>
                  <a:pt x="0" y="899998"/>
                </a:lnTo>
                <a:lnTo>
                  <a:pt x="9805822" y="899998"/>
                </a:lnTo>
                <a:lnTo>
                  <a:pt x="9805822" y="0"/>
                </a:lnTo>
                <a:close/>
              </a:path>
            </a:pathLst>
          </a:custGeom>
          <a:solidFill>
            <a:srgbClr val="004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6313" y="4793340"/>
            <a:ext cx="6040755" cy="618490"/>
          </a:xfrm>
          <a:custGeom>
            <a:avLst/>
            <a:gdLst/>
            <a:ahLst/>
            <a:cxnLst/>
            <a:rect l="l" t="t" r="r" b="b"/>
            <a:pathLst>
              <a:path w="6040755" h="618489">
                <a:moveTo>
                  <a:pt x="5752299" y="0"/>
                </a:moveTo>
                <a:lnTo>
                  <a:pt x="287997" y="0"/>
                </a:lnTo>
                <a:lnTo>
                  <a:pt x="241441" y="3787"/>
                </a:lnTo>
                <a:lnTo>
                  <a:pt x="197217" y="14745"/>
                </a:lnTo>
                <a:lnTo>
                  <a:pt x="155932" y="32271"/>
                </a:lnTo>
                <a:lnTo>
                  <a:pt x="118190" y="55757"/>
                </a:lnTo>
                <a:lnTo>
                  <a:pt x="84596" y="84601"/>
                </a:lnTo>
                <a:lnTo>
                  <a:pt x="55754" y="118196"/>
                </a:lnTo>
                <a:lnTo>
                  <a:pt x="32268" y="155938"/>
                </a:lnTo>
                <a:lnTo>
                  <a:pt x="14744" y="197222"/>
                </a:lnTo>
                <a:lnTo>
                  <a:pt x="3786" y="241444"/>
                </a:lnTo>
                <a:lnTo>
                  <a:pt x="0" y="287997"/>
                </a:lnTo>
                <a:lnTo>
                  <a:pt x="0" y="329971"/>
                </a:lnTo>
                <a:lnTo>
                  <a:pt x="3786" y="376528"/>
                </a:lnTo>
                <a:lnTo>
                  <a:pt x="14744" y="420752"/>
                </a:lnTo>
                <a:lnTo>
                  <a:pt x="32268" y="462039"/>
                </a:lnTo>
                <a:lnTo>
                  <a:pt x="55754" y="499782"/>
                </a:lnTo>
                <a:lnTo>
                  <a:pt x="84596" y="533379"/>
                </a:lnTo>
                <a:lnTo>
                  <a:pt x="118190" y="562223"/>
                </a:lnTo>
                <a:lnTo>
                  <a:pt x="155932" y="585710"/>
                </a:lnTo>
                <a:lnTo>
                  <a:pt x="197217" y="603235"/>
                </a:lnTo>
                <a:lnTo>
                  <a:pt x="241441" y="614194"/>
                </a:lnTo>
                <a:lnTo>
                  <a:pt x="287997" y="617981"/>
                </a:lnTo>
                <a:lnTo>
                  <a:pt x="5752299" y="617981"/>
                </a:lnTo>
                <a:lnTo>
                  <a:pt x="5798856" y="614194"/>
                </a:lnTo>
                <a:lnTo>
                  <a:pt x="5843080" y="603235"/>
                </a:lnTo>
                <a:lnTo>
                  <a:pt x="5884364" y="585710"/>
                </a:lnTo>
                <a:lnTo>
                  <a:pt x="5922107" y="562223"/>
                </a:lnTo>
                <a:lnTo>
                  <a:pt x="5955701" y="533379"/>
                </a:lnTo>
                <a:lnTo>
                  <a:pt x="5984543" y="499782"/>
                </a:lnTo>
                <a:lnTo>
                  <a:pt x="6008029" y="462039"/>
                </a:lnTo>
                <a:lnTo>
                  <a:pt x="6025553" y="420752"/>
                </a:lnTo>
                <a:lnTo>
                  <a:pt x="6036510" y="376528"/>
                </a:lnTo>
                <a:lnTo>
                  <a:pt x="6040297" y="329971"/>
                </a:lnTo>
                <a:lnTo>
                  <a:pt x="6040297" y="287997"/>
                </a:lnTo>
                <a:lnTo>
                  <a:pt x="6036510" y="241444"/>
                </a:lnTo>
                <a:lnTo>
                  <a:pt x="6025553" y="197222"/>
                </a:lnTo>
                <a:lnTo>
                  <a:pt x="6008029" y="155938"/>
                </a:lnTo>
                <a:lnTo>
                  <a:pt x="5984543" y="118196"/>
                </a:lnTo>
                <a:lnTo>
                  <a:pt x="5955701" y="84601"/>
                </a:lnTo>
                <a:lnTo>
                  <a:pt x="5922107" y="55757"/>
                </a:lnTo>
                <a:lnTo>
                  <a:pt x="5884364" y="32271"/>
                </a:lnTo>
                <a:lnTo>
                  <a:pt x="5843080" y="14745"/>
                </a:lnTo>
                <a:lnTo>
                  <a:pt x="5798856" y="3787"/>
                </a:lnTo>
                <a:lnTo>
                  <a:pt x="5752299" y="0"/>
                </a:lnTo>
                <a:close/>
              </a:path>
            </a:pathLst>
          </a:custGeom>
          <a:solidFill>
            <a:srgbClr val="004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4385" y="8454478"/>
            <a:ext cx="4580890" cy="687705"/>
          </a:xfrm>
          <a:custGeom>
            <a:avLst/>
            <a:gdLst/>
            <a:ahLst/>
            <a:cxnLst/>
            <a:rect l="l" t="t" r="r" b="b"/>
            <a:pathLst>
              <a:path w="4580890" h="687704">
                <a:moveTo>
                  <a:pt x="4580674" y="151142"/>
                </a:moveTo>
                <a:lnTo>
                  <a:pt x="3626383" y="151142"/>
                </a:lnTo>
                <a:lnTo>
                  <a:pt x="3626383" y="0"/>
                </a:lnTo>
                <a:lnTo>
                  <a:pt x="954316" y="0"/>
                </a:lnTo>
                <a:lnTo>
                  <a:pt x="954316" y="151142"/>
                </a:lnTo>
                <a:lnTo>
                  <a:pt x="0" y="151142"/>
                </a:lnTo>
                <a:lnTo>
                  <a:pt x="2290343" y="687184"/>
                </a:lnTo>
                <a:lnTo>
                  <a:pt x="4580674" y="151142"/>
                </a:lnTo>
                <a:close/>
              </a:path>
            </a:pathLst>
          </a:custGeom>
          <a:solidFill>
            <a:srgbClr val="EA5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801" y="807894"/>
            <a:ext cx="9027343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ja-JP" altLang="en-US" sz="5100" b="1" baseline="6535" dirty="0">
                <a:solidFill>
                  <a:srgbClr val="FFFFFF"/>
                </a:solidFill>
                <a:latin typeface="游ゴシック体 ボールド"/>
                <a:cs typeface="YuGothic"/>
              </a:rPr>
              <a:t>新しいカワペットは</a:t>
            </a:r>
            <a:r>
              <a:rPr lang="ja-JP" altLang="en-US" sz="4500" b="1" dirty="0">
                <a:solidFill>
                  <a:srgbClr val="FFFF46"/>
                </a:solidFill>
                <a:latin typeface="游ゴシック体 ボールド"/>
                <a:cs typeface="YuGothic"/>
              </a:rPr>
              <a:t>“バツグン”</a:t>
            </a:r>
            <a:r>
              <a:rPr lang="ja-JP" altLang="en-US" sz="5100" b="1" baseline="1633" dirty="0">
                <a:solidFill>
                  <a:srgbClr val="FFFFFF"/>
                </a:solidFill>
                <a:latin typeface="游ゴシック体 ボールド"/>
                <a:cs typeface="YuGothic"/>
              </a:rPr>
              <a:t>の</a:t>
            </a:r>
            <a:r>
              <a:rPr lang="ja-JP" altLang="en-US" sz="4500" b="1" dirty="0">
                <a:solidFill>
                  <a:srgbClr val="FFFFFF"/>
                </a:solidFill>
                <a:latin typeface="游ゴシック体 ボールド"/>
                <a:cs typeface="YuGothic"/>
              </a:rPr>
              <a:t>排出性！</a:t>
            </a:r>
            <a:endParaRPr lang="ja-JP" altLang="en-US" sz="4500" dirty="0">
              <a:latin typeface="游ゴシック体 ボールド"/>
              <a:cs typeface="YuGothic"/>
            </a:endParaRPr>
          </a:p>
        </p:txBody>
      </p:sp>
      <p:sp>
        <p:nvSpPr>
          <p:cNvPr id="6" name="object 6"/>
          <p:cNvSpPr txBox="1"/>
          <p:nvPr/>
        </p:nvSpPr>
        <p:spPr>
          <a:xfrm rot="600000">
            <a:off x="15351749" y="964975"/>
            <a:ext cx="808223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 dirty="0">
                <a:solidFill>
                  <a:srgbClr val="FFFFFF"/>
                </a:solidFill>
                <a:latin typeface="YuGothic"/>
                <a:cs typeface="YuGothic"/>
              </a:rPr>
              <a:t>！</a:t>
            </a:r>
            <a:endParaRPr sz="4500" dirty="0">
              <a:latin typeface="YuGothic"/>
              <a:cs typeface="Yu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83258" y="6582969"/>
            <a:ext cx="566420" cy="566420"/>
          </a:xfrm>
          <a:custGeom>
            <a:avLst/>
            <a:gdLst/>
            <a:ahLst/>
            <a:cxnLst/>
            <a:rect l="l" t="t" r="r" b="b"/>
            <a:pathLst>
              <a:path w="566420" h="566420">
                <a:moveTo>
                  <a:pt x="283121" y="0"/>
                </a:moveTo>
                <a:lnTo>
                  <a:pt x="237194" y="3706"/>
                </a:lnTo>
                <a:lnTo>
                  <a:pt x="193628" y="14438"/>
                </a:lnTo>
                <a:lnTo>
                  <a:pt x="153005" y="31610"/>
                </a:lnTo>
                <a:lnTo>
                  <a:pt x="115908" y="54639"/>
                </a:lnTo>
                <a:lnTo>
                  <a:pt x="82919" y="82940"/>
                </a:lnTo>
                <a:lnTo>
                  <a:pt x="54622" y="115930"/>
                </a:lnTo>
                <a:lnTo>
                  <a:pt x="31599" y="153024"/>
                </a:lnTo>
                <a:lnTo>
                  <a:pt x="14432" y="193639"/>
                </a:lnTo>
                <a:lnTo>
                  <a:pt x="3705" y="237191"/>
                </a:lnTo>
                <a:lnTo>
                  <a:pt x="0" y="283095"/>
                </a:lnTo>
                <a:lnTo>
                  <a:pt x="3705" y="329048"/>
                </a:lnTo>
                <a:lnTo>
                  <a:pt x="14432" y="372633"/>
                </a:lnTo>
                <a:lnTo>
                  <a:pt x="31599" y="413269"/>
                </a:lnTo>
                <a:lnTo>
                  <a:pt x="54622" y="450374"/>
                </a:lnTo>
                <a:lnTo>
                  <a:pt x="82919" y="483366"/>
                </a:lnTo>
                <a:lnTo>
                  <a:pt x="115908" y="511664"/>
                </a:lnTo>
                <a:lnTo>
                  <a:pt x="153005" y="534686"/>
                </a:lnTo>
                <a:lnTo>
                  <a:pt x="193628" y="551850"/>
                </a:lnTo>
                <a:lnTo>
                  <a:pt x="237194" y="562576"/>
                </a:lnTo>
                <a:lnTo>
                  <a:pt x="283121" y="566280"/>
                </a:lnTo>
                <a:lnTo>
                  <a:pt x="329055" y="562576"/>
                </a:lnTo>
                <a:lnTo>
                  <a:pt x="372628" y="551850"/>
                </a:lnTo>
                <a:lnTo>
                  <a:pt x="413258" y="534686"/>
                </a:lnTo>
                <a:lnTo>
                  <a:pt x="450362" y="511664"/>
                </a:lnTo>
                <a:lnTo>
                  <a:pt x="483357" y="483366"/>
                </a:lnTo>
                <a:lnTo>
                  <a:pt x="511659" y="450374"/>
                </a:lnTo>
                <a:lnTo>
                  <a:pt x="534687" y="413269"/>
                </a:lnTo>
                <a:lnTo>
                  <a:pt x="551857" y="372633"/>
                </a:lnTo>
                <a:lnTo>
                  <a:pt x="562587" y="329048"/>
                </a:lnTo>
                <a:lnTo>
                  <a:pt x="566293" y="283095"/>
                </a:lnTo>
                <a:lnTo>
                  <a:pt x="562587" y="237191"/>
                </a:lnTo>
                <a:lnTo>
                  <a:pt x="551857" y="193639"/>
                </a:lnTo>
                <a:lnTo>
                  <a:pt x="534687" y="153024"/>
                </a:lnTo>
                <a:lnTo>
                  <a:pt x="511659" y="115930"/>
                </a:lnTo>
                <a:lnTo>
                  <a:pt x="483357" y="82940"/>
                </a:lnTo>
                <a:lnTo>
                  <a:pt x="450362" y="54639"/>
                </a:lnTo>
                <a:lnTo>
                  <a:pt x="413258" y="31610"/>
                </a:lnTo>
                <a:lnTo>
                  <a:pt x="372628" y="14438"/>
                </a:lnTo>
                <a:lnTo>
                  <a:pt x="329055" y="3706"/>
                </a:lnTo>
                <a:lnTo>
                  <a:pt x="283121" y="0"/>
                </a:lnTo>
                <a:close/>
              </a:path>
            </a:pathLst>
          </a:custGeom>
          <a:solidFill>
            <a:srgbClr val="BE7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25071" y="6764021"/>
            <a:ext cx="482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従来品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3258" y="5594179"/>
            <a:ext cx="566420" cy="566420"/>
          </a:xfrm>
          <a:custGeom>
            <a:avLst/>
            <a:gdLst/>
            <a:ahLst/>
            <a:cxnLst/>
            <a:rect l="l" t="t" r="r" b="b"/>
            <a:pathLst>
              <a:path w="566420" h="566420">
                <a:moveTo>
                  <a:pt x="283070" y="0"/>
                </a:moveTo>
                <a:lnTo>
                  <a:pt x="237139" y="3705"/>
                </a:lnTo>
                <a:lnTo>
                  <a:pt x="193573" y="14433"/>
                </a:lnTo>
                <a:lnTo>
                  <a:pt x="152954" y="31601"/>
                </a:lnTo>
                <a:lnTo>
                  <a:pt x="115864" y="54625"/>
                </a:lnTo>
                <a:lnTo>
                  <a:pt x="82884" y="82923"/>
                </a:lnTo>
                <a:lnTo>
                  <a:pt x="54597" y="115911"/>
                </a:lnTo>
                <a:lnTo>
                  <a:pt x="31583" y="153006"/>
                </a:lnTo>
                <a:lnTo>
                  <a:pt x="14424" y="193626"/>
                </a:lnTo>
                <a:lnTo>
                  <a:pt x="3703" y="237188"/>
                </a:lnTo>
                <a:lnTo>
                  <a:pt x="0" y="283108"/>
                </a:lnTo>
                <a:lnTo>
                  <a:pt x="3703" y="329051"/>
                </a:lnTo>
                <a:lnTo>
                  <a:pt x="14424" y="372630"/>
                </a:lnTo>
                <a:lnTo>
                  <a:pt x="31583" y="413262"/>
                </a:lnTo>
                <a:lnTo>
                  <a:pt x="54597" y="450366"/>
                </a:lnTo>
                <a:lnTo>
                  <a:pt x="82884" y="483358"/>
                </a:lnTo>
                <a:lnTo>
                  <a:pt x="115864" y="511658"/>
                </a:lnTo>
                <a:lnTo>
                  <a:pt x="152954" y="534682"/>
                </a:lnTo>
                <a:lnTo>
                  <a:pt x="193573" y="551848"/>
                </a:lnTo>
                <a:lnTo>
                  <a:pt x="237139" y="562575"/>
                </a:lnTo>
                <a:lnTo>
                  <a:pt x="283070" y="566280"/>
                </a:lnTo>
                <a:lnTo>
                  <a:pt x="329012" y="562575"/>
                </a:lnTo>
                <a:lnTo>
                  <a:pt x="372593" y="551848"/>
                </a:lnTo>
                <a:lnTo>
                  <a:pt x="413230" y="534682"/>
                </a:lnTo>
                <a:lnTo>
                  <a:pt x="450340" y="511658"/>
                </a:lnTo>
                <a:lnTo>
                  <a:pt x="483341" y="483358"/>
                </a:lnTo>
                <a:lnTo>
                  <a:pt x="511649" y="450366"/>
                </a:lnTo>
                <a:lnTo>
                  <a:pt x="534681" y="413262"/>
                </a:lnTo>
                <a:lnTo>
                  <a:pt x="551854" y="372630"/>
                </a:lnTo>
                <a:lnTo>
                  <a:pt x="562586" y="329051"/>
                </a:lnTo>
                <a:lnTo>
                  <a:pt x="566293" y="283108"/>
                </a:lnTo>
                <a:lnTo>
                  <a:pt x="562586" y="237188"/>
                </a:lnTo>
                <a:lnTo>
                  <a:pt x="551854" y="193626"/>
                </a:lnTo>
                <a:lnTo>
                  <a:pt x="534681" y="153006"/>
                </a:lnTo>
                <a:lnTo>
                  <a:pt x="511649" y="115911"/>
                </a:lnTo>
                <a:lnTo>
                  <a:pt x="483341" y="82923"/>
                </a:lnTo>
                <a:lnTo>
                  <a:pt x="450340" y="54625"/>
                </a:lnTo>
                <a:lnTo>
                  <a:pt x="413230" y="31601"/>
                </a:lnTo>
                <a:lnTo>
                  <a:pt x="372593" y="14433"/>
                </a:lnTo>
                <a:lnTo>
                  <a:pt x="329012" y="3705"/>
                </a:lnTo>
                <a:lnTo>
                  <a:pt x="283070" y="0"/>
                </a:lnTo>
                <a:close/>
              </a:path>
            </a:pathLst>
          </a:custGeom>
          <a:solidFill>
            <a:srgbClr val="32A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75239" y="5775107"/>
            <a:ext cx="382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NEW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02786" y="6116248"/>
            <a:ext cx="2040889" cy="1029335"/>
          </a:xfrm>
          <a:custGeom>
            <a:avLst/>
            <a:gdLst/>
            <a:ahLst/>
            <a:cxnLst/>
            <a:rect l="l" t="t" r="r" b="b"/>
            <a:pathLst>
              <a:path w="2040890" h="1029334">
                <a:moveTo>
                  <a:pt x="1020229" y="0"/>
                </a:moveTo>
                <a:lnTo>
                  <a:pt x="0" y="714692"/>
                </a:lnTo>
                <a:lnTo>
                  <a:pt x="236943" y="714692"/>
                </a:lnTo>
                <a:lnTo>
                  <a:pt x="236943" y="1028992"/>
                </a:lnTo>
                <a:lnTo>
                  <a:pt x="1803603" y="1028992"/>
                </a:lnTo>
                <a:lnTo>
                  <a:pt x="1803603" y="714692"/>
                </a:lnTo>
                <a:lnTo>
                  <a:pt x="2040585" y="714692"/>
                </a:lnTo>
                <a:lnTo>
                  <a:pt x="1020229" y="0"/>
                </a:lnTo>
                <a:close/>
              </a:path>
            </a:pathLst>
          </a:custGeom>
          <a:solidFill>
            <a:srgbClr val="EA55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428263" y="6441917"/>
            <a:ext cx="846455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従来</a:t>
            </a:r>
            <a:r>
              <a:rPr sz="1350" b="1" spc="-9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品</a:t>
            </a:r>
            <a:r>
              <a:rPr sz="1350" b="1" spc="-24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よ</a:t>
            </a:r>
            <a:r>
              <a:rPr sz="1350" b="1" spc="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り</a:t>
            </a:r>
            <a:endParaRPr sz="1350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35952" y="6652536"/>
            <a:ext cx="1410970" cy="41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114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約</a:t>
            </a:r>
            <a:r>
              <a:rPr sz="2550" b="1" spc="-3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1</a:t>
            </a:r>
            <a:r>
              <a:rPr sz="2550" b="1" spc="-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0%UP</a:t>
            </a:r>
            <a:endParaRPr sz="2550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22" name="object 22"/>
          <p:cNvSpPr txBox="1"/>
          <p:nvPr/>
        </p:nvSpPr>
        <p:spPr>
          <a:xfrm rot="600000">
            <a:off x="21055122" y="9739741"/>
            <a:ext cx="484933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solidFill>
                  <a:srgbClr val="EA5504"/>
                </a:solidFill>
                <a:latin typeface="YuGothic"/>
                <a:cs typeface="YuGothic"/>
              </a:rPr>
              <a:t>！</a:t>
            </a:r>
            <a:endParaRPr sz="2700">
              <a:latin typeface="YuGothic"/>
              <a:cs typeface="Yu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43161" y="9657676"/>
            <a:ext cx="61017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6559" algn="l"/>
                <a:tab pos="6088380" algn="l"/>
              </a:tabLst>
            </a:pPr>
            <a:r>
              <a:rPr sz="2700" u="heavy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b="1" u="heavy" spc="-200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ポ</a:t>
            </a:r>
            <a:r>
              <a:rPr sz="2700" b="1" u="heavy" spc="-220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ン</a:t>
            </a:r>
            <a:r>
              <a:rPr sz="2700" b="1" u="heavy" spc="105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プ</a:t>
            </a:r>
            <a:r>
              <a:rPr sz="2700" b="1" u="heavy" spc="25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効</a:t>
            </a:r>
            <a:r>
              <a:rPr sz="2700" b="1" u="heavy" spc="-100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率</a:t>
            </a:r>
            <a:r>
              <a:rPr sz="2700" b="1" u="heavy" spc="-80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を</a:t>
            </a:r>
            <a:r>
              <a:rPr sz="2700" b="1" u="heavy" spc="25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大</a:t>
            </a:r>
            <a:r>
              <a:rPr sz="2700" b="1" u="heavy" spc="-135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幅</a:t>
            </a:r>
            <a:r>
              <a:rPr sz="2700" b="1" u="heavy" spc="-420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ア</a:t>
            </a:r>
            <a:r>
              <a:rPr sz="2700" b="1" u="heavy" spc="-195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ッ</a:t>
            </a:r>
            <a:r>
              <a:rPr sz="2700" b="1" u="heavy" spc="240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プ</a:t>
            </a:r>
            <a:r>
              <a:rPr sz="2400" b="1" u="heavy" spc="260" dirty="0">
                <a:solidFill>
                  <a:srgbClr val="231815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で</a:t>
            </a:r>
            <a:r>
              <a:rPr sz="2700" b="1" u="heavy" spc="25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高性</a:t>
            </a:r>
            <a:r>
              <a:rPr sz="2700" b="1" u="heavy" dirty="0">
                <a:solidFill>
                  <a:srgbClr val="EA5504"/>
                </a:solidFill>
                <a:uFill>
                  <a:solidFill>
                    <a:srgbClr val="EA5504"/>
                  </a:solidFill>
                </a:uFill>
                <a:latin typeface="YuGothic"/>
                <a:cs typeface="YuGothic"/>
              </a:rPr>
              <a:t>能	</a:t>
            </a:r>
            <a:endParaRPr sz="2700">
              <a:latin typeface="YuGothic"/>
              <a:cs typeface="Yu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3900" y="8550119"/>
            <a:ext cx="277570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FFFFFF"/>
                </a:solidFill>
                <a:latin typeface="游ゴシック体 ボールド"/>
                <a:cs typeface="YuGothic"/>
              </a:rPr>
              <a:t>ボ</a:t>
            </a:r>
            <a:r>
              <a:rPr sz="1600" b="1" spc="-20" dirty="0">
                <a:solidFill>
                  <a:srgbClr val="FFFFFF"/>
                </a:solidFill>
                <a:latin typeface="游ゴシック体 ボールド"/>
                <a:cs typeface="YuGothic"/>
              </a:rPr>
              <a:t>ル</a:t>
            </a:r>
            <a:r>
              <a:rPr sz="1600" b="1" spc="-235" dirty="0">
                <a:solidFill>
                  <a:srgbClr val="FFFFFF"/>
                </a:solidFill>
                <a:latin typeface="游ゴシック体 ボールド"/>
                <a:cs typeface="YuGothic"/>
              </a:rPr>
              <a:t>テ</a:t>
            </a:r>
            <a:r>
              <a:rPr sz="1600" b="1" spc="-250" dirty="0">
                <a:solidFill>
                  <a:srgbClr val="FFFFFF"/>
                </a:solidFill>
                <a:latin typeface="游ゴシック体 ボールド"/>
                <a:cs typeface="YuGothic"/>
              </a:rPr>
              <a:t>ッ</a:t>
            </a:r>
            <a:r>
              <a:rPr sz="1600" b="1" spc="-170" dirty="0">
                <a:solidFill>
                  <a:srgbClr val="FFFFFF"/>
                </a:solidFill>
                <a:latin typeface="游ゴシック体 ボールド"/>
                <a:cs typeface="YuGothic"/>
              </a:rPr>
              <a:t>ク</a:t>
            </a:r>
            <a:r>
              <a:rPr sz="1600" b="1" spc="-145" dirty="0">
                <a:solidFill>
                  <a:srgbClr val="FFFFFF"/>
                </a:solidFill>
                <a:latin typeface="游ゴシック体 ボールド"/>
                <a:cs typeface="YuGothic"/>
              </a:rPr>
              <a:t>ス</a:t>
            </a:r>
            <a:r>
              <a:rPr sz="1600" b="1" spc="-270" dirty="0">
                <a:solidFill>
                  <a:srgbClr val="FFFFFF"/>
                </a:solidFill>
                <a:latin typeface="游ゴシック体 ボールド"/>
                <a:cs typeface="YuGothic"/>
              </a:rPr>
              <a:t>イ</a:t>
            </a:r>
            <a:r>
              <a:rPr sz="1600" b="1" spc="-114" dirty="0">
                <a:solidFill>
                  <a:srgbClr val="FFFFFF"/>
                </a:solidFill>
                <a:latin typeface="游ゴシック体 ボールド"/>
                <a:cs typeface="YuGothic"/>
              </a:rPr>
              <a:t>ン</a:t>
            </a:r>
            <a:r>
              <a:rPr sz="1600" b="1" spc="-155" dirty="0">
                <a:solidFill>
                  <a:srgbClr val="FFFFFF"/>
                </a:solidFill>
                <a:latin typeface="游ゴシック体 ボールド"/>
                <a:cs typeface="YuGothic"/>
              </a:rPr>
              <a:t>ペ</a:t>
            </a:r>
            <a:r>
              <a:rPr sz="1600" b="1" spc="-235" dirty="0">
                <a:solidFill>
                  <a:srgbClr val="FFFFFF"/>
                </a:solidFill>
                <a:latin typeface="游ゴシック体 ボールド"/>
                <a:cs typeface="YuGothic"/>
              </a:rPr>
              <a:t>ラ</a:t>
            </a:r>
            <a:r>
              <a:rPr sz="1600" b="1" spc="-190" dirty="0">
                <a:solidFill>
                  <a:srgbClr val="FFFFFF"/>
                </a:solidFill>
                <a:latin typeface="游ゴシック体 ボールド"/>
                <a:cs typeface="YuGothic"/>
              </a:rPr>
              <a:t>と</a:t>
            </a:r>
            <a:r>
              <a:rPr sz="1600" b="1" spc="-15" dirty="0">
                <a:solidFill>
                  <a:srgbClr val="FFFFFF"/>
                </a:solidFill>
                <a:latin typeface="游ゴシック体 ボールド"/>
                <a:cs typeface="YuGothic"/>
              </a:rPr>
              <a:t>比</a:t>
            </a:r>
            <a:r>
              <a:rPr sz="1600" b="1" dirty="0">
                <a:solidFill>
                  <a:srgbClr val="FFFFFF"/>
                </a:solidFill>
                <a:latin typeface="游ゴシック体 ボールド"/>
                <a:cs typeface="YuGothic"/>
              </a:rPr>
              <a:t>べ</a:t>
            </a:r>
            <a:endParaRPr sz="1600" dirty="0">
              <a:latin typeface="游ゴシック体 ボールド"/>
              <a:cs typeface="YuGoth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443040" y="5039483"/>
            <a:ext cx="1793239" cy="1072515"/>
            <a:chOff x="10443040" y="5039483"/>
            <a:chExt cx="1793239" cy="1072515"/>
          </a:xfrm>
        </p:grpSpPr>
        <p:sp>
          <p:nvSpPr>
            <p:cNvPr id="26" name="object 26"/>
            <p:cNvSpPr/>
            <p:nvPr/>
          </p:nvSpPr>
          <p:spPr>
            <a:xfrm>
              <a:off x="10456058" y="5052500"/>
              <a:ext cx="1767205" cy="1046480"/>
            </a:xfrm>
            <a:custGeom>
              <a:avLst/>
              <a:gdLst/>
              <a:ahLst/>
              <a:cxnLst/>
              <a:rect l="l" t="t" r="r" b="b"/>
              <a:pathLst>
                <a:path w="1767204" h="1046479">
                  <a:moveTo>
                    <a:pt x="883551" y="0"/>
                  </a:moveTo>
                  <a:lnTo>
                    <a:pt x="823058" y="1206"/>
                  </a:lnTo>
                  <a:lnTo>
                    <a:pt x="763658" y="4775"/>
                  </a:lnTo>
                  <a:lnTo>
                    <a:pt x="705485" y="10627"/>
                  </a:lnTo>
                  <a:lnTo>
                    <a:pt x="648668" y="18685"/>
                  </a:lnTo>
                  <a:lnTo>
                    <a:pt x="593340" y="28871"/>
                  </a:lnTo>
                  <a:lnTo>
                    <a:pt x="539633" y="41107"/>
                  </a:lnTo>
                  <a:lnTo>
                    <a:pt x="487678" y="55316"/>
                  </a:lnTo>
                  <a:lnTo>
                    <a:pt x="437606" y="71418"/>
                  </a:lnTo>
                  <a:lnTo>
                    <a:pt x="389549" y="89337"/>
                  </a:lnTo>
                  <a:lnTo>
                    <a:pt x="343639" y="108994"/>
                  </a:lnTo>
                  <a:lnTo>
                    <a:pt x="300007" y="130312"/>
                  </a:lnTo>
                  <a:lnTo>
                    <a:pt x="258786" y="153212"/>
                  </a:lnTo>
                  <a:lnTo>
                    <a:pt x="220106" y="177617"/>
                  </a:lnTo>
                  <a:lnTo>
                    <a:pt x="184099" y="203449"/>
                  </a:lnTo>
                  <a:lnTo>
                    <a:pt x="150896" y="230630"/>
                  </a:lnTo>
                  <a:lnTo>
                    <a:pt x="120630" y="259081"/>
                  </a:lnTo>
                  <a:lnTo>
                    <a:pt x="93432" y="288726"/>
                  </a:lnTo>
                  <a:lnTo>
                    <a:pt x="69433" y="319486"/>
                  </a:lnTo>
                  <a:lnTo>
                    <a:pt x="31561" y="384039"/>
                  </a:lnTo>
                  <a:lnTo>
                    <a:pt x="8065" y="452118"/>
                  </a:lnTo>
                  <a:lnTo>
                    <a:pt x="0" y="523100"/>
                  </a:lnTo>
                  <a:lnTo>
                    <a:pt x="2038" y="558914"/>
                  </a:lnTo>
                  <a:lnTo>
                    <a:pt x="17950" y="628523"/>
                  </a:lnTo>
                  <a:lnTo>
                    <a:pt x="48766" y="694917"/>
                  </a:lnTo>
                  <a:lnTo>
                    <a:pt x="93432" y="757474"/>
                  </a:lnTo>
                  <a:lnTo>
                    <a:pt x="120630" y="787118"/>
                  </a:lnTo>
                  <a:lnTo>
                    <a:pt x="150896" y="815570"/>
                  </a:lnTo>
                  <a:lnTo>
                    <a:pt x="184099" y="842750"/>
                  </a:lnTo>
                  <a:lnTo>
                    <a:pt x="220106" y="868582"/>
                  </a:lnTo>
                  <a:lnTo>
                    <a:pt x="258786" y="892987"/>
                  </a:lnTo>
                  <a:lnTo>
                    <a:pt x="300007" y="915888"/>
                  </a:lnTo>
                  <a:lnTo>
                    <a:pt x="343639" y="937205"/>
                  </a:lnTo>
                  <a:lnTo>
                    <a:pt x="389549" y="956863"/>
                  </a:lnTo>
                  <a:lnTo>
                    <a:pt x="437606" y="974781"/>
                  </a:lnTo>
                  <a:lnTo>
                    <a:pt x="487678" y="990884"/>
                  </a:lnTo>
                  <a:lnTo>
                    <a:pt x="539633" y="1005092"/>
                  </a:lnTo>
                  <a:lnTo>
                    <a:pt x="593340" y="1017328"/>
                  </a:lnTo>
                  <a:lnTo>
                    <a:pt x="648668" y="1027514"/>
                  </a:lnTo>
                  <a:lnTo>
                    <a:pt x="705485" y="1035573"/>
                  </a:lnTo>
                  <a:lnTo>
                    <a:pt x="763658" y="1041425"/>
                  </a:lnTo>
                  <a:lnTo>
                    <a:pt x="823058" y="1044993"/>
                  </a:lnTo>
                  <a:lnTo>
                    <a:pt x="883551" y="1046200"/>
                  </a:lnTo>
                  <a:lnTo>
                    <a:pt x="944045" y="1044993"/>
                  </a:lnTo>
                  <a:lnTo>
                    <a:pt x="1003444" y="1041425"/>
                  </a:lnTo>
                  <a:lnTo>
                    <a:pt x="1061617" y="1035573"/>
                  </a:lnTo>
                  <a:lnTo>
                    <a:pt x="1118433" y="1027514"/>
                  </a:lnTo>
                  <a:lnTo>
                    <a:pt x="1173761" y="1017328"/>
                  </a:lnTo>
                  <a:lnTo>
                    <a:pt x="1227467" y="1005092"/>
                  </a:lnTo>
                  <a:lnTo>
                    <a:pt x="1279422" y="990884"/>
                  </a:lnTo>
                  <a:lnTo>
                    <a:pt x="1329493" y="974781"/>
                  </a:lnTo>
                  <a:lnTo>
                    <a:pt x="1377549" y="956863"/>
                  </a:lnTo>
                  <a:lnTo>
                    <a:pt x="1423459" y="937205"/>
                  </a:lnTo>
                  <a:lnTo>
                    <a:pt x="1467089" y="915888"/>
                  </a:lnTo>
                  <a:lnTo>
                    <a:pt x="1508310" y="892987"/>
                  </a:lnTo>
                  <a:lnTo>
                    <a:pt x="1546990" y="868582"/>
                  </a:lnTo>
                  <a:lnTo>
                    <a:pt x="1582996" y="842750"/>
                  </a:lnTo>
                  <a:lnTo>
                    <a:pt x="1616197" y="815570"/>
                  </a:lnTo>
                  <a:lnTo>
                    <a:pt x="1646463" y="787118"/>
                  </a:lnTo>
                  <a:lnTo>
                    <a:pt x="1673660" y="757474"/>
                  </a:lnTo>
                  <a:lnTo>
                    <a:pt x="1697658" y="726714"/>
                  </a:lnTo>
                  <a:lnTo>
                    <a:pt x="1735530" y="662160"/>
                  </a:lnTo>
                  <a:lnTo>
                    <a:pt x="1759025" y="594081"/>
                  </a:lnTo>
                  <a:lnTo>
                    <a:pt x="1767090" y="523100"/>
                  </a:lnTo>
                  <a:lnTo>
                    <a:pt x="1765052" y="487285"/>
                  </a:lnTo>
                  <a:lnTo>
                    <a:pt x="1749140" y="417677"/>
                  </a:lnTo>
                  <a:lnTo>
                    <a:pt x="1718325" y="351283"/>
                  </a:lnTo>
                  <a:lnTo>
                    <a:pt x="1673660" y="288726"/>
                  </a:lnTo>
                  <a:lnTo>
                    <a:pt x="1646463" y="259081"/>
                  </a:lnTo>
                  <a:lnTo>
                    <a:pt x="1616197" y="230630"/>
                  </a:lnTo>
                  <a:lnTo>
                    <a:pt x="1582996" y="203449"/>
                  </a:lnTo>
                  <a:lnTo>
                    <a:pt x="1546990" y="177617"/>
                  </a:lnTo>
                  <a:lnTo>
                    <a:pt x="1508310" y="153212"/>
                  </a:lnTo>
                  <a:lnTo>
                    <a:pt x="1467089" y="130312"/>
                  </a:lnTo>
                  <a:lnTo>
                    <a:pt x="1423459" y="108994"/>
                  </a:lnTo>
                  <a:lnTo>
                    <a:pt x="1377549" y="89337"/>
                  </a:lnTo>
                  <a:lnTo>
                    <a:pt x="1329493" y="71418"/>
                  </a:lnTo>
                  <a:lnTo>
                    <a:pt x="1279422" y="55316"/>
                  </a:lnTo>
                  <a:lnTo>
                    <a:pt x="1227467" y="41107"/>
                  </a:lnTo>
                  <a:lnTo>
                    <a:pt x="1173761" y="28871"/>
                  </a:lnTo>
                  <a:lnTo>
                    <a:pt x="1118433" y="18685"/>
                  </a:lnTo>
                  <a:lnTo>
                    <a:pt x="1061617" y="10627"/>
                  </a:lnTo>
                  <a:lnTo>
                    <a:pt x="1003444" y="4775"/>
                  </a:lnTo>
                  <a:lnTo>
                    <a:pt x="944045" y="1206"/>
                  </a:lnTo>
                  <a:lnTo>
                    <a:pt x="883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56058" y="5052500"/>
              <a:ext cx="1767205" cy="1046480"/>
            </a:xfrm>
            <a:custGeom>
              <a:avLst/>
              <a:gdLst/>
              <a:ahLst/>
              <a:cxnLst/>
              <a:rect l="l" t="t" r="r" b="b"/>
              <a:pathLst>
                <a:path w="1767204" h="1046479">
                  <a:moveTo>
                    <a:pt x="1767090" y="523100"/>
                  </a:moveTo>
                  <a:lnTo>
                    <a:pt x="1759025" y="594081"/>
                  </a:lnTo>
                  <a:lnTo>
                    <a:pt x="1735530" y="662160"/>
                  </a:lnTo>
                  <a:lnTo>
                    <a:pt x="1697658" y="726714"/>
                  </a:lnTo>
                  <a:lnTo>
                    <a:pt x="1673660" y="757474"/>
                  </a:lnTo>
                  <a:lnTo>
                    <a:pt x="1646463" y="787118"/>
                  </a:lnTo>
                  <a:lnTo>
                    <a:pt x="1616197" y="815570"/>
                  </a:lnTo>
                  <a:lnTo>
                    <a:pt x="1582996" y="842750"/>
                  </a:lnTo>
                  <a:lnTo>
                    <a:pt x="1546990" y="868582"/>
                  </a:lnTo>
                  <a:lnTo>
                    <a:pt x="1508310" y="892987"/>
                  </a:lnTo>
                  <a:lnTo>
                    <a:pt x="1467089" y="915888"/>
                  </a:lnTo>
                  <a:lnTo>
                    <a:pt x="1423459" y="937205"/>
                  </a:lnTo>
                  <a:lnTo>
                    <a:pt x="1377549" y="956863"/>
                  </a:lnTo>
                  <a:lnTo>
                    <a:pt x="1329493" y="974781"/>
                  </a:lnTo>
                  <a:lnTo>
                    <a:pt x="1279422" y="990884"/>
                  </a:lnTo>
                  <a:lnTo>
                    <a:pt x="1227467" y="1005092"/>
                  </a:lnTo>
                  <a:lnTo>
                    <a:pt x="1173761" y="1017328"/>
                  </a:lnTo>
                  <a:lnTo>
                    <a:pt x="1118433" y="1027514"/>
                  </a:lnTo>
                  <a:lnTo>
                    <a:pt x="1061617" y="1035573"/>
                  </a:lnTo>
                  <a:lnTo>
                    <a:pt x="1003444" y="1041425"/>
                  </a:lnTo>
                  <a:lnTo>
                    <a:pt x="944045" y="1044993"/>
                  </a:lnTo>
                  <a:lnTo>
                    <a:pt x="883551" y="1046200"/>
                  </a:lnTo>
                  <a:lnTo>
                    <a:pt x="823058" y="1044993"/>
                  </a:lnTo>
                  <a:lnTo>
                    <a:pt x="763658" y="1041425"/>
                  </a:lnTo>
                  <a:lnTo>
                    <a:pt x="705485" y="1035573"/>
                  </a:lnTo>
                  <a:lnTo>
                    <a:pt x="648668" y="1027514"/>
                  </a:lnTo>
                  <a:lnTo>
                    <a:pt x="593340" y="1017328"/>
                  </a:lnTo>
                  <a:lnTo>
                    <a:pt x="539633" y="1005092"/>
                  </a:lnTo>
                  <a:lnTo>
                    <a:pt x="487678" y="990884"/>
                  </a:lnTo>
                  <a:lnTo>
                    <a:pt x="437606" y="974781"/>
                  </a:lnTo>
                  <a:lnTo>
                    <a:pt x="389549" y="956863"/>
                  </a:lnTo>
                  <a:lnTo>
                    <a:pt x="343639" y="937205"/>
                  </a:lnTo>
                  <a:lnTo>
                    <a:pt x="300007" y="915888"/>
                  </a:lnTo>
                  <a:lnTo>
                    <a:pt x="258786" y="892987"/>
                  </a:lnTo>
                  <a:lnTo>
                    <a:pt x="220106" y="868582"/>
                  </a:lnTo>
                  <a:lnTo>
                    <a:pt x="184099" y="842750"/>
                  </a:lnTo>
                  <a:lnTo>
                    <a:pt x="150896" y="815570"/>
                  </a:lnTo>
                  <a:lnTo>
                    <a:pt x="120630" y="787118"/>
                  </a:lnTo>
                  <a:lnTo>
                    <a:pt x="93432" y="757474"/>
                  </a:lnTo>
                  <a:lnTo>
                    <a:pt x="69433" y="726714"/>
                  </a:lnTo>
                  <a:lnTo>
                    <a:pt x="31561" y="662160"/>
                  </a:lnTo>
                  <a:lnTo>
                    <a:pt x="8065" y="594081"/>
                  </a:lnTo>
                  <a:lnTo>
                    <a:pt x="0" y="523100"/>
                  </a:lnTo>
                  <a:lnTo>
                    <a:pt x="2038" y="487285"/>
                  </a:lnTo>
                  <a:lnTo>
                    <a:pt x="17950" y="417677"/>
                  </a:lnTo>
                  <a:lnTo>
                    <a:pt x="48766" y="351283"/>
                  </a:lnTo>
                  <a:lnTo>
                    <a:pt x="93432" y="288726"/>
                  </a:lnTo>
                  <a:lnTo>
                    <a:pt x="120630" y="259081"/>
                  </a:lnTo>
                  <a:lnTo>
                    <a:pt x="150896" y="230630"/>
                  </a:lnTo>
                  <a:lnTo>
                    <a:pt x="184099" y="203449"/>
                  </a:lnTo>
                  <a:lnTo>
                    <a:pt x="220106" y="177617"/>
                  </a:lnTo>
                  <a:lnTo>
                    <a:pt x="258786" y="153212"/>
                  </a:lnTo>
                  <a:lnTo>
                    <a:pt x="300007" y="130312"/>
                  </a:lnTo>
                  <a:lnTo>
                    <a:pt x="343639" y="108994"/>
                  </a:lnTo>
                  <a:lnTo>
                    <a:pt x="389549" y="89337"/>
                  </a:lnTo>
                  <a:lnTo>
                    <a:pt x="437606" y="71418"/>
                  </a:lnTo>
                  <a:lnTo>
                    <a:pt x="487678" y="55316"/>
                  </a:lnTo>
                  <a:lnTo>
                    <a:pt x="539633" y="41107"/>
                  </a:lnTo>
                  <a:lnTo>
                    <a:pt x="593340" y="28871"/>
                  </a:lnTo>
                  <a:lnTo>
                    <a:pt x="648668" y="18685"/>
                  </a:lnTo>
                  <a:lnTo>
                    <a:pt x="705485" y="10627"/>
                  </a:lnTo>
                  <a:lnTo>
                    <a:pt x="763658" y="4775"/>
                  </a:lnTo>
                  <a:lnTo>
                    <a:pt x="823058" y="1206"/>
                  </a:lnTo>
                  <a:lnTo>
                    <a:pt x="883551" y="0"/>
                  </a:lnTo>
                  <a:lnTo>
                    <a:pt x="944045" y="1206"/>
                  </a:lnTo>
                  <a:lnTo>
                    <a:pt x="1003444" y="4775"/>
                  </a:lnTo>
                  <a:lnTo>
                    <a:pt x="1061617" y="10627"/>
                  </a:lnTo>
                  <a:lnTo>
                    <a:pt x="1118433" y="18685"/>
                  </a:lnTo>
                  <a:lnTo>
                    <a:pt x="1173761" y="28871"/>
                  </a:lnTo>
                  <a:lnTo>
                    <a:pt x="1227467" y="41107"/>
                  </a:lnTo>
                  <a:lnTo>
                    <a:pt x="1279422" y="55316"/>
                  </a:lnTo>
                  <a:lnTo>
                    <a:pt x="1329493" y="71418"/>
                  </a:lnTo>
                  <a:lnTo>
                    <a:pt x="1377549" y="89337"/>
                  </a:lnTo>
                  <a:lnTo>
                    <a:pt x="1423459" y="108994"/>
                  </a:lnTo>
                  <a:lnTo>
                    <a:pt x="1467089" y="130312"/>
                  </a:lnTo>
                  <a:lnTo>
                    <a:pt x="1508310" y="153212"/>
                  </a:lnTo>
                  <a:lnTo>
                    <a:pt x="1546990" y="177617"/>
                  </a:lnTo>
                  <a:lnTo>
                    <a:pt x="1582996" y="203449"/>
                  </a:lnTo>
                  <a:lnTo>
                    <a:pt x="1616197" y="230630"/>
                  </a:lnTo>
                  <a:lnTo>
                    <a:pt x="1646463" y="259081"/>
                  </a:lnTo>
                  <a:lnTo>
                    <a:pt x="1673660" y="288726"/>
                  </a:lnTo>
                  <a:lnTo>
                    <a:pt x="1697658" y="319486"/>
                  </a:lnTo>
                  <a:lnTo>
                    <a:pt x="1735530" y="384039"/>
                  </a:lnTo>
                  <a:lnTo>
                    <a:pt x="1759025" y="452118"/>
                  </a:lnTo>
                  <a:lnTo>
                    <a:pt x="1767090" y="523100"/>
                  </a:lnTo>
                  <a:close/>
                </a:path>
              </a:pathLst>
            </a:custGeom>
            <a:ln w="25615">
              <a:solidFill>
                <a:srgbClr val="EA5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570145" y="5325677"/>
            <a:ext cx="1562100" cy="571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500" b="1" spc="10" dirty="0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揚程と水量範囲が</a:t>
            </a:r>
            <a:endParaRPr sz="1500" b="1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800" b="1" spc="15" dirty="0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アップ</a:t>
            </a:r>
            <a:endParaRPr sz="1800" b="1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22356" y="1928673"/>
            <a:ext cx="3127425" cy="204129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 rot="21000000">
            <a:off x="15427998" y="2875248"/>
            <a:ext cx="224825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sz="5700" b="1" spc="-114" dirty="0">
                <a:solidFill>
                  <a:srgbClr val="FFFF46"/>
                </a:solidFill>
                <a:latin typeface="YuGothic"/>
                <a:cs typeface="YuGothic"/>
              </a:rPr>
              <a:t>業界初</a:t>
            </a:r>
            <a:endParaRPr sz="5700" dirty="0">
              <a:latin typeface="YuGothic"/>
              <a:cs typeface="YuGothic"/>
            </a:endParaRPr>
          </a:p>
        </p:txBody>
      </p:sp>
      <p:sp>
        <p:nvSpPr>
          <p:cNvPr id="34" name="object 34"/>
          <p:cNvSpPr txBox="1"/>
          <p:nvPr/>
        </p:nvSpPr>
        <p:spPr>
          <a:xfrm rot="21060000">
            <a:off x="15032182" y="2495258"/>
            <a:ext cx="247629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100" b="1" spc="105" dirty="0">
                <a:solidFill>
                  <a:srgbClr val="FFFF46"/>
                </a:solidFill>
                <a:latin typeface="YuGothic"/>
                <a:cs typeface="YuGothic"/>
              </a:rPr>
              <a:t>排水</a:t>
            </a:r>
            <a:r>
              <a:rPr sz="2100" b="1" spc="40" dirty="0">
                <a:solidFill>
                  <a:srgbClr val="FFFF46"/>
                </a:solidFill>
                <a:latin typeface="YuGothic"/>
                <a:cs typeface="YuGothic"/>
              </a:rPr>
              <a:t>水</a:t>
            </a:r>
            <a:r>
              <a:rPr sz="3150" b="1" spc="7" baseline="2645" dirty="0">
                <a:solidFill>
                  <a:srgbClr val="FFFF46"/>
                </a:solidFill>
                <a:latin typeface="YuGothic"/>
                <a:cs typeface="YuGothic"/>
              </a:rPr>
              <a:t>中</a:t>
            </a:r>
            <a:r>
              <a:rPr sz="3150" b="1" spc="-202" baseline="3968" dirty="0">
                <a:solidFill>
                  <a:srgbClr val="FFFF46"/>
                </a:solidFill>
                <a:latin typeface="YuGothic"/>
                <a:cs typeface="YuGothic"/>
              </a:rPr>
              <a:t>ポ</a:t>
            </a:r>
            <a:r>
              <a:rPr sz="3150" b="1" spc="-150" baseline="5291" dirty="0">
                <a:solidFill>
                  <a:srgbClr val="FFFF46"/>
                </a:solidFill>
                <a:latin typeface="YuGothic"/>
                <a:cs typeface="YuGothic"/>
              </a:rPr>
              <a:t>ン</a:t>
            </a:r>
            <a:r>
              <a:rPr sz="3150" b="1" spc="52" baseline="5291" dirty="0">
                <a:solidFill>
                  <a:srgbClr val="FFFF46"/>
                </a:solidFill>
                <a:latin typeface="YuGothic"/>
                <a:cs typeface="YuGothic"/>
              </a:rPr>
              <a:t>プ</a:t>
            </a:r>
            <a:r>
              <a:rPr sz="3150" b="1" spc="-15" baseline="6613" dirty="0">
                <a:solidFill>
                  <a:srgbClr val="FFFF46"/>
                </a:solidFill>
                <a:latin typeface="YuGothic"/>
                <a:cs typeface="YuGothic"/>
              </a:rPr>
              <a:t>で</a:t>
            </a:r>
            <a:r>
              <a:rPr sz="3150" b="1" baseline="7936" dirty="0">
                <a:solidFill>
                  <a:srgbClr val="FFFF46"/>
                </a:solidFill>
                <a:latin typeface="YuGothic"/>
                <a:cs typeface="YuGothic"/>
              </a:rPr>
              <a:t>は</a:t>
            </a:r>
            <a:endParaRPr sz="3150" baseline="7936" dirty="0">
              <a:latin typeface="YuGothic"/>
              <a:cs typeface="Yu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-2888970" y="7985087"/>
            <a:ext cx="1960880" cy="1672589"/>
          </a:xfrm>
          <a:custGeom>
            <a:avLst/>
            <a:gdLst/>
            <a:ahLst/>
            <a:cxnLst/>
            <a:rect l="l" t="t" r="r" b="b"/>
            <a:pathLst>
              <a:path w="1960879" h="1672590">
                <a:moveTo>
                  <a:pt x="951983" y="0"/>
                </a:moveTo>
                <a:lnTo>
                  <a:pt x="905330" y="2310"/>
                </a:lnTo>
                <a:lnTo>
                  <a:pt x="853363" y="8486"/>
                </a:lnTo>
                <a:lnTo>
                  <a:pt x="796567" y="18745"/>
                </a:lnTo>
                <a:lnTo>
                  <a:pt x="739552" y="32969"/>
                </a:lnTo>
                <a:lnTo>
                  <a:pt x="686928" y="51039"/>
                </a:lnTo>
                <a:lnTo>
                  <a:pt x="639267" y="72828"/>
                </a:lnTo>
                <a:lnTo>
                  <a:pt x="595334" y="98060"/>
                </a:lnTo>
                <a:lnTo>
                  <a:pt x="556999" y="126393"/>
                </a:lnTo>
                <a:lnTo>
                  <a:pt x="526133" y="157491"/>
                </a:lnTo>
                <a:lnTo>
                  <a:pt x="495366" y="200818"/>
                </a:lnTo>
                <a:lnTo>
                  <a:pt x="491852" y="218786"/>
                </a:lnTo>
                <a:lnTo>
                  <a:pt x="491983" y="245261"/>
                </a:lnTo>
                <a:lnTo>
                  <a:pt x="456312" y="258307"/>
                </a:lnTo>
                <a:lnTo>
                  <a:pt x="417165" y="274492"/>
                </a:lnTo>
                <a:lnTo>
                  <a:pt x="375458" y="293627"/>
                </a:lnTo>
                <a:lnTo>
                  <a:pt x="332106" y="315528"/>
                </a:lnTo>
                <a:lnTo>
                  <a:pt x="288024" y="340007"/>
                </a:lnTo>
                <a:lnTo>
                  <a:pt x="244127" y="366877"/>
                </a:lnTo>
                <a:lnTo>
                  <a:pt x="201331" y="395953"/>
                </a:lnTo>
                <a:lnTo>
                  <a:pt x="160551" y="427048"/>
                </a:lnTo>
                <a:lnTo>
                  <a:pt x="121054" y="462297"/>
                </a:lnTo>
                <a:lnTo>
                  <a:pt x="82855" y="503072"/>
                </a:lnTo>
                <a:lnTo>
                  <a:pt x="49048" y="547179"/>
                </a:lnTo>
                <a:lnTo>
                  <a:pt x="22730" y="592419"/>
                </a:lnTo>
                <a:lnTo>
                  <a:pt x="6995" y="636598"/>
                </a:lnTo>
                <a:lnTo>
                  <a:pt x="0" y="682864"/>
                </a:lnTo>
                <a:lnTo>
                  <a:pt x="1036" y="719596"/>
                </a:lnTo>
                <a:lnTo>
                  <a:pt x="18298" y="795907"/>
                </a:lnTo>
                <a:lnTo>
                  <a:pt x="28265" y="833049"/>
                </a:lnTo>
                <a:lnTo>
                  <a:pt x="63968" y="882502"/>
                </a:lnTo>
                <a:lnTo>
                  <a:pt x="106182" y="917637"/>
                </a:lnTo>
                <a:lnTo>
                  <a:pt x="157084" y="1127644"/>
                </a:lnTo>
                <a:lnTo>
                  <a:pt x="145004" y="1153997"/>
                </a:lnTo>
                <a:lnTo>
                  <a:pt x="131730" y="1187424"/>
                </a:lnTo>
                <a:lnTo>
                  <a:pt x="123421" y="1235198"/>
                </a:lnTo>
                <a:lnTo>
                  <a:pt x="126236" y="1304593"/>
                </a:lnTo>
                <a:lnTo>
                  <a:pt x="137909" y="1365575"/>
                </a:lnTo>
                <a:lnTo>
                  <a:pt x="154816" y="1413249"/>
                </a:lnTo>
                <a:lnTo>
                  <a:pt x="175803" y="1450655"/>
                </a:lnTo>
                <a:lnTo>
                  <a:pt x="199715" y="1480830"/>
                </a:lnTo>
                <a:lnTo>
                  <a:pt x="254279" y="1530909"/>
                </a:lnTo>
                <a:lnTo>
                  <a:pt x="288994" y="1553646"/>
                </a:lnTo>
                <a:lnTo>
                  <a:pt x="330194" y="1575390"/>
                </a:lnTo>
                <a:lnTo>
                  <a:pt x="378530" y="1596505"/>
                </a:lnTo>
                <a:lnTo>
                  <a:pt x="434655" y="1617356"/>
                </a:lnTo>
                <a:lnTo>
                  <a:pt x="474866" y="1629757"/>
                </a:lnTo>
                <a:lnTo>
                  <a:pt x="519688" y="1640827"/>
                </a:lnTo>
                <a:lnTo>
                  <a:pt x="568361" y="1650443"/>
                </a:lnTo>
                <a:lnTo>
                  <a:pt x="620124" y="1658480"/>
                </a:lnTo>
                <a:lnTo>
                  <a:pt x="674218" y="1664815"/>
                </a:lnTo>
                <a:lnTo>
                  <a:pt x="729883" y="1669325"/>
                </a:lnTo>
                <a:lnTo>
                  <a:pt x="786358" y="1671885"/>
                </a:lnTo>
                <a:lnTo>
                  <a:pt x="842884" y="1672372"/>
                </a:lnTo>
                <a:lnTo>
                  <a:pt x="892708" y="1671154"/>
                </a:lnTo>
                <a:lnTo>
                  <a:pt x="942254" y="1668514"/>
                </a:lnTo>
                <a:lnTo>
                  <a:pt x="991766" y="1664403"/>
                </a:lnTo>
                <a:lnTo>
                  <a:pt x="1041493" y="1658770"/>
                </a:lnTo>
                <a:lnTo>
                  <a:pt x="1091680" y="1651565"/>
                </a:lnTo>
                <a:lnTo>
                  <a:pt x="1142574" y="1642737"/>
                </a:lnTo>
                <a:lnTo>
                  <a:pt x="1194421" y="1632236"/>
                </a:lnTo>
                <a:lnTo>
                  <a:pt x="1247469" y="1620012"/>
                </a:lnTo>
                <a:lnTo>
                  <a:pt x="1301963" y="1606015"/>
                </a:lnTo>
                <a:lnTo>
                  <a:pt x="1356497" y="1590250"/>
                </a:lnTo>
                <a:lnTo>
                  <a:pt x="1409402" y="1572836"/>
                </a:lnTo>
                <a:lnTo>
                  <a:pt x="1460549" y="1553910"/>
                </a:lnTo>
                <a:lnTo>
                  <a:pt x="1509809" y="1533613"/>
                </a:lnTo>
                <a:lnTo>
                  <a:pt x="1557052" y="1512083"/>
                </a:lnTo>
                <a:lnTo>
                  <a:pt x="1602148" y="1489459"/>
                </a:lnTo>
                <a:lnTo>
                  <a:pt x="1644968" y="1465880"/>
                </a:lnTo>
                <a:lnTo>
                  <a:pt x="1685382" y="1441487"/>
                </a:lnTo>
                <a:lnTo>
                  <a:pt x="1723261" y="1416416"/>
                </a:lnTo>
                <a:lnTo>
                  <a:pt x="1773585" y="1379078"/>
                </a:lnTo>
                <a:lnTo>
                  <a:pt x="1815514" y="1343207"/>
                </a:lnTo>
                <a:lnTo>
                  <a:pt x="1850049" y="1308892"/>
                </a:lnTo>
                <a:lnTo>
                  <a:pt x="1878196" y="1276219"/>
                </a:lnTo>
                <a:lnTo>
                  <a:pt x="1900957" y="1245276"/>
                </a:lnTo>
                <a:lnTo>
                  <a:pt x="1939569" y="1175099"/>
                </a:lnTo>
                <a:lnTo>
                  <a:pt x="1951961" y="1138059"/>
                </a:lnTo>
                <a:lnTo>
                  <a:pt x="1960535" y="1085543"/>
                </a:lnTo>
                <a:lnTo>
                  <a:pt x="1960273" y="1066110"/>
                </a:lnTo>
                <a:lnTo>
                  <a:pt x="1954962" y="1015699"/>
                </a:lnTo>
                <a:lnTo>
                  <a:pt x="1944550" y="958763"/>
                </a:lnTo>
                <a:lnTo>
                  <a:pt x="1915192" y="891065"/>
                </a:lnTo>
                <a:lnTo>
                  <a:pt x="1885897" y="852727"/>
                </a:lnTo>
                <a:lnTo>
                  <a:pt x="1847261" y="816180"/>
                </a:lnTo>
                <a:lnTo>
                  <a:pt x="1804804" y="785826"/>
                </a:lnTo>
                <a:lnTo>
                  <a:pt x="1761685" y="761155"/>
                </a:lnTo>
                <a:lnTo>
                  <a:pt x="1721063" y="741653"/>
                </a:lnTo>
                <a:lnTo>
                  <a:pt x="1767857" y="696638"/>
                </a:lnTo>
                <a:lnTo>
                  <a:pt x="1803117" y="657600"/>
                </a:lnTo>
                <a:lnTo>
                  <a:pt x="1829025" y="622609"/>
                </a:lnTo>
                <a:lnTo>
                  <a:pt x="1861500" y="557046"/>
                </a:lnTo>
                <a:lnTo>
                  <a:pt x="1872406" y="520375"/>
                </a:lnTo>
                <a:lnTo>
                  <a:pt x="1876392" y="490032"/>
                </a:lnTo>
                <a:lnTo>
                  <a:pt x="1875257" y="460850"/>
                </a:lnTo>
                <a:lnTo>
                  <a:pt x="1865169" y="395109"/>
                </a:lnTo>
                <a:lnTo>
                  <a:pt x="1847595" y="344451"/>
                </a:lnTo>
                <a:lnTo>
                  <a:pt x="1809799" y="290361"/>
                </a:lnTo>
                <a:lnTo>
                  <a:pt x="1781911" y="262901"/>
                </a:lnTo>
                <a:lnTo>
                  <a:pt x="1748462" y="237050"/>
                </a:lnTo>
                <a:lnTo>
                  <a:pt x="1709735" y="213752"/>
                </a:lnTo>
                <a:lnTo>
                  <a:pt x="1674476" y="196101"/>
                </a:lnTo>
                <a:lnTo>
                  <a:pt x="1634061" y="178332"/>
                </a:lnTo>
                <a:lnTo>
                  <a:pt x="1587478" y="161102"/>
                </a:lnTo>
                <a:lnTo>
                  <a:pt x="1533715" y="145067"/>
                </a:lnTo>
                <a:lnTo>
                  <a:pt x="1471762" y="130884"/>
                </a:lnTo>
                <a:lnTo>
                  <a:pt x="1405930" y="118363"/>
                </a:lnTo>
                <a:lnTo>
                  <a:pt x="1359914" y="112199"/>
                </a:lnTo>
                <a:lnTo>
                  <a:pt x="1312050" y="110603"/>
                </a:lnTo>
                <a:lnTo>
                  <a:pt x="1240673" y="111784"/>
                </a:lnTo>
                <a:lnTo>
                  <a:pt x="1238933" y="107620"/>
                </a:lnTo>
                <a:lnTo>
                  <a:pt x="1211920" y="68692"/>
                </a:lnTo>
                <a:lnTo>
                  <a:pt x="1166361" y="36862"/>
                </a:lnTo>
                <a:lnTo>
                  <a:pt x="1123695" y="21761"/>
                </a:lnTo>
                <a:lnTo>
                  <a:pt x="1112876" y="21643"/>
                </a:lnTo>
                <a:lnTo>
                  <a:pt x="1101570" y="22452"/>
                </a:lnTo>
                <a:lnTo>
                  <a:pt x="1089208" y="22893"/>
                </a:lnTo>
                <a:lnTo>
                  <a:pt x="1076827" y="22247"/>
                </a:lnTo>
                <a:lnTo>
                  <a:pt x="1065251" y="20275"/>
                </a:lnTo>
                <a:lnTo>
                  <a:pt x="1055304" y="16737"/>
                </a:lnTo>
                <a:lnTo>
                  <a:pt x="1052993" y="10336"/>
                </a:lnTo>
                <a:lnTo>
                  <a:pt x="1047811" y="3453"/>
                </a:lnTo>
                <a:lnTo>
                  <a:pt x="1023386" y="1718"/>
                </a:lnTo>
                <a:lnTo>
                  <a:pt x="992860" y="289"/>
                </a:lnTo>
                <a:lnTo>
                  <a:pt x="951983" y="0"/>
                </a:lnTo>
                <a:close/>
              </a:path>
            </a:pathLst>
          </a:custGeom>
          <a:solidFill>
            <a:srgbClr val="C9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8688114" y="6103595"/>
            <a:ext cx="3907790" cy="1052195"/>
            <a:chOff x="8688114" y="6103595"/>
            <a:chExt cx="3907790" cy="1052195"/>
          </a:xfrm>
        </p:grpSpPr>
        <p:sp>
          <p:nvSpPr>
            <p:cNvPr id="37" name="object 37"/>
            <p:cNvSpPr/>
            <p:nvPr/>
          </p:nvSpPr>
          <p:spPr>
            <a:xfrm>
              <a:off x="8688114" y="7141781"/>
              <a:ext cx="3907790" cy="0"/>
            </a:xfrm>
            <a:custGeom>
              <a:avLst/>
              <a:gdLst/>
              <a:ahLst/>
              <a:cxnLst/>
              <a:rect l="l" t="t" r="r" b="b"/>
              <a:pathLst>
                <a:path w="3907790">
                  <a:moveTo>
                    <a:pt x="3907650" y="0"/>
                  </a:moveTo>
                  <a:lnTo>
                    <a:pt x="0" y="0"/>
                  </a:lnTo>
                </a:path>
              </a:pathLst>
            </a:custGeom>
            <a:ln w="27406">
              <a:solidFill>
                <a:srgbClr val="23181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88114" y="6117298"/>
              <a:ext cx="3907790" cy="0"/>
            </a:xfrm>
            <a:custGeom>
              <a:avLst/>
              <a:gdLst/>
              <a:ahLst/>
              <a:cxnLst/>
              <a:rect l="l" t="t" r="r" b="b"/>
              <a:pathLst>
                <a:path w="3907790">
                  <a:moveTo>
                    <a:pt x="3907650" y="0"/>
                  </a:moveTo>
                  <a:lnTo>
                    <a:pt x="0" y="0"/>
                  </a:lnTo>
                </a:path>
              </a:pathLst>
            </a:custGeom>
            <a:ln w="27406">
              <a:solidFill>
                <a:srgbClr val="23181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8793" y="3858479"/>
            <a:ext cx="4352542" cy="403249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95739" y="4436008"/>
            <a:ext cx="3322193" cy="2833484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3986804" y="3001786"/>
            <a:ext cx="8256905" cy="944244"/>
          </a:xfrm>
          <a:custGeom>
            <a:avLst/>
            <a:gdLst/>
            <a:ahLst/>
            <a:cxnLst/>
            <a:rect l="l" t="t" r="r" b="b"/>
            <a:pathLst>
              <a:path w="8256905" h="944245">
                <a:moveTo>
                  <a:pt x="595210" y="0"/>
                </a:moveTo>
                <a:lnTo>
                  <a:pt x="0" y="943635"/>
                </a:lnTo>
                <a:lnTo>
                  <a:pt x="8256854" y="943635"/>
                </a:lnTo>
              </a:path>
            </a:pathLst>
          </a:custGeom>
          <a:ln w="11430">
            <a:solidFill>
              <a:srgbClr val="32A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21245" y="5866551"/>
            <a:ext cx="1137920" cy="7620"/>
          </a:xfrm>
          <a:custGeom>
            <a:avLst/>
            <a:gdLst/>
            <a:ahLst/>
            <a:cxnLst/>
            <a:rect l="l" t="t" r="r" b="b"/>
            <a:pathLst>
              <a:path w="1137920" h="7620">
                <a:moveTo>
                  <a:pt x="0" y="7226"/>
                </a:moveTo>
                <a:lnTo>
                  <a:pt x="1137602" y="0"/>
                </a:lnTo>
              </a:path>
            </a:pathLst>
          </a:custGeom>
          <a:ln w="25400">
            <a:solidFill>
              <a:srgbClr val="32A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0526" y="5778255"/>
            <a:ext cx="190995" cy="190995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5830919" y="7078951"/>
            <a:ext cx="960755" cy="1388745"/>
          </a:xfrm>
          <a:custGeom>
            <a:avLst/>
            <a:gdLst/>
            <a:ahLst/>
            <a:cxnLst/>
            <a:rect l="l" t="t" r="r" b="b"/>
            <a:pathLst>
              <a:path w="960754" h="1388745">
                <a:moveTo>
                  <a:pt x="0" y="1388491"/>
                </a:moveTo>
                <a:lnTo>
                  <a:pt x="960640" y="0"/>
                </a:lnTo>
              </a:path>
            </a:pathLst>
          </a:custGeom>
          <a:ln w="25400">
            <a:solidFill>
              <a:srgbClr val="BE7D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39693" y="8369567"/>
            <a:ext cx="187890" cy="187899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755861" y="9579428"/>
            <a:ext cx="6076315" cy="0"/>
          </a:xfrm>
          <a:custGeom>
            <a:avLst/>
            <a:gdLst/>
            <a:ahLst/>
            <a:cxnLst/>
            <a:rect l="l" t="t" r="r" b="b"/>
            <a:pathLst>
              <a:path w="6076315">
                <a:moveTo>
                  <a:pt x="0" y="0"/>
                </a:moveTo>
                <a:lnTo>
                  <a:pt x="6076149" y="0"/>
                </a:lnTo>
              </a:path>
            </a:pathLst>
          </a:custGeom>
          <a:ln w="36690">
            <a:solidFill>
              <a:srgbClr val="EA5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75C7FD5-9170-4270-92E8-08AA5F0416A8}"/>
              </a:ext>
            </a:extLst>
          </p:cNvPr>
          <p:cNvGrpSpPr/>
          <p:nvPr/>
        </p:nvGrpSpPr>
        <p:grpSpPr>
          <a:xfrm>
            <a:off x="6646657" y="9417735"/>
            <a:ext cx="6076315" cy="584200"/>
            <a:chOff x="6646657" y="9417735"/>
            <a:chExt cx="6076315" cy="584200"/>
          </a:xfrm>
        </p:grpSpPr>
        <p:sp>
          <p:nvSpPr>
            <p:cNvPr id="49" name="object 3">
              <a:extLst>
                <a:ext uri="{FF2B5EF4-FFF2-40B4-BE49-F238E27FC236}">
                  <a16:creationId xmlns:a16="http://schemas.microsoft.com/office/drawing/2014/main" id="{A211B27C-A771-4A80-B50C-CAE8B548D935}"/>
                </a:ext>
              </a:extLst>
            </p:cNvPr>
            <p:cNvSpPr/>
            <p:nvPr/>
          </p:nvSpPr>
          <p:spPr>
            <a:xfrm>
              <a:off x="6646657" y="9417735"/>
              <a:ext cx="6076315" cy="0"/>
            </a:xfrm>
            <a:custGeom>
              <a:avLst/>
              <a:gdLst/>
              <a:ahLst/>
              <a:cxnLst/>
              <a:rect l="l" t="t" r="r" b="b"/>
              <a:pathLst>
                <a:path w="6076315">
                  <a:moveTo>
                    <a:pt x="0" y="0"/>
                  </a:moveTo>
                  <a:lnTo>
                    <a:pt x="6076149" y="0"/>
                  </a:lnTo>
                </a:path>
              </a:pathLst>
            </a:custGeom>
            <a:ln w="36690">
              <a:solidFill>
                <a:srgbClr val="EA5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5BD4A8E0-B879-4CAF-89BE-D13B021CDBAA}"/>
                </a:ext>
              </a:extLst>
            </p:cNvPr>
            <p:cNvSpPr/>
            <p:nvPr/>
          </p:nvSpPr>
          <p:spPr>
            <a:xfrm>
              <a:off x="6646657" y="10001935"/>
              <a:ext cx="6076315" cy="0"/>
            </a:xfrm>
            <a:custGeom>
              <a:avLst/>
              <a:gdLst/>
              <a:ahLst/>
              <a:cxnLst/>
              <a:rect l="l" t="t" r="r" b="b"/>
              <a:pathLst>
                <a:path w="6076315">
                  <a:moveTo>
                    <a:pt x="0" y="0"/>
                  </a:moveTo>
                  <a:lnTo>
                    <a:pt x="6076149" y="0"/>
                  </a:lnTo>
                </a:path>
              </a:pathLst>
            </a:custGeom>
            <a:ln w="36690">
              <a:solidFill>
                <a:srgbClr val="EA5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">
            <a:extLst>
              <a:ext uri="{FF2B5EF4-FFF2-40B4-BE49-F238E27FC236}">
                <a16:creationId xmlns:a16="http://schemas.microsoft.com/office/drawing/2014/main" id="{5B21E022-0276-40DD-BC45-161C4CD37677}"/>
              </a:ext>
            </a:extLst>
          </p:cNvPr>
          <p:cNvSpPr txBox="1"/>
          <p:nvPr/>
        </p:nvSpPr>
        <p:spPr>
          <a:xfrm>
            <a:off x="7038404" y="9495983"/>
            <a:ext cx="557269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0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ポ</a:t>
            </a:r>
            <a:r>
              <a:rPr sz="2700" b="1" spc="-220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ン</a:t>
            </a:r>
            <a:r>
              <a:rPr sz="2700" b="1" spc="105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プ</a:t>
            </a:r>
            <a:r>
              <a:rPr sz="2700" b="1" spc="25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効</a:t>
            </a:r>
            <a:r>
              <a:rPr sz="2700" b="1" spc="-100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率</a:t>
            </a:r>
            <a:r>
              <a:rPr sz="2700" b="1" spc="-80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を</a:t>
            </a:r>
            <a:r>
              <a:rPr sz="2700" b="1" spc="25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大</a:t>
            </a:r>
            <a:r>
              <a:rPr sz="2700" b="1" spc="-135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幅</a:t>
            </a:r>
            <a:r>
              <a:rPr sz="2700" b="1" spc="-420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ア</a:t>
            </a:r>
            <a:r>
              <a:rPr sz="2700" b="1" spc="-195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ッ</a:t>
            </a:r>
            <a:r>
              <a:rPr sz="2700" b="1" spc="240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プ</a:t>
            </a:r>
            <a:r>
              <a:rPr sz="2400" b="1" spc="260" dirty="0" err="1">
                <a:solidFill>
                  <a:srgbClr val="23181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で</a:t>
            </a:r>
            <a:r>
              <a:rPr sz="2700" b="1" spc="25" dirty="0" err="1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高性能</a:t>
            </a:r>
            <a:r>
              <a:rPr lang="en-US" sz="2700" b="1" spc="25" dirty="0">
                <a:solidFill>
                  <a:srgbClr val="EA550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!</a:t>
            </a:r>
            <a:endParaRPr sz="2700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6BFF8AFD-A49B-4C93-8BE6-4C29B05F337E}"/>
              </a:ext>
            </a:extLst>
          </p:cNvPr>
          <p:cNvSpPr txBox="1"/>
          <p:nvPr/>
        </p:nvSpPr>
        <p:spPr>
          <a:xfrm>
            <a:off x="6823049" y="4912723"/>
            <a:ext cx="328485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最高総合効</a:t>
            </a:r>
            <a:r>
              <a:rPr sz="2300" b="1" spc="2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率</a:t>
            </a:r>
            <a:r>
              <a:rPr sz="15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※</a:t>
            </a:r>
            <a:r>
              <a:rPr sz="1500" b="1" spc="-1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1</a:t>
            </a:r>
            <a:r>
              <a:rPr sz="1500" b="1" spc="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.</a:t>
            </a:r>
            <a:r>
              <a:rPr sz="1500" b="1" spc="9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5</a:t>
            </a:r>
            <a:r>
              <a:rPr sz="15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k</a:t>
            </a:r>
            <a:r>
              <a:rPr sz="1500" b="1" spc="-1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W</a:t>
            </a:r>
            <a:r>
              <a:rPr sz="1500" b="1" spc="-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品</a:t>
            </a:r>
            <a:r>
              <a:rPr sz="1500" b="1" spc="-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の</a:t>
            </a:r>
            <a:r>
              <a:rPr sz="15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場合</a:t>
            </a:r>
            <a:endParaRPr sz="1500" dirty="0">
              <a:latin typeface="游ゴシック" panose="020B0400000000000000" pitchFamily="50" charset="-128"/>
              <a:ea typeface="游ゴシック" panose="020B0400000000000000" pitchFamily="50" charset="-128"/>
              <a:cs typeface="YuGothic"/>
            </a:endParaRP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EB48F90B-5BF3-4E4C-8455-56AD705AB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0006" y="2114550"/>
            <a:ext cx="8498293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ts val="6550"/>
              </a:lnSpc>
              <a:spcBef>
                <a:spcPts val="100"/>
              </a:spcBef>
            </a:pPr>
            <a:r>
              <a:rPr sz="5500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樹脂製</a:t>
            </a:r>
          </a:p>
          <a:p>
            <a:pPr marL="12700">
              <a:lnSpc>
                <a:spcPts val="6550"/>
              </a:lnSpc>
            </a:pPr>
            <a:r>
              <a:rPr sz="5500" spc="-960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ノ</a:t>
            </a:r>
            <a:r>
              <a:rPr sz="5500" spc="-700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ン</a:t>
            </a:r>
            <a:r>
              <a:rPr sz="5500" spc="-625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</a:t>
            </a:r>
            <a:r>
              <a:rPr sz="5500" spc="-905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ロ</a:t>
            </a:r>
            <a:r>
              <a:rPr sz="5500" spc="-740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ッ</a:t>
            </a:r>
            <a:r>
              <a:rPr sz="5500" spc="-705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グ</a:t>
            </a:r>
            <a:r>
              <a:rPr sz="5500" spc="-915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</a:t>
            </a:r>
            <a:r>
              <a:rPr sz="5500" spc="-400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ン</a:t>
            </a:r>
            <a:r>
              <a:rPr sz="5500" spc="-530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ペ</a:t>
            </a:r>
            <a:r>
              <a:rPr sz="5500" spc="-495" dirty="0" err="1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ラ</a:t>
            </a:r>
            <a:r>
              <a:rPr sz="3500" spc="-135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sz="3500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採用</a:t>
            </a:r>
            <a:r>
              <a:rPr lang="en-US" sz="35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!</a:t>
            </a:r>
            <a:endParaRPr sz="35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object 13">
            <a:extLst>
              <a:ext uri="{FF2B5EF4-FFF2-40B4-BE49-F238E27FC236}">
                <a16:creationId xmlns:a16="http://schemas.microsoft.com/office/drawing/2014/main" id="{CF35A095-88C9-4069-85D9-66CFF03D00FF}"/>
              </a:ext>
            </a:extLst>
          </p:cNvPr>
          <p:cNvSpPr/>
          <p:nvPr/>
        </p:nvSpPr>
        <p:spPr>
          <a:xfrm>
            <a:off x="7205033" y="6136310"/>
            <a:ext cx="1480820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1480197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231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87639C49-E7FE-4CC7-9A22-1B1E82419AA9}"/>
              </a:ext>
            </a:extLst>
          </p:cNvPr>
          <p:cNvGrpSpPr/>
          <p:nvPr/>
        </p:nvGrpSpPr>
        <p:grpSpPr>
          <a:xfrm>
            <a:off x="1268899" y="1938761"/>
            <a:ext cx="3297766" cy="2041296"/>
            <a:chOff x="1268899" y="1938761"/>
            <a:chExt cx="3297766" cy="2041296"/>
          </a:xfrm>
        </p:grpSpPr>
        <p:pic>
          <p:nvPicPr>
            <p:cNvPr id="63" name="object 2">
              <a:extLst>
                <a:ext uri="{FF2B5EF4-FFF2-40B4-BE49-F238E27FC236}">
                  <a16:creationId xmlns:a16="http://schemas.microsoft.com/office/drawing/2014/main" id="{B53BEF6A-66A3-48F4-ACA9-ED06919AE6A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8899" y="1938761"/>
              <a:ext cx="3127425" cy="2041296"/>
            </a:xfrm>
            <a:prstGeom prst="rect">
              <a:avLst/>
            </a:prstGeom>
          </p:spPr>
        </p:pic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817DE703-3FB2-4AB1-9248-3896EA58DF90}"/>
                </a:ext>
              </a:extLst>
            </p:cNvPr>
            <p:cNvGrpSpPr/>
            <p:nvPr/>
          </p:nvGrpSpPr>
          <p:grpSpPr>
            <a:xfrm>
              <a:off x="1508955" y="2544656"/>
              <a:ext cx="3057710" cy="1086254"/>
              <a:chOff x="1508955" y="2544656"/>
              <a:chExt cx="3057710" cy="1086254"/>
            </a:xfrm>
          </p:grpSpPr>
          <p:sp>
            <p:nvSpPr>
              <p:cNvPr id="65" name="object 3">
                <a:extLst>
                  <a:ext uri="{FF2B5EF4-FFF2-40B4-BE49-F238E27FC236}">
                    <a16:creationId xmlns:a16="http://schemas.microsoft.com/office/drawing/2014/main" id="{FC3551C8-3A5C-4F29-B893-72194549F8F3}"/>
                  </a:ext>
                </a:extLst>
              </p:cNvPr>
              <p:cNvSpPr txBox="1"/>
              <p:nvPr/>
            </p:nvSpPr>
            <p:spPr>
              <a:xfrm rot="21000000">
                <a:off x="1670128" y="2877242"/>
                <a:ext cx="2896537" cy="75366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5700"/>
                  </a:lnSpc>
                </a:pPr>
                <a:r>
                  <a:rPr sz="5700" b="1" spc="-114" dirty="0" err="1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業界初</a:t>
                </a:r>
                <a:r>
                  <a:rPr lang="en-US" sz="5700" b="1" spc="-114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!</a:t>
                </a:r>
                <a:endParaRPr sz="57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YuGothic"/>
                </a:endParaRPr>
              </a:p>
            </p:txBody>
          </p:sp>
          <p:sp>
            <p:nvSpPr>
              <p:cNvPr id="66" name="object 5">
                <a:extLst>
                  <a:ext uri="{FF2B5EF4-FFF2-40B4-BE49-F238E27FC236}">
                    <a16:creationId xmlns:a16="http://schemas.microsoft.com/office/drawing/2014/main" id="{41B2AFEC-EEE0-4FAE-B643-0B52B8D1FC66}"/>
                  </a:ext>
                </a:extLst>
              </p:cNvPr>
              <p:cNvSpPr txBox="1"/>
              <p:nvPr/>
            </p:nvSpPr>
            <p:spPr>
              <a:xfrm rot="21060000">
                <a:off x="1508955" y="2544656"/>
                <a:ext cx="2476298" cy="27764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sz="2100" b="1" spc="105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排水</a:t>
                </a:r>
                <a:r>
                  <a:rPr sz="2100" b="1" spc="40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水</a:t>
                </a:r>
                <a:r>
                  <a:rPr sz="3150" b="1" spc="7" baseline="2645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中</a:t>
                </a:r>
                <a:r>
                  <a:rPr sz="3150" b="1" spc="-202" baseline="3968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ポ</a:t>
                </a:r>
                <a:r>
                  <a:rPr sz="3150" b="1" spc="-150" baseline="5291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ン</a:t>
                </a:r>
                <a:r>
                  <a:rPr sz="3150" b="1" spc="52" baseline="5291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プ</a:t>
                </a:r>
                <a:r>
                  <a:rPr sz="3150" b="1" spc="-15" baseline="6613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で</a:t>
                </a:r>
                <a:r>
                  <a:rPr sz="3150" b="1" baseline="7936" dirty="0">
                    <a:solidFill>
                      <a:srgbClr val="FFFF46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YuGothic"/>
                  </a:rPr>
                  <a:t>は</a:t>
                </a:r>
                <a:endParaRPr sz="3150" baseline="7936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YuGothic"/>
                </a:endParaRPr>
              </a:p>
            </p:txBody>
          </p:sp>
        </p:grp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157EFE98-4199-4F7E-9A4F-D364FDEAD2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27" y="8351009"/>
            <a:ext cx="2957173" cy="1316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 descr="WUE_back_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7825"/>
            <a:ext cx="14399769" cy="1080135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815562" y="701877"/>
            <a:ext cx="9806305" cy="900430"/>
          </a:xfrm>
          <a:custGeom>
            <a:avLst/>
            <a:gdLst/>
            <a:ahLst/>
            <a:cxnLst/>
            <a:rect l="l" t="t" r="r" b="b"/>
            <a:pathLst>
              <a:path w="9806305" h="900430">
                <a:moveTo>
                  <a:pt x="9805822" y="0"/>
                </a:moveTo>
                <a:lnTo>
                  <a:pt x="0" y="0"/>
                </a:lnTo>
                <a:lnTo>
                  <a:pt x="0" y="899998"/>
                </a:lnTo>
                <a:lnTo>
                  <a:pt x="9805822" y="899998"/>
                </a:lnTo>
                <a:lnTo>
                  <a:pt x="9805822" y="0"/>
                </a:lnTo>
                <a:close/>
              </a:path>
            </a:pathLst>
          </a:custGeom>
          <a:solidFill>
            <a:srgbClr val="004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6465" y="4746764"/>
            <a:ext cx="3683635" cy="3932554"/>
            <a:chOff x="1746465" y="4746764"/>
            <a:chExt cx="3683635" cy="393255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3506" y="4746764"/>
              <a:ext cx="3177860" cy="3708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90699" y="7134440"/>
              <a:ext cx="2750820" cy="1289050"/>
            </a:xfrm>
            <a:custGeom>
              <a:avLst/>
              <a:gdLst/>
              <a:ahLst/>
              <a:cxnLst/>
              <a:rect l="l" t="t" r="r" b="b"/>
              <a:pathLst>
                <a:path w="2750820" h="1289050">
                  <a:moveTo>
                    <a:pt x="100025" y="559498"/>
                  </a:moveTo>
                  <a:lnTo>
                    <a:pt x="59232" y="560654"/>
                  </a:lnTo>
                  <a:lnTo>
                    <a:pt x="8293" y="606209"/>
                  </a:lnTo>
                  <a:lnTo>
                    <a:pt x="114" y="656450"/>
                  </a:lnTo>
                  <a:lnTo>
                    <a:pt x="546" y="707034"/>
                  </a:lnTo>
                  <a:lnTo>
                    <a:pt x="0" y="800646"/>
                  </a:lnTo>
                  <a:lnTo>
                    <a:pt x="2819" y="811987"/>
                  </a:lnTo>
                  <a:lnTo>
                    <a:pt x="15087" y="836574"/>
                  </a:lnTo>
                  <a:lnTo>
                    <a:pt x="42519" y="860234"/>
                  </a:lnTo>
                  <a:lnTo>
                    <a:pt x="90830" y="868781"/>
                  </a:lnTo>
                  <a:lnTo>
                    <a:pt x="100025" y="559498"/>
                  </a:lnTo>
                  <a:close/>
                </a:path>
                <a:path w="2750820" h="1289050">
                  <a:moveTo>
                    <a:pt x="875588" y="980109"/>
                  </a:moveTo>
                  <a:lnTo>
                    <a:pt x="411759" y="980109"/>
                  </a:lnTo>
                  <a:lnTo>
                    <a:pt x="411759" y="1288846"/>
                  </a:lnTo>
                  <a:lnTo>
                    <a:pt x="875588" y="1288846"/>
                  </a:lnTo>
                  <a:lnTo>
                    <a:pt x="875588" y="980109"/>
                  </a:lnTo>
                  <a:close/>
                </a:path>
                <a:path w="2750820" h="1289050">
                  <a:moveTo>
                    <a:pt x="2750388" y="438365"/>
                  </a:moveTo>
                  <a:lnTo>
                    <a:pt x="2744228" y="394411"/>
                  </a:lnTo>
                  <a:lnTo>
                    <a:pt x="2727985" y="0"/>
                  </a:lnTo>
                  <a:lnTo>
                    <a:pt x="2255278" y="0"/>
                  </a:lnTo>
                  <a:lnTo>
                    <a:pt x="2292210" y="483044"/>
                  </a:lnTo>
                  <a:lnTo>
                    <a:pt x="1795868" y="483044"/>
                  </a:lnTo>
                  <a:lnTo>
                    <a:pt x="1795868" y="503720"/>
                  </a:lnTo>
                  <a:lnTo>
                    <a:pt x="1682127" y="514057"/>
                  </a:lnTo>
                  <a:lnTo>
                    <a:pt x="1394079" y="556895"/>
                  </a:lnTo>
                  <a:lnTo>
                    <a:pt x="1311236" y="564540"/>
                  </a:lnTo>
                  <a:lnTo>
                    <a:pt x="1257630" y="568159"/>
                  </a:lnTo>
                  <a:lnTo>
                    <a:pt x="1209827" y="568731"/>
                  </a:lnTo>
                  <a:lnTo>
                    <a:pt x="1144435" y="567232"/>
                  </a:lnTo>
                  <a:lnTo>
                    <a:pt x="1132319" y="568845"/>
                  </a:lnTo>
                  <a:lnTo>
                    <a:pt x="1101775" y="572401"/>
                  </a:lnTo>
                  <a:lnTo>
                    <a:pt x="1061554" y="575970"/>
                  </a:lnTo>
                  <a:lnTo>
                    <a:pt x="1020356" y="577583"/>
                  </a:lnTo>
                  <a:lnTo>
                    <a:pt x="981887" y="566458"/>
                  </a:lnTo>
                  <a:lnTo>
                    <a:pt x="928751" y="560590"/>
                  </a:lnTo>
                  <a:lnTo>
                    <a:pt x="824661" y="558050"/>
                  </a:lnTo>
                  <a:lnTo>
                    <a:pt x="633323" y="556895"/>
                  </a:lnTo>
                  <a:lnTo>
                    <a:pt x="631939" y="583349"/>
                  </a:lnTo>
                  <a:lnTo>
                    <a:pt x="628891" y="651205"/>
                  </a:lnTo>
                  <a:lnTo>
                    <a:pt x="625856" y="743178"/>
                  </a:lnTo>
                  <a:lnTo>
                    <a:pt x="624471" y="841997"/>
                  </a:lnTo>
                  <a:lnTo>
                    <a:pt x="721283" y="840663"/>
                  </a:lnTo>
                  <a:lnTo>
                    <a:pt x="806335" y="842365"/>
                  </a:lnTo>
                  <a:lnTo>
                    <a:pt x="927125" y="849058"/>
                  </a:lnTo>
                  <a:lnTo>
                    <a:pt x="1131138" y="862672"/>
                  </a:lnTo>
                  <a:lnTo>
                    <a:pt x="1148867" y="869010"/>
                  </a:lnTo>
                  <a:lnTo>
                    <a:pt x="1197292" y="869010"/>
                  </a:lnTo>
                  <a:lnTo>
                    <a:pt x="1227518" y="869175"/>
                  </a:lnTo>
                  <a:lnTo>
                    <a:pt x="1302169" y="871143"/>
                  </a:lnTo>
                  <a:lnTo>
                    <a:pt x="1379308" y="875969"/>
                  </a:lnTo>
                  <a:lnTo>
                    <a:pt x="1405204" y="872769"/>
                  </a:lnTo>
                  <a:lnTo>
                    <a:pt x="1459064" y="878001"/>
                  </a:lnTo>
                  <a:lnTo>
                    <a:pt x="1581632" y="897382"/>
                  </a:lnTo>
                  <a:lnTo>
                    <a:pt x="1813610" y="936548"/>
                  </a:lnTo>
                  <a:lnTo>
                    <a:pt x="1813610" y="954252"/>
                  </a:lnTo>
                  <a:lnTo>
                    <a:pt x="2382329" y="954252"/>
                  </a:lnTo>
                  <a:lnTo>
                    <a:pt x="2440508" y="937780"/>
                  </a:lnTo>
                  <a:lnTo>
                    <a:pt x="2490368" y="918375"/>
                  </a:lnTo>
                  <a:lnTo>
                    <a:pt x="2533167" y="896835"/>
                  </a:lnTo>
                  <a:lnTo>
                    <a:pt x="2570188" y="873950"/>
                  </a:lnTo>
                  <a:lnTo>
                    <a:pt x="2602687" y="850493"/>
                  </a:lnTo>
                  <a:lnTo>
                    <a:pt x="2722613" y="741527"/>
                  </a:lnTo>
                  <a:lnTo>
                    <a:pt x="2750388" y="692734"/>
                  </a:lnTo>
                  <a:lnTo>
                    <a:pt x="2750388" y="577583"/>
                  </a:lnTo>
                  <a:lnTo>
                    <a:pt x="2750388" y="568731"/>
                  </a:lnTo>
                  <a:lnTo>
                    <a:pt x="2750388" y="438365"/>
                  </a:lnTo>
                  <a:close/>
                </a:path>
              </a:pathLst>
            </a:custGeom>
            <a:solidFill>
              <a:srgbClr val="BAE2F8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2743" y="8314588"/>
              <a:ext cx="113610" cy="107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8013" y="7876844"/>
              <a:ext cx="111032" cy="103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202" y="7343063"/>
              <a:ext cx="90919" cy="1420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17533" y="7737957"/>
              <a:ext cx="678815" cy="210185"/>
            </a:xfrm>
            <a:custGeom>
              <a:avLst/>
              <a:gdLst/>
              <a:ahLst/>
              <a:cxnLst/>
              <a:rect l="l" t="t" r="r" b="b"/>
              <a:pathLst>
                <a:path w="678814" h="210184">
                  <a:moveTo>
                    <a:pt x="678611" y="34467"/>
                  </a:moveTo>
                  <a:lnTo>
                    <a:pt x="676033" y="16954"/>
                  </a:lnTo>
                  <a:lnTo>
                    <a:pt x="674801" y="8382"/>
                  </a:lnTo>
                  <a:lnTo>
                    <a:pt x="662901" y="0"/>
                  </a:lnTo>
                  <a:lnTo>
                    <a:pt x="652830" y="368"/>
                  </a:lnTo>
                  <a:lnTo>
                    <a:pt x="652830" y="24396"/>
                  </a:lnTo>
                  <a:lnTo>
                    <a:pt x="637565" y="32080"/>
                  </a:lnTo>
                  <a:lnTo>
                    <a:pt x="615632" y="35953"/>
                  </a:lnTo>
                  <a:lnTo>
                    <a:pt x="585368" y="35039"/>
                  </a:lnTo>
                  <a:lnTo>
                    <a:pt x="585152" y="35039"/>
                  </a:lnTo>
                  <a:lnTo>
                    <a:pt x="596709" y="32791"/>
                  </a:lnTo>
                  <a:lnTo>
                    <a:pt x="626681" y="26339"/>
                  </a:lnTo>
                  <a:lnTo>
                    <a:pt x="636333" y="23812"/>
                  </a:lnTo>
                  <a:lnTo>
                    <a:pt x="643940" y="23139"/>
                  </a:lnTo>
                  <a:lnTo>
                    <a:pt x="652830" y="24396"/>
                  </a:lnTo>
                  <a:lnTo>
                    <a:pt x="652830" y="368"/>
                  </a:lnTo>
                  <a:lnTo>
                    <a:pt x="634631" y="1003"/>
                  </a:lnTo>
                  <a:lnTo>
                    <a:pt x="568109" y="14833"/>
                  </a:lnTo>
                  <a:lnTo>
                    <a:pt x="482866" y="35090"/>
                  </a:lnTo>
                  <a:lnTo>
                    <a:pt x="451764" y="36309"/>
                  </a:lnTo>
                  <a:lnTo>
                    <a:pt x="412838" y="38735"/>
                  </a:lnTo>
                  <a:lnTo>
                    <a:pt x="351853" y="43726"/>
                  </a:lnTo>
                  <a:lnTo>
                    <a:pt x="269595" y="50927"/>
                  </a:lnTo>
                  <a:lnTo>
                    <a:pt x="166446" y="46977"/>
                  </a:lnTo>
                  <a:lnTo>
                    <a:pt x="10883" y="31178"/>
                  </a:lnTo>
                  <a:lnTo>
                    <a:pt x="2781" y="29667"/>
                  </a:lnTo>
                  <a:lnTo>
                    <a:pt x="0" y="153416"/>
                  </a:lnTo>
                  <a:lnTo>
                    <a:pt x="141998" y="181394"/>
                  </a:lnTo>
                  <a:lnTo>
                    <a:pt x="300507" y="203479"/>
                  </a:lnTo>
                  <a:lnTo>
                    <a:pt x="385991" y="209753"/>
                  </a:lnTo>
                  <a:lnTo>
                    <a:pt x="427824" y="199237"/>
                  </a:lnTo>
                  <a:lnTo>
                    <a:pt x="454393" y="171970"/>
                  </a:lnTo>
                  <a:lnTo>
                    <a:pt x="490689" y="169875"/>
                  </a:lnTo>
                  <a:lnTo>
                    <a:pt x="523252" y="169252"/>
                  </a:lnTo>
                  <a:lnTo>
                    <a:pt x="557364" y="169405"/>
                  </a:lnTo>
                  <a:lnTo>
                    <a:pt x="590677" y="170078"/>
                  </a:lnTo>
                  <a:lnTo>
                    <a:pt x="620826" y="171030"/>
                  </a:lnTo>
                  <a:lnTo>
                    <a:pt x="637590" y="171196"/>
                  </a:lnTo>
                  <a:lnTo>
                    <a:pt x="648995" y="168452"/>
                  </a:lnTo>
                  <a:lnTo>
                    <a:pt x="660298" y="160299"/>
                  </a:lnTo>
                  <a:lnTo>
                    <a:pt x="676744" y="144221"/>
                  </a:lnTo>
                  <a:lnTo>
                    <a:pt x="673849" y="124485"/>
                  </a:lnTo>
                  <a:lnTo>
                    <a:pt x="674763" y="123113"/>
                  </a:lnTo>
                  <a:lnTo>
                    <a:pt x="673506" y="114554"/>
                  </a:lnTo>
                  <a:lnTo>
                    <a:pt x="661619" y="106184"/>
                  </a:lnTo>
                  <a:lnTo>
                    <a:pt x="657085" y="106349"/>
                  </a:lnTo>
                  <a:lnTo>
                    <a:pt x="657085" y="131787"/>
                  </a:lnTo>
                  <a:lnTo>
                    <a:pt x="656805" y="132016"/>
                  </a:lnTo>
                  <a:lnTo>
                    <a:pt x="640334" y="141389"/>
                  </a:lnTo>
                  <a:lnTo>
                    <a:pt x="621525" y="145224"/>
                  </a:lnTo>
                  <a:lnTo>
                    <a:pt x="590029" y="144208"/>
                  </a:lnTo>
                  <a:lnTo>
                    <a:pt x="570687" y="143789"/>
                  </a:lnTo>
                  <a:lnTo>
                    <a:pt x="595426" y="138976"/>
                  </a:lnTo>
                  <a:lnTo>
                    <a:pt x="625386" y="132511"/>
                  </a:lnTo>
                  <a:lnTo>
                    <a:pt x="635050" y="129997"/>
                  </a:lnTo>
                  <a:lnTo>
                    <a:pt x="642645" y="129324"/>
                  </a:lnTo>
                  <a:lnTo>
                    <a:pt x="652132" y="130657"/>
                  </a:lnTo>
                  <a:lnTo>
                    <a:pt x="657085" y="131787"/>
                  </a:lnTo>
                  <a:lnTo>
                    <a:pt x="657085" y="106349"/>
                  </a:lnTo>
                  <a:lnTo>
                    <a:pt x="633349" y="107188"/>
                  </a:lnTo>
                  <a:lnTo>
                    <a:pt x="566813" y="121018"/>
                  </a:lnTo>
                  <a:lnTo>
                    <a:pt x="467741" y="144551"/>
                  </a:lnTo>
                  <a:lnTo>
                    <a:pt x="459155" y="144881"/>
                  </a:lnTo>
                  <a:lnTo>
                    <a:pt x="461848" y="126238"/>
                  </a:lnTo>
                  <a:lnTo>
                    <a:pt x="475335" y="125857"/>
                  </a:lnTo>
                  <a:lnTo>
                    <a:pt x="477418" y="102031"/>
                  </a:lnTo>
                  <a:lnTo>
                    <a:pt x="465328" y="102260"/>
                  </a:lnTo>
                  <a:lnTo>
                    <a:pt x="471131" y="62179"/>
                  </a:lnTo>
                  <a:lnTo>
                    <a:pt x="493458" y="60896"/>
                  </a:lnTo>
                  <a:lnTo>
                    <a:pt x="522236" y="60312"/>
                  </a:lnTo>
                  <a:lnTo>
                    <a:pt x="552462" y="60337"/>
                  </a:lnTo>
                  <a:lnTo>
                    <a:pt x="582460" y="60833"/>
                  </a:lnTo>
                  <a:lnTo>
                    <a:pt x="610603" y="61607"/>
                  </a:lnTo>
                  <a:lnTo>
                    <a:pt x="631355" y="61836"/>
                  </a:lnTo>
                  <a:lnTo>
                    <a:pt x="645363" y="59080"/>
                  </a:lnTo>
                  <a:lnTo>
                    <a:pt x="658990" y="50800"/>
                  </a:lnTo>
                  <a:lnTo>
                    <a:pt x="678611" y="34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9598" y="8161073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137388"/>
                  </a:moveTo>
                  <a:lnTo>
                    <a:pt x="0" y="0"/>
                  </a:lnTo>
                </a:path>
              </a:pathLst>
            </a:custGeom>
            <a:ln w="21602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7102" y="8114549"/>
              <a:ext cx="64769" cy="56515"/>
            </a:xfrm>
            <a:custGeom>
              <a:avLst/>
              <a:gdLst/>
              <a:ahLst/>
              <a:cxnLst/>
              <a:rect l="l" t="t" r="r" b="b"/>
              <a:pathLst>
                <a:path w="64769" h="56515">
                  <a:moveTo>
                    <a:pt x="32321" y="0"/>
                  </a:moveTo>
                  <a:lnTo>
                    <a:pt x="0" y="55968"/>
                  </a:lnTo>
                  <a:lnTo>
                    <a:pt x="64630" y="55968"/>
                  </a:lnTo>
                  <a:lnTo>
                    <a:pt x="32321" y="0"/>
                  </a:lnTo>
                  <a:close/>
                </a:path>
              </a:pathLst>
            </a:custGeom>
            <a:solidFill>
              <a:srgbClr val="009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7838" y="7687271"/>
              <a:ext cx="108940" cy="1276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2789" y="7226160"/>
              <a:ext cx="1841500" cy="621665"/>
            </a:xfrm>
            <a:custGeom>
              <a:avLst/>
              <a:gdLst/>
              <a:ahLst/>
              <a:cxnLst/>
              <a:rect l="l" t="t" r="r" b="b"/>
              <a:pathLst>
                <a:path w="1841500" h="621665">
                  <a:moveTo>
                    <a:pt x="0" y="600354"/>
                  </a:moveTo>
                  <a:lnTo>
                    <a:pt x="1626374" y="621626"/>
                  </a:lnTo>
                  <a:lnTo>
                    <a:pt x="1753295" y="608449"/>
                  </a:lnTo>
                  <a:lnTo>
                    <a:pt x="1817968" y="580170"/>
                  </a:lnTo>
                  <a:lnTo>
                    <a:pt x="1840524" y="515292"/>
                  </a:lnTo>
                  <a:lnTo>
                    <a:pt x="1841093" y="392315"/>
                  </a:lnTo>
                  <a:lnTo>
                    <a:pt x="1839147" y="329602"/>
                  </a:lnTo>
                  <a:lnTo>
                    <a:pt x="1836416" y="268492"/>
                  </a:lnTo>
                  <a:lnTo>
                    <a:pt x="1833130" y="210138"/>
                  </a:lnTo>
                  <a:lnTo>
                    <a:pt x="1829519" y="155690"/>
                  </a:lnTo>
                  <a:lnTo>
                    <a:pt x="1825813" y="106301"/>
                  </a:lnTo>
                  <a:lnTo>
                    <a:pt x="1822243" y="63122"/>
                  </a:lnTo>
                  <a:lnTo>
                    <a:pt x="1819038" y="27304"/>
                  </a:lnTo>
                  <a:lnTo>
                    <a:pt x="1816430" y="0"/>
                  </a:lnTo>
                </a:path>
              </a:pathLst>
            </a:custGeom>
            <a:ln w="21602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3565" y="7201645"/>
              <a:ext cx="75780" cy="707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79598" y="808608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9652"/>
                  </a:moveTo>
                  <a:lnTo>
                    <a:pt x="0" y="0"/>
                  </a:lnTo>
                </a:path>
              </a:pathLst>
            </a:custGeom>
            <a:ln w="21602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9598" y="7845334"/>
              <a:ext cx="0" cy="221615"/>
            </a:xfrm>
            <a:custGeom>
              <a:avLst/>
              <a:gdLst/>
              <a:ahLst/>
              <a:cxnLst/>
              <a:rect l="l" t="t" r="r" b="b"/>
              <a:pathLst>
                <a:path h="221615">
                  <a:moveTo>
                    <a:pt x="0" y="221488"/>
                  </a:moveTo>
                  <a:lnTo>
                    <a:pt x="0" y="0"/>
                  </a:lnTo>
                </a:path>
              </a:pathLst>
            </a:custGeom>
            <a:ln w="21602">
              <a:solidFill>
                <a:srgbClr val="009FE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79598" y="782604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0" y="9664"/>
                  </a:moveTo>
                  <a:lnTo>
                    <a:pt x="0" y="0"/>
                  </a:lnTo>
                  <a:lnTo>
                    <a:pt x="9664" y="0"/>
                  </a:lnTo>
                </a:path>
              </a:pathLst>
            </a:custGeom>
            <a:ln w="21602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13879" y="7826043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4">
                  <a:moveTo>
                    <a:pt x="0" y="0"/>
                  </a:moveTo>
                  <a:lnTo>
                    <a:pt x="36931" y="0"/>
                  </a:lnTo>
                </a:path>
              </a:pathLst>
            </a:custGeom>
            <a:ln w="21602">
              <a:solidFill>
                <a:srgbClr val="009FE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3128" y="782604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664" y="0"/>
                  </a:lnTo>
                </a:path>
              </a:pathLst>
            </a:custGeom>
            <a:ln w="21602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78215" y="6778760"/>
              <a:ext cx="3620135" cy="1868805"/>
            </a:xfrm>
            <a:custGeom>
              <a:avLst/>
              <a:gdLst/>
              <a:ahLst/>
              <a:cxnLst/>
              <a:rect l="l" t="t" r="r" b="b"/>
              <a:pathLst>
                <a:path w="3620135" h="1868804">
                  <a:moveTo>
                    <a:pt x="3619703" y="1796694"/>
                  </a:moveTo>
                  <a:lnTo>
                    <a:pt x="3614020" y="1824649"/>
                  </a:lnTo>
                  <a:lnTo>
                    <a:pt x="3598548" y="1847542"/>
                  </a:lnTo>
                  <a:lnTo>
                    <a:pt x="3575651" y="1863009"/>
                  </a:lnTo>
                  <a:lnTo>
                    <a:pt x="3547694" y="1868690"/>
                  </a:lnTo>
                  <a:lnTo>
                    <a:pt x="71996" y="1868690"/>
                  </a:lnTo>
                  <a:lnTo>
                    <a:pt x="44041" y="1863009"/>
                  </a:lnTo>
                  <a:lnTo>
                    <a:pt x="21148" y="1847542"/>
                  </a:lnTo>
                  <a:lnTo>
                    <a:pt x="5680" y="1824649"/>
                  </a:lnTo>
                  <a:lnTo>
                    <a:pt x="0" y="1796694"/>
                  </a:lnTo>
                  <a:lnTo>
                    <a:pt x="0" y="71996"/>
                  </a:lnTo>
                  <a:lnTo>
                    <a:pt x="5680" y="44046"/>
                  </a:lnTo>
                  <a:lnTo>
                    <a:pt x="21148" y="21153"/>
                  </a:lnTo>
                  <a:lnTo>
                    <a:pt x="44041" y="5682"/>
                  </a:lnTo>
                  <a:lnTo>
                    <a:pt x="71996" y="0"/>
                  </a:lnTo>
                  <a:lnTo>
                    <a:pt x="3547694" y="0"/>
                  </a:lnTo>
                  <a:lnTo>
                    <a:pt x="3575651" y="5682"/>
                  </a:lnTo>
                  <a:lnTo>
                    <a:pt x="3598548" y="21153"/>
                  </a:lnTo>
                  <a:lnTo>
                    <a:pt x="3614020" y="44046"/>
                  </a:lnTo>
                  <a:lnTo>
                    <a:pt x="3619703" y="71996"/>
                  </a:lnTo>
                  <a:lnTo>
                    <a:pt x="3619703" y="1796694"/>
                  </a:lnTo>
                  <a:close/>
                </a:path>
              </a:pathLst>
            </a:custGeom>
            <a:ln w="635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23625" y="4260783"/>
            <a:ext cx="7119620" cy="3316604"/>
            <a:chOff x="5223625" y="4260783"/>
            <a:chExt cx="7119620" cy="3316604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5753" y="4296587"/>
              <a:ext cx="5411639" cy="30479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06388" y="5095493"/>
              <a:ext cx="4683760" cy="2195195"/>
            </a:xfrm>
            <a:custGeom>
              <a:avLst/>
              <a:gdLst/>
              <a:ahLst/>
              <a:cxnLst/>
              <a:rect l="l" t="t" r="r" b="b"/>
              <a:pathLst>
                <a:path w="4683759" h="2195195">
                  <a:moveTo>
                    <a:pt x="170345" y="952792"/>
                  </a:moveTo>
                  <a:lnTo>
                    <a:pt x="100876" y="954735"/>
                  </a:lnTo>
                  <a:lnTo>
                    <a:pt x="54495" y="978662"/>
                  </a:lnTo>
                  <a:lnTo>
                    <a:pt x="14135" y="1032306"/>
                  </a:lnTo>
                  <a:lnTo>
                    <a:pt x="2946" y="1070394"/>
                  </a:lnTo>
                  <a:lnTo>
                    <a:pt x="215" y="1117879"/>
                  </a:lnTo>
                  <a:lnTo>
                    <a:pt x="939" y="1203998"/>
                  </a:lnTo>
                  <a:lnTo>
                    <a:pt x="0" y="1363421"/>
                  </a:lnTo>
                  <a:lnTo>
                    <a:pt x="4800" y="1382737"/>
                  </a:lnTo>
                  <a:lnTo>
                    <a:pt x="25704" y="1424622"/>
                  </a:lnTo>
                  <a:lnTo>
                    <a:pt x="72415" y="1464894"/>
                  </a:lnTo>
                  <a:lnTo>
                    <a:pt x="154686" y="1479448"/>
                  </a:lnTo>
                  <a:lnTo>
                    <a:pt x="170345" y="952792"/>
                  </a:lnTo>
                  <a:close/>
                </a:path>
                <a:path w="4683759" h="2195195">
                  <a:moveTo>
                    <a:pt x="1491068" y="1669046"/>
                  </a:moveTo>
                  <a:lnTo>
                    <a:pt x="701205" y="1669046"/>
                  </a:lnTo>
                  <a:lnTo>
                    <a:pt x="701205" y="2194788"/>
                  </a:lnTo>
                  <a:lnTo>
                    <a:pt x="1491068" y="2194788"/>
                  </a:lnTo>
                  <a:lnTo>
                    <a:pt x="1491068" y="1669046"/>
                  </a:lnTo>
                  <a:close/>
                </a:path>
                <a:path w="4683759" h="2195195">
                  <a:moveTo>
                    <a:pt x="4683722" y="746493"/>
                  </a:moveTo>
                  <a:lnTo>
                    <a:pt x="4673231" y="671639"/>
                  </a:lnTo>
                  <a:lnTo>
                    <a:pt x="4645558" y="0"/>
                  </a:lnTo>
                  <a:lnTo>
                    <a:pt x="3840581" y="0"/>
                  </a:lnTo>
                  <a:lnTo>
                    <a:pt x="3903484" y="822579"/>
                  </a:lnTo>
                  <a:lnTo>
                    <a:pt x="3058261" y="822579"/>
                  </a:lnTo>
                  <a:lnTo>
                    <a:pt x="3058261" y="857783"/>
                  </a:lnTo>
                  <a:lnTo>
                    <a:pt x="2864561" y="875398"/>
                  </a:lnTo>
                  <a:lnTo>
                    <a:pt x="2374036" y="948347"/>
                  </a:lnTo>
                  <a:lnTo>
                    <a:pt x="2232952" y="961364"/>
                  </a:lnTo>
                  <a:lnTo>
                    <a:pt x="2141651" y="967536"/>
                  </a:lnTo>
                  <a:lnTo>
                    <a:pt x="2060244" y="968514"/>
                  </a:lnTo>
                  <a:lnTo>
                    <a:pt x="1948903" y="965962"/>
                  </a:lnTo>
                  <a:lnTo>
                    <a:pt x="1928266" y="968717"/>
                  </a:lnTo>
                  <a:lnTo>
                    <a:pt x="1876259" y="974763"/>
                  </a:lnTo>
                  <a:lnTo>
                    <a:pt x="1807756" y="980821"/>
                  </a:lnTo>
                  <a:lnTo>
                    <a:pt x="1737601" y="983564"/>
                  </a:lnTo>
                  <a:lnTo>
                    <a:pt x="1672107" y="964628"/>
                  </a:lnTo>
                  <a:lnTo>
                    <a:pt x="1581632" y="954646"/>
                  </a:lnTo>
                  <a:lnTo>
                    <a:pt x="1404366" y="950315"/>
                  </a:lnTo>
                  <a:lnTo>
                    <a:pt x="1078534" y="948347"/>
                  </a:lnTo>
                  <a:lnTo>
                    <a:pt x="1076172" y="993406"/>
                  </a:lnTo>
                  <a:lnTo>
                    <a:pt x="1070991" y="1108951"/>
                  </a:lnTo>
                  <a:lnTo>
                    <a:pt x="1065796" y="1265567"/>
                  </a:lnTo>
                  <a:lnTo>
                    <a:pt x="1063447" y="1433855"/>
                  </a:lnTo>
                  <a:lnTo>
                    <a:pt x="1228318" y="1431569"/>
                  </a:lnTo>
                  <a:lnTo>
                    <a:pt x="1373162" y="1434477"/>
                  </a:lnTo>
                  <a:lnTo>
                    <a:pt x="1578838" y="1445882"/>
                  </a:lnTo>
                  <a:lnTo>
                    <a:pt x="1926272" y="1469059"/>
                  </a:lnTo>
                  <a:lnTo>
                    <a:pt x="1956447" y="1479867"/>
                  </a:lnTo>
                  <a:lnTo>
                    <a:pt x="2040737" y="1479867"/>
                  </a:lnTo>
                  <a:lnTo>
                    <a:pt x="2090394" y="1480134"/>
                  </a:lnTo>
                  <a:lnTo>
                    <a:pt x="2217509" y="1483499"/>
                  </a:lnTo>
                  <a:lnTo>
                    <a:pt x="2348865" y="1491703"/>
                  </a:lnTo>
                  <a:lnTo>
                    <a:pt x="2392972" y="1486242"/>
                  </a:lnTo>
                  <a:lnTo>
                    <a:pt x="2484717" y="1495171"/>
                  </a:lnTo>
                  <a:lnTo>
                    <a:pt x="2693428" y="1528152"/>
                  </a:lnTo>
                  <a:lnTo>
                    <a:pt x="3088449" y="1594840"/>
                  </a:lnTo>
                  <a:lnTo>
                    <a:pt x="3088449" y="1625028"/>
                  </a:lnTo>
                  <a:lnTo>
                    <a:pt x="4056926" y="1625028"/>
                  </a:lnTo>
                  <a:lnTo>
                    <a:pt x="4118203" y="1608848"/>
                  </a:lnTo>
                  <a:lnTo>
                    <a:pt x="4174058" y="1590700"/>
                  </a:lnTo>
                  <a:lnTo>
                    <a:pt x="4224972" y="1570850"/>
                  </a:lnTo>
                  <a:lnTo>
                    <a:pt x="4271403" y="1549603"/>
                  </a:lnTo>
                  <a:lnTo>
                    <a:pt x="4313821" y="1527238"/>
                  </a:lnTo>
                  <a:lnTo>
                    <a:pt x="4352683" y="1504048"/>
                  </a:lnTo>
                  <a:lnTo>
                    <a:pt x="4388472" y="1480299"/>
                  </a:lnTo>
                  <a:lnTo>
                    <a:pt x="4421657" y="1456309"/>
                  </a:lnTo>
                  <a:lnTo>
                    <a:pt x="4452683" y="1432344"/>
                  </a:lnTo>
                  <a:lnTo>
                    <a:pt x="4453636" y="1431569"/>
                  </a:lnTo>
                  <a:lnTo>
                    <a:pt x="4482046" y="1408684"/>
                  </a:lnTo>
                  <a:lnTo>
                    <a:pt x="4636427" y="1262761"/>
                  </a:lnTo>
                  <a:lnTo>
                    <a:pt x="4683722" y="1179677"/>
                  </a:lnTo>
                  <a:lnTo>
                    <a:pt x="4683722" y="983564"/>
                  </a:lnTo>
                  <a:lnTo>
                    <a:pt x="4683722" y="968514"/>
                  </a:lnTo>
                  <a:lnTo>
                    <a:pt x="4683722" y="746493"/>
                  </a:lnTo>
                  <a:close/>
                </a:path>
              </a:pathLst>
            </a:custGeom>
            <a:solidFill>
              <a:srgbClr val="BAE2F8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2437" y="7105192"/>
              <a:ext cx="193471" cy="1835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05888" y="6359753"/>
              <a:ext cx="189070" cy="1762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04023" y="5450776"/>
              <a:ext cx="154997" cy="24190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73874" y="6123228"/>
              <a:ext cx="1155700" cy="357505"/>
            </a:xfrm>
            <a:custGeom>
              <a:avLst/>
              <a:gdLst/>
              <a:ahLst/>
              <a:cxnLst/>
              <a:rect l="l" t="t" r="r" b="b"/>
              <a:pathLst>
                <a:path w="1155700" h="357504">
                  <a:moveTo>
                    <a:pt x="1155611" y="58724"/>
                  </a:moveTo>
                  <a:lnTo>
                    <a:pt x="1149121" y="14274"/>
                  </a:lnTo>
                  <a:lnTo>
                    <a:pt x="1128864" y="0"/>
                  </a:lnTo>
                  <a:lnTo>
                    <a:pt x="1111707" y="622"/>
                  </a:lnTo>
                  <a:lnTo>
                    <a:pt x="1111707" y="41541"/>
                  </a:lnTo>
                  <a:lnTo>
                    <a:pt x="1085710" y="54635"/>
                  </a:lnTo>
                  <a:lnTo>
                    <a:pt x="1048372" y="61226"/>
                  </a:lnTo>
                  <a:lnTo>
                    <a:pt x="996810" y="59664"/>
                  </a:lnTo>
                  <a:lnTo>
                    <a:pt x="996467" y="59664"/>
                  </a:lnTo>
                  <a:lnTo>
                    <a:pt x="1016139" y="55841"/>
                  </a:lnTo>
                  <a:lnTo>
                    <a:pt x="1067168" y="44856"/>
                  </a:lnTo>
                  <a:lnTo>
                    <a:pt x="1083614" y="40551"/>
                  </a:lnTo>
                  <a:lnTo>
                    <a:pt x="1096556" y="39395"/>
                  </a:lnTo>
                  <a:lnTo>
                    <a:pt x="1111707" y="41541"/>
                  </a:lnTo>
                  <a:lnTo>
                    <a:pt x="1111707" y="622"/>
                  </a:lnTo>
                  <a:lnTo>
                    <a:pt x="1080706" y="1727"/>
                  </a:lnTo>
                  <a:lnTo>
                    <a:pt x="967422" y="25273"/>
                  </a:lnTo>
                  <a:lnTo>
                    <a:pt x="822261" y="59753"/>
                  </a:lnTo>
                  <a:lnTo>
                    <a:pt x="769302" y="61810"/>
                  </a:lnTo>
                  <a:lnTo>
                    <a:pt x="703021" y="65938"/>
                  </a:lnTo>
                  <a:lnTo>
                    <a:pt x="599173" y="74460"/>
                  </a:lnTo>
                  <a:lnTo>
                    <a:pt x="459295" y="86728"/>
                  </a:lnTo>
                  <a:lnTo>
                    <a:pt x="283438" y="80010"/>
                  </a:lnTo>
                  <a:lnTo>
                    <a:pt x="18542" y="53098"/>
                  </a:lnTo>
                  <a:lnTo>
                    <a:pt x="4737" y="50533"/>
                  </a:lnTo>
                  <a:lnTo>
                    <a:pt x="0" y="261251"/>
                  </a:lnTo>
                  <a:lnTo>
                    <a:pt x="241795" y="308902"/>
                  </a:lnTo>
                  <a:lnTo>
                    <a:pt x="511721" y="346519"/>
                  </a:lnTo>
                  <a:lnTo>
                    <a:pt x="657288" y="357212"/>
                  </a:lnTo>
                  <a:lnTo>
                    <a:pt x="728535" y="339293"/>
                  </a:lnTo>
                  <a:lnTo>
                    <a:pt x="773772" y="292849"/>
                  </a:lnTo>
                  <a:lnTo>
                    <a:pt x="835609" y="289306"/>
                  </a:lnTo>
                  <a:lnTo>
                    <a:pt x="891044" y="288226"/>
                  </a:lnTo>
                  <a:lnTo>
                    <a:pt x="949147" y="288480"/>
                  </a:lnTo>
                  <a:lnTo>
                    <a:pt x="1005865" y="289623"/>
                  </a:lnTo>
                  <a:lnTo>
                    <a:pt x="1057211" y="291261"/>
                  </a:lnTo>
                  <a:lnTo>
                    <a:pt x="1085748" y="291553"/>
                  </a:lnTo>
                  <a:lnTo>
                    <a:pt x="1105179" y="286893"/>
                  </a:lnTo>
                  <a:lnTo>
                    <a:pt x="1124419" y="272999"/>
                  </a:lnTo>
                  <a:lnTo>
                    <a:pt x="1152410" y="245605"/>
                  </a:lnTo>
                  <a:lnTo>
                    <a:pt x="1146340" y="204076"/>
                  </a:lnTo>
                  <a:lnTo>
                    <a:pt x="1146911" y="195097"/>
                  </a:lnTo>
                  <a:lnTo>
                    <a:pt x="1126655" y="180822"/>
                  </a:lnTo>
                  <a:lnTo>
                    <a:pt x="1118958" y="181102"/>
                  </a:lnTo>
                  <a:lnTo>
                    <a:pt x="1118958" y="224434"/>
                  </a:lnTo>
                  <a:lnTo>
                    <a:pt x="1118476" y="224828"/>
                  </a:lnTo>
                  <a:lnTo>
                    <a:pt x="1090422" y="240779"/>
                  </a:lnTo>
                  <a:lnTo>
                    <a:pt x="1058392" y="247319"/>
                  </a:lnTo>
                  <a:lnTo>
                    <a:pt x="1004760" y="245579"/>
                  </a:lnTo>
                  <a:lnTo>
                    <a:pt x="971778" y="244856"/>
                  </a:lnTo>
                  <a:lnTo>
                    <a:pt x="1013942" y="236664"/>
                  </a:lnTo>
                  <a:lnTo>
                    <a:pt x="1064971" y="225679"/>
                  </a:lnTo>
                  <a:lnTo>
                    <a:pt x="1081405" y="221373"/>
                  </a:lnTo>
                  <a:lnTo>
                    <a:pt x="1094346" y="220230"/>
                  </a:lnTo>
                  <a:lnTo>
                    <a:pt x="1110513" y="222504"/>
                  </a:lnTo>
                  <a:lnTo>
                    <a:pt x="1118958" y="224434"/>
                  </a:lnTo>
                  <a:lnTo>
                    <a:pt x="1118958" y="181102"/>
                  </a:lnTo>
                  <a:lnTo>
                    <a:pt x="1078509" y="182549"/>
                  </a:lnTo>
                  <a:lnTo>
                    <a:pt x="965225" y="206095"/>
                  </a:lnTo>
                  <a:lnTo>
                    <a:pt x="796569" y="246151"/>
                  </a:lnTo>
                  <a:lnTo>
                    <a:pt x="781900" y="246722"/>
                  </a:lnTo>
                  <a:lnTo>
                    <a:pt x="786498" y="214972"/>
                  </a:lnTo>
                  <a:lnTo>
                    <a:pt x="809434" y="214325"/>
                  </a:lnTo>
                  <a:lnTo>
                    <a:pt x="812977" y="173761"/>
                  </a:lnTo>
                  <a:lnTo>
                    <a:pt x="792416" y="174129"/>
                  </a:lnTo>
                  <a:lnTo>
                    <a:pt x="802297" y="105905"/>
                  </a:lnTo>
                  <a:lnTo>
                    <a:pt x="840295" y="103733"/>
                  </a:lnTo>
                  <a:lnTo>
                    <a:pt x="889304" y="102704"/>
                  </a:lnTo>
                  <a:lnTo>
                    <a:pt x="940777" y="102755"/>
                  </a:lnTo>
                  <a:lnTo>
                    <a:pt x="991870" y="103593"/>
                  </a:lnTo>
                  <a:lnTo>
                    <a:pt x="1039787" y="104927"/>
                  </a:lnTo>
                  <a:lnTo>
                    <a:pt x="1075131" y="105295"/>
                  </a:lnTo>
                  <a:lnTo>
                    <a:pt x="1098969" y="100609"/>
                  </a:lnTo>
                  <a:lnTo>
                    <a:pt x="1122184" y="86525"/>
                  </a:lnTo>
                  <a:lnTo>
                    <a:pt x="1155611" y="58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77520" y="6901244"/>
              <a:ext cx="63500" cy="176530"/>
            </a:xfrm>
            <a:custGeom>
              <a:avLst/>
              <a:gdLst/>
              <a:ahLst/>
              <a:cxnLst/>
              <a:rect l="l" t="t" r="r" b="b"/>
              <a:pathLst>
                <a:path w="63500" h="176529">
                  <a:moveTo>
                    <a:pt x="63500" y="0"/>
                  </a:moveTo>
                  <a:lnTo>
                    <a:pt x="0" y="0"/>
                  </a:lnTo>
                  <a:lnTo>
                    <a:pt x="0" y="176479"/>
                  </a:lnTo>
                  <a:lnTo>
                    <a:pt x="63500" y="17647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9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13759" y="6764540"/>
              <a:ext cx="190500" cy="165100"/>
            </a:xfrm>
            <a:custGeom>
              <a:avLst/>
              <a:gdLst/>
              <a:ahLst/>
              <a:cxnLst/>
              <a:rect l="l" t="t" r="r" b="b"/>
              <a:pathLst>
                <a:path w="190500" h="165100">
                  <a:moveTo>
                    <a:pt x="94983" y="0"/>
                  </a:moveTo>
                  <a:lnTo>
                    <a:pt x="0" y="164503"/>
                  </a:lnTo>
                  <a:lnTo>
                    <a:pt x="189953" y="164503"/>
                  </a:lnTo>
                  <a:lnTo>
                    <a:pt x="94983" y="0"/>
                  </a:lnTo>
                  <a:close/>
                </a:path>
              </a:pathLst>
            </a:custGeom>
            <a:solidFill>
              <a:srgbClr val="009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45409" y="6036918"/>
              <a:ext cx="185516" cy="21744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667957" y="5282130"/>
              <a:ext cx="3135630" cy="1028700"/>
            </a:xfrm>
            <a:custGeom>
              <a:avLst/>
              <a:gdLst/>
              <a:ahLst/>
              <a:cxnLst/>
              <a:rect l="l" t="t" r="r" b="b"/>
              <a:pathLst>
                <a:path w="3135629" h="1028700">
                  <a:moveTo>
                    <a:pt x="0" y="991908"/>
                  </a:moveTo>
                  <a:lnTo>
                    <a:pt x="2769577" y="1028128"/>
                  </a:lnTo>
                  <a:lnTo>
                    <a:pt x="2985724" y="1005689"/>
                  </a:lnTo>
                  <a:lnTo>
                    <a:pt x="3095863" y="957533"/>
                  </a:lnTo>
                  <a:lnTo>
                    <a:pt x="3134273" y="847054"/>
                  </a:lnTo>
                  <a:lnTo>
                    <a:pt x="3135236" y="637641"/>
                  </a:lnTo>
                  <a:lnTo>
                    <a:pt x="3133561" y="577371"/>
                  </a:lnTo>
                  <a:lnTo>
                    <a:pt x="3131409" y="517692"/>
                  </a:lnTo>
                  <a:lnTo>
                    <a:pt x="3128849" y="458954"/>
                  </a:lnTo>
                  <a:lnTo>
                    <a:pt x="3125951" y="401504"/>
                  </a:lnTo>
                  <a:lnTo>
                    <a:pt x="3122786" y="345693"/>
                  </a:lnTo>
                  <a:lnTo>
                    <a:pt x="3119422" y="291868"/>
                  </a:lnTo>
                  <a:lnTo>
                    <a:pt x="3115930" y="240378"/>
                  </a:lnTo>
                  <a:lnTo>
                    <a:pt x="3112379" y="191571"/>
                  </a:lnTo>
                  <a:lnTo>
                    <a:pt x="3108840" y="145797"/>
                  </a:lnTo>
                  <a:lnTo>
                    <a:pt x="3105383" y="103405"/>
                  </a:lnTo>
                  <a:lnTo>
                    <a:pt x="3102076" y="64742"/>
                  </a:lnTo>
                  <a:lnTo>
                    <a:pt x="3098991" y="30157"/>
                  </a:lnTo>
                  <a:lnTo>
                    <a:pt x="3096196" y="0"/>
                  </a:lnTo>
                </a:path>
              </a:pathLst>
            </a:custGeom>
            <a:ln w="63500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59504" y="5209946"/>
              <a:ext cx="222694" cy="2080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77520" y="6710279"/>
              <a:ext cx="63500" cy="22225"/>
            </a:xfrm>
            <a:custGeom>
              <a:avLst/>
              <a:gdLst/>
              <a:ahLst/>
              <a:cxnLst/>
              <a:rect l="l" t="t" r="r" b="b"/>
              <a:pathLst>
                <a:path w="63500" h="22225">
                  <a:moveTo>
                    <a:pt x="63500" y="0"/>
                  </a:moveTo>
                  <a:lnTo>
                    <a:pt x="0" y="0"/>
                  </a:lnTo>
                  <a:lnTo>
                    <a:pt x="0" y="22224"/>
                  </a:lnTo>
                  <a:lnTo>
                    <a:pt x="63500" y="22224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9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09270" y="6312988"/>
              <a:ext cx="0" cy="362585"/>
            </a:xfrm>
            <a:custGeom>
              <a:avLst/>
              <a:gdLst/>
              <a:ahLst/>
              <a:cxnLst/>
              <a:rect l="l" t="t" r="r" b="b"/>
              <a:pathLst>
                <a:path h="362584">
                  <a:moveTo>
                    <a:pt x="0" y="36224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9FE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09270" y="627323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2225"/>
                  </a:moveTo>
                  <a:lnTo>
                    <a:pt x="0" y="0"/>
                  </a:lnTo>
                  <a:lnTo>
                    <a:pt x="22225" y="0"/>
                  </a:lnTo>
                </a:path>
              </a:pathLst>
            </a:custGeom>
            <a:ln w="63500">
              <a:solidFill>
                <a:srgbClr val="009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67560" y="627323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60121" y="0"/>
                  </a:lnTo>
                </a:path>
              </a:pathLst>
            </a:custGeom>
            <a:ln w="63500">
              <a:solidFill>
                <a:srgbClr val="009FE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45732" y="6241483"/>
              <a:ext cx="22225" cy="63500"/>
            </a:xfrm>
            <a:custGeom>
              <a:avLst/>
              <a:gdLst/>
              <a:ahLst/>
              <a:cxnLst/>
              <a:rect l="l" t="t" r="r" b="b"/>
              <a:pathLst>
                <a:path w="22225" h="63500">
                  <a:moveTo>
                    <a:pt x="22225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22225" y="6350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009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37132" y="4292533"/>
              <a:ext cx="6873875" cy="3253104"/>
            </a:xfrm>
            <a:custGeom>
              <a:avLst/>
              <a:gdLst/>
              <a:ahLst/>
              <a:cxnLst/>
              <a:rect l="l" t="t" r="r" b="b"/>
              <a:pathLst>
                <a:path w="6873875" h="3253104">
                  <a:moveTo>
                    <a:pt x="6873815" y="3108680"/>
                  </a:moveTo>
                  <a:lnTo>
                    <a:pt x="6866441" y="3154068"/>
                  </a:lnTo>
                  <a:lnTo>
                    <a:pt x="6845934" y="3193583"/>
                  </a:lnTo>
                  <a:lnTo>
                    <a:pt x="6814713" y="3224804"/>
                  </a:lnTo>
                  <a:lnTo>
                    <a:pt x="6775198" y="3245312"/>
                  </a:lnTo>
                  <a:lnTo>
                    <a:pt x="6729810" y="3252685"/>
                  </a:lnTo>
                  <a:lnTo>
                    <a:pt x="672570" y="3252685"/>
                  </a:lnTo>
                  <a:lnTo>
                    <a:pt x="625948" y="3245417"/>
                  </a:lnTo>
                  <a:lnTo>
                    <a:pt x="583001" y="3225201"/>
                  </a:lnTo>
                  <a:lnTo>
                    <a:pt x="546554" y="3194423"/>
                  </a:lnTo>
                  <a:lnTo>
                    <a:pt x="519432" y="3155465"/>
                  </a:lnTo>
                  <a:lnTo>
                    <a:pt x="504460" y="3110712"/>
                  </a:lnTo>
                  <a:lnTo>
                    <a:pt x="219" y="141960"/>
                  </a:lnTo>
                  <a:lnTo>
                    <a:pt x="0" y="97214"/>
                  </a:lnTo>
                  <a:lnTo>
                    <a:pt x="13893" y="58260"/>
                  </a:lnTo>
                  <a:lnTo>
                    <a:pt x="39887" y="27483"/>
                  </a:lnTo>
                  <a:lnTo>
                    <a:pt x="75967" y="7268"/>
                  </a:lnTo>
                  <a:lnTo>
                    <a:pt x="120120" y="0"/>
                  </a:lnTo>
                  <a:lnTo>
                    <a:pt x="6729810" y="0"/>
                  </a:lnTo>
                  <a:lnTo>
                    <a:pt x="6775198" y="7372"/>
                  </a:lnTo>
                  <a:lnTo>
                    <a:pt x="6814713" y="27877"/>
                  </a:lnTo>
                  <a:lnTo>
                    <a:pt x="6845934" y="59096"/>
                  </a:lnTo>
                  <a:lnTo>
                    <a:pt x="6866441" y="98612"/>
                  </a:lnTo>
                  <a:lnTo>
                    <a:pt x="6873815" y="144005"/>
                  </a:lnTo>
                  <a:lnTo>
                    <a:pt x="6873815" y="3108680"/>
                  </a:lnTo>
                  <a:close/>
                </a:path>
              </a:pathLst>
            </a:custGeom>
            <a:ln w="635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55375" y="6528743"/>
              <a:ext cx="710565" cy="510540"/>
            </a:xfrm>
            <a:custGeom>
              <a:avLst/>
              <a:gdLst/>
              <a:ahLst/>
              <a:cxnLst/>
              <a:rect l="l" t="t" r="r" b="b"/>
              <a:pathLst>
                <a:path w="710564" h="510540">
                  <a:moveTo>
                    <a:pt x="588517" y="0"/>
                  </a:moveTo>
                  <a:lnTo>
                    <a:pt x="0" y="509943"/>
                  </a:lnTo>
                  <a:lnTo>
                    <a:pt x="710323" y="494360"/>
                  </a:lnTo>
                  <a:lnTo>
                    <a:pt x="588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55375" y="6528743"/>
              <a:ext cx="710565" cy="510540"/>
            </a:xfrm>
            <a:custGeom>
              <a:avLst/>
              <a:gdLst/>
              <a:ahLst/>
              <a:cxnLst/>
              <a:rect l="l" t="t" r="r" b="b"/>
              <a:pathLst>
                <a:path w="710564" h="510540">
                  <a:moveTo>
                    <a:pt x="710323" y="494360"/>
                  </a:moveTo>
                  <a:lnTo>
                    <a:pt x="0" y="509943"/>
                  </a:lnTo>
                  <a:lnTo>
                    <a:pt x="588517" y="0"/>
                  </a:lnTo>
                </a:path>
              </a:pathLst>
            </a:custGeom>
            <a:ln w="635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4105658" y="807894"/>
            <a:ext cx="9516209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100" baseline="6535" dirty="0" err="1">
                <a:latin typeface="游ゴシック体 ボールド"/>
              </a:rPr>
              <a:t>新しいカワペットは</a:t>
            </a:r>
            <a:r>
              <a:rPr sz="4500" dirty="0" err="1">
                <a:solidFill>
                  <a:srgbClr val="FFFF46"/>
                </a:solidFill>
                <a:latin typeface="游ゴシック体 ボールド"/>
              </a:rPr>
              <a:t>“バツグン”</a:t>
            </a:r>
            <a:r>
              <a:rPr sz="5100" baseline="1633" dirty="0" err="1">
                <a:latin typeface="游ゴシック体 ボールド"/>
              </a:rPr>
              <a:t>の</a:t>
            </a:r>
            <a:r>
              <a:rPr sz="4500" dirty="0" err="1">
                <a:latin typeface="游ゴシック体 ボールド"/>
              </a:rPr>
              <a:t>排</a:t>
            </a:r>
            <a:r>
              <a:rPr lang="ja-JP" altLang="en-US" sz="4500" dirty="0">
                <a:latin typeface="游ゴシック体 ボールド"/>
              </a:rPr>
              <a:t>出</a:t>
            </a:r>
            <a:r>
              <a:rPr sz="4500" dirty="0">
                <a:latin typeface="游ゴシック体 ボールド"/>
              </a:rPr>
              <a:t>性</a:t>
            </a:r>
            <a:r>
              <a:rPr lang="ja-JP" altLang="en-US" sz="4500" dirty="0">
                <a:latin typeface="游ゴシック体 ボールド"/>
              </a:rPr>
              <a:t>！</a:t>
            </a:r>
            <a:endParaRPr sz="4500" dirty="0">
              <a:latin typeface="游ゴシック体 ボールド"/>
            </a:endParaRPr>
          </a:p>
        </p:txBody>
      </p:sp>
      <p:sp>
        <p:nvSpPr>
          <p:cNvPr id="42" name="object 42"/>
          <p:cNvSpPr txBox="1"/>
          <p:nvPr/>
        </p:nvSpPr>
        <p:spPr>
          <a:xfrm rot="600000">
            <a:off x="15321581" y="1123107"/>
            <a:ext cx="808223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sz="4500" b="1" dirty="0">
                <a:solidFill>
                  <a:srgbClr val="FFFFFF"/>
                </a:solidFill>
                <a:latin typeface="YuGothic"/>
                <a:cs typeface="YuGothic"/>
              </a:rPr>
              <a:t>！</a:t>
            </a:r>
            <a:endParaRPr sz="4500" dirty="0">
              <a:latin typeface="YuGothic"/>
              <a:cs typeface="Yu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57727" y="8245977"/>
            <a:ext cx="4389755" cy="9036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latin typeface="游ゴシック体 ボールド"/>
                <a:cs typeface="YuGothic"/>
              </a:rPr>
              <a:t>固形</a:t>
            </a:r>
            <a:r>
              <a:rPr sz="2400" b="1" spc="-55" dirty="0">
                <a:latin typeface="游ゴシック体 ボールド"/>
                <a:cs typeface="YuGothic"/>
              </a:rPr>
              <a:t>物</a:t>
            </a:r>
            <a:r>
              <a:rPr sz="2400" b="1" spc="-229" dirty="0">
                <a:latin typeface="游ゴシック体 ボールド"/>
                <a:cs typeface="YuGothic"/>
              </a:rPr>
              <a:t>は</a:t>
            </a:r>
            <a:r>
              <a:rPr sz="2400" b="1" spc="-305" dirty="0">
                <a:latin typeface="游ゴシック体 ボールド"/>
                <a:cs typeface="YuGothic"/>
              </a:rPr>
              <a:t>も</a:t>
            </a:r>
            <a:r>
              <a:rPr sz="2400" b="1" spc="-215" dirty="0">
                <a:latin typeface="游ゴシック体 ボールド"/>
                <a:cs typeface="YuGothic"/>
              </a:rPr>
              <a:t>ち</a:t>
            </a:r>
            <a:r>
              <a:rPr sz="2400" b="1" spc="-180" dirty="0">
                <a:latin typeface="游ゴシック体 ボールド"/>
                <a:cs typeface="YuGothic"/>
              </a:rPr>
              <a:t>ろ</a:t>
            </a:r>
            <a:r>
              <a:rPr sz="2400" b="1" spc="-65" dirty="0">
                <a:latin typeface="游ゴシック体 ボールド"/>
                <a:cs typeface="YuGothic"/>
              </a:rPr>
              <a:t>ん</a:t>
            </a:r>
            <a:r>
              <a:rPr sz="2400" b="1" spc="-235" dirty="0">
                <a:latin typeface="游ゴシック体 ボールド"/>
                <a:cs typeface="YuGothic"/>
              </a:rPr>
              <a:t>柔</a:t>
            </a:r>
            <a:r>
              <a:rPr sz="2400" b="1" spc="-175" dirty="0">
                <a:latin typeface="游ゴシック体 ボールド"/>
                <a:cs typeface="YuGothic"/>
              </a:rPr>
              <a:t>ら</a:t>
            </a:r>
            <a:r>
              <a:rPr sz="2400" b="1" spc="5" dirty="0">
                <a:latin typeface="游ゴシック体 ボールド"/>
                <a:cs typeface="YuGothic"/>
              </a:rPr>
              <a:t>か</a:t>
            </a:r>
            <a:r>
              <a:rPr sz="2400" b="1" spc="-15" dirty="0">
                <a:latin typeface="游ゴシック体 ボールド"/>
                <a:cs typeface="YuGothic"/>
              </a:rPr>
              <a:t>い</a:t>
            </a:r>
            <a:r>
              <a:rPr sz="2400" b="1" dirty="0">
                <a:latin typeface="游ゴシック体 ボールド"/>
                <a:cs typeface="YuGothic"/>
              </a:rPr>
              <a:t>異</a:t>
            </a:r>
            <a:r>
              <a:rPr sz="2400" b="1" spc="-195" dirty="0">
                <a:latin typeface="游ゴシック体 ボールド"/>
                <a:cs typeface="YuGothic"/>
              </a:rPr>
              <a:t>物</a:t>
            </a:r>
            <a:r>
              <a:rPr sz="2400" b="1" dirty="0">
                <a:latin typeface="游ゴシック体 ボールド"/>
                <a:cs typeface="YuGothic"/>
              </a:rPr>
              <a:t>も</a:t>
            </a:r>
            <a:endParaRPr sz="2400" dirty="0">
              <a:latin typeface="游ゴシック体 ボールド"/>
              <a:cs typeface="YuGothic"/>
            </a:endParaRPr>
          </a:p>
          <a:p>
            <a:pPr marL="113664" algn="ctr">
              <a:lnSpc>
                <a:spcPct val="100000"/>
              </a:lnSpc>
              <a:spcBef>
                <a:spcPts val="420"/>
              </a:spcBef>
            </a:pPr>
            <a:r>
              <a:rPr sz="2700" b="1" spc="-150" dirty="0">
                <a:solidFill>
                  <a:srgbClr val="EA5504"/>
                </a:solidFill>
                <a:latin typeface="游ゴシック体 ボールド"/>
                <a:cs typeface="YuGothic"/>
              </a:rPr>
              <a:t>ス</a:t>
            </a:r>
            <a:r>
              <a:rPr sz="2700" b="1" spc="-180" dirty="0">
                <a:solidFill>
                  <a:srgbClr val="EA5504"/>
                </a:solidFill>
                <a:latin typeface="游ゴシック体 ボールド"/>
                <a:cs typeface="YuGothic"/>
              </a:rPr>
              <a:t>ム</a:t>
            </a:r>
            <a:r>
              <a:rPr sz="2700" b="1" spc="-175" dirty="0">
                <a:solidFill>
                  <a:srgbClr val="EA5504"/>
                </a:solidFill>
                <a:latin typeface="游ゴシック体 ボールド"/>
                <a:cs typeface="YuGothic"/>
              </a:rPr>
              <a:t>ー</a:t>
            </a:r>
            <a:r>
              <a:rPr sz="2700" b="1" spc="20" dirty="0">
                <a:solidFill>
                  <a:srgbClr val="EA5504"/>
                </a:solidFill>
                <a:latin typeface="游ゴシック体 ボールド"/>
                <a:cs typeface="YuGothic"/>
              </a:rPr>
              <a:t>ズ</a:t>
            </a:r>
            <a:r>
              <a:rPr sz="2700" b="1" spc="-95" dirty="0">
                <a:solidFill>
                  <a:srgbClr val="EA5504"/>
                </a:solidFill>
                <a:latin typeface="游ゴシック体 ボールド"/>
                <a:cs typeface="YuGothic"/>
              </a:rPr>
              <a:t>に</a:t>
            </a:r>
            <a:r>
              <a:rPr sz="2700" b="1" spc="25" dirty="0">
                <a:solidFill>
                  <a:srgbClr val="EA5504"/>
                </a:solidFill>
                <a:latin typeface="游ゴシック体 ボールド"/>
                <a:cs typeface="YuGothic"/>
              </a:rPr>
              <a:t>排</a:t>
            </a:r>
            <a:r>
              <a:rPr sz="2700" b="1" spc="-275" dirty="0">
                <a:solidFill>
                  <a:srgbClr val="EA5504"/>
                </a:solidFill>
                <a:latin typeface="游ゴシック体 ボールド"/>
                <a:cs typeface="YuGothic"/>
              </a:rPr>
              <a:t>出</a:t>
            </a:r>
            <a:r>
              <a:rPr sz="2400" b="1" spc="-434" dirty="0">
                <a:latin typeface="游ゴシック体 ボールド"/>
                <a:cs typeface="YuGothic"/>
              </a:rPr>
              <a:t>し</a:t>
            </a:r>
            <a:r>
              <a:rPr sz="2400" b="1" spc="-225" dirty="0">
                <a:latin typeface="游ゴシック体 ボールド"/>
                <a:cs typeface="YuGothic"/>
              </a:rPr>
              <a:t>ま</a:t>
            </a:r>
            <a:r>
              <a:rPr sz="2400" b="1" spc="-315" dirty="0">
                <a:latin typeface="游ゴシック体 ボールド"/>
                <a:cs typeface="YuGothic"/>
              </a:rPr>
              <a:t>す</a:t>
            </a:r>
            <a:r>
              <a:rPr sz="2400" b="1" dirty="0">
                <a:latin typeface="游ゴシック体 ボールド"/>
                <a:cs typeface="YuGothic"/>
              </a:rPr>
              <a:t>。</a:t>
            </a:r>
            <a:endParaRPr sz="2400" dirty="0">
              <a:latin typeface="游ゴシック体 ボールド"/>
              <a:cs typeface="Yu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55059" y="2223979"/>
            <a:ext cx="4631522" cy="1614537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610"/>
              </a:spcBef>
            </a:pPr>
            <a:r>
              <a:rPr sz="3500" b="1" spc="-10" dirty="0">
                <a:latin typeface="游ゴシック体 ボールド"/>
                <a:cs typeface="YuGothic"/>
              </a:rPr>
              <a:t>優</a:t>
            </a:r>
            <a:r>
              <a:rPr sz="3500" b="1" spc="-55" dirty="0">
                <a:latin typeface="游ゴシック体 ボールド"/>
                <a:cs typeface="YuGothic"/>
              </a:rPr>
              <a:t>れた</a:t>
            </a:r>
            <a:endParaRPr sz="3500" dirty="0">
              <a:latin typeface="游ゴシック体 ボールド"/>
              <a:cs typeface="Yu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5500" b="1" dirty="0">
                <a:solidFill>
                  <a:srgbClr val="32AAC8"/>
                </a:solidFill>
                <a:latin typeface="游ゴシック体 ボールド"/>
                <a:cs typeface="YuGothic"/>
              </a:rPr>
              <a:t>異物通過性能</a:t>
            </a:r>
            <a:endParaRPr sz="5500" dirty="0">
              <a:latin typeface="游ゴシック体 ボールド"/>
              <a:cs typeface="YuGothic"/>
            </a:endParaRPr>
          </a:p>
        </p:txBody>
      </p:sp>
      <p:sp>
        <p:nvSpPr>
          <p:cNvPr id="45" name="object 45"/>
          <p:cNvSpPr txBox="1"/>
          <p:nvPr/>
        </p:nvSpPr>
        <p:spPr>
          <a:xfrm rot="600000">
            <a:off x="9581499" y="3077636"/>
            <a:ext cx="987828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sz="5500" b="1" dirty="0">
                <a:solidFill>
                  <a:srgbClr val="32AAC8"/>
                </a:solidFill>
                <a:latin typeface="YuGothic"/>
                <a:cs typeface="YuGothic"/>
              </a:rPr>
              <a:t>！</a:t>
            </a:r>
            <a:endParaRPr sz="5500">
              <a:latin typeface="YuGothic"/>
              <a:cs typeface="Yu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38188" y="8808956"/>
            <a:ext cx="1515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31815"/>
                </a:solidFill>
                <a:latin typeface="YuGothic"/>
                <a:cs typeface="YuGothic"/>
              </a:rPr>
              <a:t>※</a:t>
            </a:r>
            <a:r>
              <a:rPr sz="1000" b="1" spc="-25" dirty="0">
                <a:solidFill>
                  <a:srgbClr val="231815"/>
                </a:solidFill>
                <a:latin typeface="YuGothic"/>
                <a:cs typeface="YuGothic"/>
              </a:rPr>
              <a:t>図</a:t>
            </a:r>
            <a:r>
              <a:rPr sz="1000" b="1" spc="-65" dirty="0">
                <a:solidFill>
                  <a:srgbClr val="231815"/>
                </a:solidFill>
                <a:latin typeface="YuGothic"/>
                <a:cs typeface="YuGothic"/>
              </a:rPr>
              <a:t>は</a:t>
            </a:r>
            <a:r>
              <a:rPr sz="1000" b="1" spc="-155" dirty="0">
                <a:solidFill>
                  <a:srgbClr val="231815"/>
                </a:solidFill>
                <a:latin typeface="YuGothic"/>
                <a:cs typeface="YuGothic"/>
              </a:rPr>
              <a:t>カ</a:t>
            </a:r>
            <a:r>
              <a:rPr sz="1000" b="1" spc="-225" dirty="0">
                <a:solidFill>
                  <a:srgbClr val="231815"/>
                </a:solidFill>
                <a:latin typeface="YuGothic"/>
                <a:cs typeface="YuGothic"/>
              </a:rPr>
              <a:t>ッ</a:t>
            </a:r>
            <a:r>
              <a:rPr sz="1000" b="1" spc="-195" dirty="0">
                <a:solidFill>
                  <a:srgbClr val="231815"/>
                </a:solidFill>
                <a:latin typeface="YuGothic"/>
                <a:cs typeface="YuGothic"/>
              </a:rPr>
              <a:t>ト</a:t>
            </a:r>
            <a:r>
              <a:rPr sz="1000" b="1" spc="-225" dirty="0">
                <a:solidFill>
                  <a:srgbClr val="231815"/>
                </a:solidFill>
                <a:latin typeface="YuGothic"/>
                <a:cs typeface="YuGothic"/>
              </a:rPr>
              <a:t>イ</a:t>
            </a:r>
            <a:r>
              <a:rPr sz="1000" b="1" spc="-114" dirty="0">
                <a:solidFill>
                  <a:srgbClr val="231815"/>
                </a:solidFill>
                <a:latin typeface="YuGothic"/>
                <a:cs typeface="YuGothic"/>
              </a:rPr>
              <a:t>メ</a:t>
            </a:r>
            <a:r>
              <a:rPr sz="1000" b="1" spc="-75" dirty="0">
                <a:solidFill>
                  <a:srgbClr val="231815"/>
                </a:solidFill>
                <a:latin typeface="YuGothic"/>
                <a:cs typeface="YuGothic"/>
              </a:rPr>
              <a:t>ー</a:t>
            </a:r>
            <a:r>
              <a:rPr sz="1000" b="1" spc="-65" dirty="0">
                <a:solidFill>
                  <a:srgbClr val="231815"/>
                </a:solidFill>
                <a:latin typeface="YuGothic"/>
                <a:cs typeface="YuGothic"/>
              </a:rPr>
              <a:t>ジ</a:t>
            </a:r>
            <a:r>
              <a:rPr sz="1000" b="1" spc="-10" dirty="0">
                <a:solidFill>
                  <a:srgbClr val="231815"/>
                </a:solidFill>
                <a:latin typeface="YuGothic"/>
                <a:cs typeface="YuGothic"/>
              </a:rPr>
              <a:t>で</a:t>
            </a:r>
            <a:r>
              <a:rPr sz="1000" b="1" spc="-135" dirty="0">
                <a:solidFill>
                  <a:srgbClr val="231815"/>
                </a:solidFill>
                <a:latin typeface="YuGothic"/>
                <a:cs typeface="YuGothic"/>
              </a:rPr>
              <a:t>す</a:t>
            </a:r>
            <a:r>
              <a:rPr sz="1000" b="1" dirty="0">
                <a:solidFill>
                  <a:srgbClr val="231815"/>
                </a:solidFill>
                <a:latin typeface="YuGothic"/>
                <a:cs typeface="YuGothic"/>
              </a:rPr>
              <a:t>。</a:t>
            </a:r>
            <a:endParaRPr sz="1000" dirty="0">
              <a:latin typeface="YuGothic"/>
              <a:cs typeface="YuGothic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22B86F67-304F-4234-A201-A1C9040DDC8D}"/>
              </a:ext>
            </a:extLst>
          </p:cNvPr>
          <p:cNvGrpSpPr/>
          <p:nvPr/>
        </p:nvGrpSpPr>
        <p:grpSpPr>
          <a:xfrm>
            <a:off x="6099049" y="8171423"/>
            <a:ext cx="6048375" cy="1065672"/>
            <a:chOff x="6099049" y="8171423"/>
            <a:chExt cx="6048375" cy="1065672"/>
          </a:xfrm>
        </p:grpSpPr>
        <p:sp>
          <p:nvSpPr>
            <p:cNvPr id="47" name="object 47"/>
            <p:cNvSpPr/>
            <p:nvPr/>
          </p:nvSpPr>
          <p:spPr>
            <a:xfrm>
              <a:off x="6099049" y="8171423"/>
              <a:ext cx="6048375" cy="0"/>
            </a:xfrm>
            <a:custGeom>
              <a:avLst/>
              <a:gdLst/>
              <a:ahLst/>
              <a:cxnLst/>
              <a:rect l="l" t="t" r="r" b="b"/>
              <a:pathLst>
                <a:path w="6048375">
                  <a:moveTo>
                    <a:pt x="0" y="0"/>
                  </a:moveTo>
                  <a:lnTo>
                    <a:pt x="6048146" y="0"/>
                  </a:lnTo>
                </a:path>
              </a:pathLst>
            </a:custGeom>
            <a:ln w="38100">
              <a:solidFill>
                <a:srgbClr val="EA5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99049" y="9237095"/>
              <a:ext cx="6048375" cy="0"/>
            </a:xfrm>
            <a:custGeom>
              <a:avLst/>
              <a:gdLst/>
              <a:ahLst/>
              <a:cxnLst/>
              <a:rect l="l" t="t" r="r" b="b"/>
              <a:pathLst>
                <a:path w="6048375">
                  <a:moveTo>
                    <a:pt x="0" y="0"/>
                  </a:moveTo>
                  <a:lnTo>
                    <a:pt x="6048146" y="0"/>
                  </a:lnTo>
                </a:path>
              </a:pathLst>
            </a:custGeom>
            <a:ln w="38100">
              <a:solidFill>
                <a:srgbClr val="EA5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986627" y="3067307"/>
            <a:ext cx="5913120" cy="831850"/>
          </a:xfrm>
          <a:custGeom>
            <a:avLst/>
            <a:gdLst/>
            <a:ahLst/>
            <a:cxnLst/>
            <a:rect l="l" t="t" r="r" b="b"/>
            <a:pathLst>
              <a:path w="5913120" h="831850">
                <a:moveTo>
                  <a:pt x="549541" y="0"/>
                </a:moveTo>
                <a:lnTo>
                  <a:pt x="0" y="831380"/>
                </a:lnTo>
                <a:lnTo>
                  <a:pt x="5912878" y="831380"/>
                </a:lnTo>
              </a:path>
            </a:pathLst>
          </a:custGeom>
          <a:ln w="11430">
            <a:solidFill>
              <a:srgbClr val="32A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BB3ADB44-717D-493A-8FC6-27E21DEE048A}"/>
              </a:ext>
            </a:extLst>
          </p:cNvPr>
          <p:cNvGrpSpPr/>
          <p:nvPr/>
        </p:nvGrpSpPr>
        <p:grpSpPr>
          <a:xfrm>
            <a:off x="10435395" y="2247333"/>
            <a:ext cx="2736850" cy="2736850"/>
            <a:chOff x="10435395" y="2247333"/>
            <a:chExt cx="2736850" cy="2736850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50EAFACA-1581-411B-BB9E-45324DD0CA2E}"/>
                </a:ext>
              </a:extLst>
            </p:cNvPr>
            <p:cNvGrpSpPr/>
            <p:nvPr/>
          </p:nvGrpSpPr>
          <p:grpSpPr>
            <a:xfrm>
              <a:off x="10435395" y="2247333"/>
              <a:ext cx="2736850" cy="2736850"/>
              <a:chOff x="10435395" y="2247333"/>
              <a:chExt cx="2736850" cy="2736850"/>
            </a:xfrm>
          </p:grpSpPr>
          <p:sp>
            <p:nvSpPr>
              <p:cNvPr id="51" name="object 51"/>
              <p:cNvSpPr/>
              <p:nvPr/>
            </p:nvSpPr>
            <p:spPr>
              <a:xfrm>
                <a:off x="10435395" y="2247333"/>
                <a:ext cx="2736850" cy="2736850"/>
              </a:xfrm>
              <a:custGeom>
                <a:avLst/>
                <a:gdLst/>
                <a:ahLst/>
                <a:cxnLst/>
                <a:rect l="l" t="t" r="r" b="b"/>
                <a:pathLst>
                  <a:path w="2736850" h="2736850">
                    <a:moveTo>
                      <a:pt x="1368272" y="0"/>
                    </a:moveTo>
                    <a:lnTo>
                      <a:pt x="1320236" y="827"/>
                    </a:lnTo>
                    <a:lnTo>
                      <a:pt x="1272616" y="3291"/>
                    </a:lnTo>
                    <a:lnTo>
                      <a:pt x="1225439" y="7365"/>
                    </a:lnTo>
                    <a:lnTo>
                      <a:pt x="1178732" y="13021"/>
                    </a:lnTo>
                    <a:lnTo>
                      <a:pt x="1132522" y="20233"/>
                    </a:lnTo>
                    <a:lnTo>
                      <a:pt x="1086837" y="28973"/>
                    </a:lnTo>
                    <a:lnTo>
                      <a:pt x="1041702" y="39214"/>
                    </a:lnTo>
                    <a:lnTo>
                      <a:pt x="997147" y="50929"/>
                    </a:lnTo>
                    <a:lnTo>
                      <a:pt x="953197" y="64091"/>
                    </a:lnTo>
                    <a:lnTo>
                      <a:pt x="909880" y="78673"/>
                    </a:lnTo>
                    <a:lnTo>
                      <a:pt x="867222" y="94647"/>
                    </a:lnTo>
                    <a:lnTo>
                      <a:pt x="825252" y="111987"/>
                    </a:lnTo>
                    <a:lnTo>
                      <a:pt x="783996" y="130665"/>
                    </a:lnTo>
                    <a:lnTo>
                      <a:pt x="743482" y="150654"/>
                    </a:lnTo>
                    <a:lnTo>
                      <a:pt x="703736" y="171927"/>
                    </a:lnTo>
                    <a:lnTo>
                      <a:pt x="664786" y="194457"/>
                    </a:lnTo>
                    <a:lnTo>
                      <a:pt x="626658" y="218217"/>
                    </a:lnTo>
                    <a:lnTo>
                      <a:pt x="589380" y="243180"/>
                    </a:lnTo>
                    <a:lnTo>
                      <a:pt x="552980" y="269318"/>
                    </a:lnTo>
                    <a:lnTo>
                      <a:pt x="517483" y="296605"/>
                    </a:lnTo>
                    <a:lnTo>
                      <a:pt x="482918" y="325012"/>
                    </a:lnTo>
                    <a:lnTo>
                      <a:pt x="449311" y="354514"/>
                    </a:lnTo>
                    <a:lnTo>
                      <a:pt x="416690" y="385083"/>
                    </a:lnTo>
                    <a:lnTo>
                      <a:pt x="385082" y="416692"/>
                    </a:lnTo>
                    <a:lnTo>
                      <a:pt x="354513" y="449313"/>
                    </a:lnTo>
                    <a:lnTo>
                      <a:pt x="325011" y="482920"/>
                    </a:lnTo>
                    <a:lnTo>
                      <a:pt x="296604" y="517486"/>
                    </a:lnTo>
                    <a:lnTo>
                      <a:pt x="269317" y="552982"/>
                    </a:lnTo>
                    <a:lnTo>
                      <a:pt x="243179" y="589383"/>
                    </a:lnTo>
                    <a:lnTo>
                      <a:pt x="218217" y="626661"/>
                    </a:lnTo>
                    <a:lnTo>
                      <a:pt x="194457" y="664789"/>
                    </a:lnTo>
                    <a:lnTo>
                      <a:pt x="171927" y="703740"/>
                    </a:lnTo>
                    <a:lnTo>
                      <a:pt x="150654" y="743486"/>
                    </a:lnTo>
                    <a:lnTo>
                      <a:pt x="130665" y="784001"/>
                    </a:lnTo>
                    <a:lnTo>
                      <a:pt x="111987" y="825258"/>
                    </a:lnTo>
                    <a:lnTo>
                      <a:pt x="94647" y="867228"/>
                    </a:lnTo>
                    <a:lnTo>
                      <a:pt x="78673" y="909886"/>
                    </a:lnTo>
                    <a:lnTo>
                      <a:pt x="64091" y="953203"/>
                    </a:lnTo>
                    <a:lnTo>
                      <a:pt x="50929" y="997154"/>
                    </a:lnTo>
                    <a:lnTo>
                      <a:pt x="39214" y="1041710"/>
                    </a:lnTo>
                    <a:lnTo>
                      <a:pt x="28973" y="1086845"/>
                    </a:lnTo>
                    <a:lnTo>
                      <a:pt x="20233" y="1132531"/>
                    </a:lnTo>
                    <a:lnTo>
                      <a:pt x="13021" y="1178742"/>
                    </a:lnTo>
                    <a:lnTo>
                      <a:pt x="7365" y="1225450"/>
                    </a:lnTo>
                    <a:lnTo>
                      <a:pt x="3291" y="1272627"/>
                    </a:lnTo>
                    <a:lnTo>
                      <a:pt x="827" y="1320248"/>
                    </a:lnTo>
                    <a:lnTo>
                      <a:pt x="0" y="1368285"/>
                    </a:lnTo>
                    <a:lnTo>
                      <a:pt x="1001" y="1421114"/>
                    </a:lnTo>
                    <a:lnTo>
                      <a:pt x="3980" y="1473437"/>
                    </a:lnTo>
                    <a:lnTo>
                      <a:pt x="8902" y="1525217"/>
                    </a:lnTo>
                    <a:lnTo>
                      <a:pt x="15730" y="1576418"/>
                    </a:lnTo>
                    <a:lnTo>
                      <a:pt x="24428" y="1627004"/>
                    </a:lnTo>
                    <a:lnTo>
                      <a:pt x="34959" y="1676939"/>
                    </a:lnTo>
                    <a:lnTo>
                      <a:pt x="47288" y="1726186"/>
                    </a:lnTo>
                    <a:lnTo>
                      <a:pt x="61379" y="1774710"/>
                    </a:lnTo>
                    <a:lnTo>
                      <a:pt x="77194" y="1822474"/>
                    </a:lnTo>
                    <a:lnTo>
                      <a:pt x="94699" y="1869443"/>
                    </a:lnTo>
                    <a:lnTo>
                      <a:pt x="113856" y="1915580"/>
                    </a:lnTo>
                    <a:lnTo>
                      <a:pt x="134631" y="1960848"/>
                    </a:lnTo>
                    <a:lnTo>
                      <a:pt x="156985" y="2005213"/>
                    </a:lnTo>
                    <a:lnTo>
                      <a:pt x="180885" y="2048637"/>
                    </a:lnTo>
                    <a:lnTo>
                      <a:pt x="206292" y="2091085"/>
                    </a:lnTo>
                    <a:lnTo>
                      <a:pt x="233171" y="2132520"/>
                    </a:lnTo>
                    <a:lnTo>
                      <a:pt x="94792" y="2493657"/>
                    </a:lnTo>
                    <a:lnTo>
                      <a:pt x="483234" y="2411691"/>
                    </a:lnTo>
                    <a:lnTo>
                      <a:pt x="521488" y="2443006"/>
                    </a:lnTo>
                    <a:lnTo>
                      <a:pt x="560873" y="2472949"/>
                    </a:lnTo>
                    <a:lnTo>
                      <a:pt x="601353" y="2501483"/>
                    </a:lnTo>
                    <a:lnTo>
                      <a:pt x="642893" y="2528573"/>
                    </a:lnTo>
                    <a:lnTo>
                      <a:pt x="685456" y="2554181"/>
                    </a:lnTo>
                    <a:lnTo>
                      <a:pt x="729004" y="2578270"/>
                    </a:lnTo>
                    <a:lnTo>
                      <a:pt x="773502" y="2600804"/>
                    </a:lnTo>
                    <a:lnTo>
                      <a:pt x="818914" y="2621747"/>
                    </a:lnTo>
                    <a:lnTo>
                      <a:pt x="865202" y="2641061"/>
                    </a:lnTo>
                    <a:lnTo>
                      <a:pt x="912330" y="2658710"/>
                    </a:lnTo>
                    <a:lnTo>
                      <a:pt x="960262" y="2674657"/>
                    </a:lnTo>
                    <a:lnTo>
                      <a:pt x="1008961" y="2688865"/>
                    </a:lnTo>
                    <a:lnTo>
                      <a:pt x="1058391" y="2701298"/>
                    </a:lnTo>
                    <a:lnTo>
                      <a:pt x="1108515" y="2711919"/>
                    </a:lnTo>
                    <a:lnTo>
                      <a:pt x="1159297" y="2720691"/>
                    </a:lnTo>
                    <a:lnTo>
                      <a:pt x="1210700" y="2727577"/>
                    </a:lnTo>
                    <a:lnTo>
                      <a:pt x="1262688" y="2732542"/>
                    </a:lnTo>
                    <a:lnTo>
                      <a:pt x="1315224" y="2735547"/>
                    </a:lnTo>
                    <a:lnTo>
                      <a:pt x="1368272" y="2736557"/>
                    </a:lnTo>
                    <a:lnTo>
                      <a:pt x="1416308" y="2735730"/>
                    </a:lnTo>
                    <a:lnTo>
                      <a:pt x="1463928" y="2733266"/>
                    </a:lnTo>
                    <a:lnTo>
                      <a:pt x="1511105" y="2729192"/>
                    </a:lnTo>
                    <a:lnTo>
                      <a:pt x="1557812" y="2723536"/>
                    </a:lnTo>
                    <a:lnTo>
                      <a:pt x="1604022" y="2716324"/>
                    </a:lnTo>
                    <a:lnTo>
                      <a:pt x="1649708" y="2707584"/>
                    </a:lnTo>
                    <a:lnTo>
                      <a:pt x="1694842" y="2697343"/>
                    </a:lnTo>
                    <a:lnTo>
                      <a:pt x="1739398" y="2685628"/>
                    </a:lnTo>
                    <a:lnTo>
                      <a:pt x="1783347" y="2672466"/>
                    </a:lnTo>
                    <a:lnTo>
                      <a:pt x="1826665" y="2657884"/>
                    </a:lnTo>
                    <a:lnTo>
                      <a:pt x="1869322" y="2641910"/>
                    </a:lnTo>
                    <a:lnTo>
                      <a:pt x="1911292" y="2624570"/>
                    </a:lnTo>
                    <a:lnTo>
                      <a:pt x="1952548" y="2605892"/>
                    </a:lnTo>
                    <a:lnTo>
                      <a:pt x="1993062" y="2585903"/>
                    </a:lnTo>
                    <a:lnTo>
                      <a:pt x="2032808" y="2564630"/>
                    </a:lnTo>
                    <a:lnTo>
                      <a:pt x="2071759" y="2542100"/>
                    </a:lnTo>
                    <a:lnTo>
                      <a:pt x="2109886" y="2518340"/>
                    </a:lnTo>
                    <a:lnTo>
                      <a:pt x="2147164" y="2493378"/>
                    </a:lnTo>
                    <a:lnTo>
                      <a:pt x="2183564" y="2467240"/>
                    </a:lnTo>
                    <a:lnTo>
                      <a:pt x="2219061" y="2439953"/>
                    </a:lnTo>
                    <a:lnTo>
                      <a:pt x="2253626" y="2411546"/>
                    </a:lnTo>
                    <a:lnTo>
                      <a:pt x="2287233" y="2382044"/>
                    </a:lnTo>
                    <a:lnTo>
                      <a:pt x="2319854" y="2351475"/>
                    </a:lnTo>
                    <a:lnTo>
                      <a:pt x="2351463" y="2319867"/>
                    </a:lnTo>
                    <a:lnTo>
                      <a:pt x="2382031" y="2287246"/>
                    </a:lnTo>
                    <a:lnTo>
                      <a:pt x="2411533" y="2253639"/>
                    </a:lnTo>
                    <a:lnTo>
                      <a:pt x="2439941" y="2219074"/>
                    </a:lnTo>
                    <a:lnTo>
                      <a:pt x="2467227" y="2183577"/>
                    </a:lnTo>
                    <a:lnTo>
                      <a:pt x="2493365" y="2147177"/>
                    </a:lnTo>
                    <a:lnTo>
                      <a:pt x="2518327" y="2109899"/>
                    </a:lnTo>
                    <a:lnTo>
                      <a:pt x="2542087" y="2071771"/>
                    </a:lnTo>
                    <a:lnTo>
                      <a:pt x="2564617" y="2032821"/>
                    </a:lnTo>
                    <a:lnTo>
                      <a:pt x="2585890" y="1993075"/>
                    </a:lnTo>
                    <a:lnTo>
                      <a:pt x="2605880" y="1952560"/>
                    </a:lnTo>
                    <a:lnTo>
                      <a:pt x="2624558" y="1911305"/>
                    </a:lnTo>
                    <a:lnTo>
                      <a:pt x="2641897" y="1869334"/>
                    </a:lnTo>
                    <a:lnTo>
                      <a:pt x="2657871" y="1826677"/>
                    </a:lnTo>
                    <a:lnTo>
                      <a:pt x="2672453" y="1783360"/>
                    </a:lnTo>
                    <a:lnTo>
                      <a:pt x="2685615" y="1739410"/>
                    </a:lnTo>
                    <a:lnTo>
                      <a:pt x="2697330" y="1694855"/>
                    </a:lnTo>
                    <a:lnTo>
                      <a:pt x="2707571" y="1649720"/>
                    </a:lnTo>
                    <a:lnTo>
                      <a:pt x="2716311" y="1604035"/>
                    </a:lnTo>
                    <a:lnTo>
                      <a:pt x="2723523" y="1557825"/>
                    </a:lnTo>
                    <a:lnTo>
                      <a:pt x="2729179" y="1511118"/>
                    </a:lnTo>
                    <a:lnTo>
                      <a:pt x="2733253" y="1463941"/>
                    </a:lnTo>
                    <a:lnTo>
                      <a:pt x="2735717" y="1416321"/>
                    </a:lnTo>
                    <a:lnTo>
                      <a:pt x="2736545" y="1368285"/>
                    </a:lnTo>
                    <a:lnTo>
                      <a:pt x="2735717" y="1320248"/>
                    </a:lnTo>
                    <a:lnTo>
                      <a:pt x="2733253" y="1272627"/>
                    </a:lnTo>
                    <a:lnTo>
                      <a:pt x="2729179" y="1225450"/>
                    </a:lnTo>
                    <a:lnTo>
                      <a:pt x="2723523" y="1178742"/>
                    </a:lnTo>
                    <a:lnTo>
                      <a:pt x="2716311" y="1132531"/>
                    </a:lnTo>
                    <a:lnTo>
                      <a:pt x="2707571" y="1086845"/>
                    </a:lnTo>
                    <a:lnTo>
                      <a:pt x="2697330" y="1041710"/>
                    </a:lnTo>
                    <a:lnTo>
                      <a:pt x="2685615" y="997154"/>
                    </a:lnTo>
                    <a:lnTo>
                      <a:pt x="2672453" y="953203"/>
                    </a:lnTo>
                    <a:lnTo>
                      <a:pt x="2657871" y="909886"/>
                    </a:lnTo>
                    <a:lnTo>
                      <a:pt x="2641897" y="867228"/>
                    </a:lnTo>
                    <a:lnTo>
                      <a:pt x="2624558" y="825258"/>
                    </a:lnTo>
                    <a:lnTo>
                      <a:pt x="2605880" y="784001"/>
                    </a:lnTo>
                    <a:lnTo>
                      <a:pt x="2585890" y="743486"/>
                    </a:lnTo>
                    <a:lnTo>
                      <a:pt x="2564617" y="703740"/>
                    </a:lnTo>
                    <a:lnTo>
                      <a:pt x="2542087" y="664789"/>
                    </a:lnTo>
                    <a:lnTo>
                      <a:pt x="2518327" y="626661"/>
                    </a:lnTo>
                    <a:lnTo>
                      <a:pt x="2493365" y="589383"/>
                    </a:lnTo>
                    <a:lnTo>
                      <a:pt x="2467227" y="552982"/>
                    </a:lnTo>
                    <a:lnTo>
                      <a:pt x="2439941" y="517486"/>
                    </a:lnTo>
                    <a:lnTo>
                      <a:pt x="2411533" y="482920"/>
                    </a:lnTo>
                    <a:lnTo>
                      <a:pt x="2382031" y="449313"/>
                    </a:lnTo>
                    <a:lnTo>
                      <a:pt x="2351463" y="416692"/>
                    </a:lnTo>
                    <a:lnTo>
                      <a:pt x="2319854" y="385083"/>
                    </a:lnTo>
                    <a:lnTo>
                      <a:pt x="2287233" y="354514"/>
                    </a:lnTo>
                    <a:lnTo>
                      <a:pt x="2253626" y="325012"/>
                    </a:lnTo>
                    <a:lnTo>
                      <a:pt x="2219061" y="296605"/>
                    </a:lnTo>
                    <a:lnTo>
                      <a:pt x="2183564" y="269318"/>
                    </a:lnTo>
                    <a:lnTo>
                      <a:pt x="2147164" y="243180"/>
                    </a:lnTo>
                    <a:lnTo>
                      <a:pt x="2109886" y="218217"/>
                    </a:lnTo>
                    <a:lnTo>
                      <a:pt x="2071759" y="194457"/>
                    </a:lnTo>
                    <a:lnTo>
                      <a:pt x="2032808" y="171927"/>
                    </a:lnTo>
                    <a:lnTo>
                      <a:pt x="1993062" y="150654"/>
                    </a:lnTo>
                    <a:lnTo>
                      <a:pt x="1952548" y="130665"/>
                    </a:lnTo>
                    <a:lnTo>
                      <a:pt x="1911292" y="111987"/>
                    </a:lnTo>
                    <a:lnTo>
                      <a:pt x="1869322" y="94647"/>
                    </a:lnTo>
                    <a:lnTo>
                      <a:pt x="1826665" y="78673"/>
                    </a:lnTo>
                    <a:lnTo>
                      <a:pt x="1783347" y="64091"/>
                    </a:lnTo>
                    <a:lnTo>
                      <a:pt x="1739398" y="50929"/>
                    </a:lnTo>
                    <a:lnTo>
                      <a:pt x="1694842" y="39214"/>
                    </a:lnTo>
                    <a:lnTo>
                      <a:pt x="1649708" y="28973"/>
                    </a:lnTo>
                    <a:lnTo>
                      <a:pt x="1604022" y="20233"/>
                    </a:lnTo>
                    <a:lnTo>
                      <a:pt x="1557812" y="13021"/>
                    </a:lnTo>
                    <a:lnTo>
                      <a:pt x="1511105" y="7365"/>
                    </a:lnTo>
                    <a:lnTo>
                      <a:pt x="1463928" y="3291"/>
                    </a:lnTo>
                    <a:lnTo>
                      <a:pt x="1416308" y="827"/>
                    </a:lnTo>
                    <a:lnTo>
                      <a:pt x="1368272" y="0"/>
                    </a:lnTo>
                    <a:close/>
                  </a:path>
                </a:pathLst>
              </a:custGeom>
              <a:ln w="3429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0435395" y="2247333"/>
                <a:ext cx="2736850" cy="2736850"/>
              </a:xfrm>
              <a:custGeom>
                <a:avLst/>
                <a:gdLst/>
                <a:ahLst/>
                <a:cxnLst/>
                <a:rect l="l" t="t" r="r" b="b"/>
                <a:pathLst>
                  <a:path w="2736850" h="2736850">
                    <a:moveTo>
                      <a:pt x="1368272" y="0"/>
                    </a:moveTo>
                    <a:lnTo>
                      <a:pt x="1320236" y="827"/>
                    </a:lnTo>
                    <a:lnTo>
                      <a:pt x="1272616" y="3291"/>
                    </a:lnTo>
                    <a:lnTo>
                      <a:pt x="1225439" y="7365"/>
                    </a:lnTo>
                    <a:lnTo>
                      <a:pt x="1178732" y="13021"/>
                    </a:lnTo>
                    <a:lnTo>
                      <a:pt x="1132522" y="20233"/>
                    </a:lnTo>
                    <a:lnTo>
                      <a:pt x="1086837" y="28973"/>
                    </a:lnTo>
                    <a:lnTo>
                      <a:pt x="1041702" y="39214"/>
                    </a:lnTo>
                    <a:lnTo>
                      <a:pt x="997147" y="50929"/>
                    </a:lnTo>
                    <a:lnTo>
                      <a:pt x="953197" y="64091"/>
                    </a:lnTo>
                    <a:lnTo>
                      <a:pt x="909880" y="78673"/>
                    </a:lnTo>
                    <a:lnTo>
                      <a:pt x="867222" y="94647"/>
                    </a:lnTo>
                    <a:lnTo>
                      <a:pt x="825252" y="111987"/>
                    </a:lnTo>
                    <a:lnTo>
                      <a:pt x="783996" y="130665"/>
                    </a:lnTo>
                    <a:lnTo>
                      <a:pt x="743482" y="150654"/>
                    </a:lnTo>
                    <a:lnTo>
                      <a:pt x="703736" y="171927"/>
                    </a:lnTo>
                    <a:lnTo>
                      <a:pt x="664786" y="194457"/>
                    </a:lnTo>
                    <a:lnTo>
                      <a:pt x="626658" y="218217"/>
                    </a:lnTo>
                    <a:lnTo>
                      <a:pt x="589380" y="243180"/>
                    </a:lnTo>
                    <a:lnTo>
                      <a:pt x="552980" y="269318"/>
                    </a:lnTo>
                    <a:lnTo>
                      <a:pt x="517483" y="296605"/>
                    </a:lnTo>
                    <a:lnTo>
                      <a:pt x="482918" y="325012"/>
                    </a:lnTo>
                    <a:lnTo>
                      <a:pt x="449311" y="354514"/>
                    </a:lnTo>
                    <a:lnTo>
                      <a:pt x="416690" y="385083"/>
                    </a:lnTo>
                    <a:lnTo>
                      <a:pt x="385082" y="416692"/>
                    </a:lnTo>
                    <a:lnTo>
                      <a:pt x="354513" y="449313"/>
                    </a:lnTo>
                    <a:lnTo>
                      <a:pt x="325011" y="482920"/>
                    </a:lnTo>
                    <a:lnTo>
                      <a:pt x="296604" y="517486"/>
                    </a:lnTo>
                    <a:lnTo>
                      <a:pt x="269317" y="552982"/>
                    </a:lnTo>
                    <a:lnTo>
                      <a:pt x="243179" y="589383"/>
                    </a:lnTo>
                    <a:lnTo>
                      <a:pt x="218217" y="626661"/>
                    </a:lnTo>
                    <a:lnTo>
                      <a:pt x="194457" y="664789"/>
                    </a:lnTo>
                    <a:lnTo>
                      <a:pt x="171927" y="703740"/>
                    </a:lnTo>
                    <a:lnTo>
                      <a:pt x="150654" y="743486"/>
                    </a:lnTo>
                    <a:lnTo>
                      <a:pt x="130665" y="784001"/>
                    </a:lnTo>
                    <a:lnTo>
                      <a:pt x="111987" y="825258"/>
                    </a:lnTo>
                    <a:lnTo>
                      <a:pt x="94647" y="867228"/>
                    </a:lnTo>
                    <a:lnTo>
                      <a:pt x="78673" y="909886"/>
                    </a:lnTo>
                    <a:lnTo>
                      <a:pt x="64091" y="953203"/>
                    </a:lnTo>
                    <a:lnTo>
                      <a:pt x="50929" y="997154"/>
                    </a:lnTo>
                    <a:lnTo>
                      <a:pt x="39214" y="1041710"/>
                    </a:lnTo>
                    <a:lnTo>
                      <a:pt x="28973" y="1086845"/>
                    </a:lnTo>
                    <a:lnTo>
                      <a:pt x="20233" y="1132531"/>
                    </a:lnTo>
                    <a:lnTo>
                      <a:pt x="13021" y="1178742"/>
                    </a:lnTo>
                    <a:lnTo>
                      <a:pt x="7365" y="1225450"/>
                    </a:lnTo>
                    <a:lnTo>
                      <a:pt x="3291" y="1272627"/>
                    </a:lnTo>
                    <a:lnTo>
                      <a:pt x="827" y="1320248"/>
                    </a:lnTo>
                    <a:lnTo>
                      <a:pt x="0" y="1368285"/>
                    </a:lnTo>
                    <a:lnTo>
                      <a:pt x="1001" y="1421114"/>
                    </a:lnTo>
                    <a:lnTo>
                      <a:pt x="3980" y="1473437"/>
                    </a:lnTo>
                    <a:lnTo>
                      <a:pt x="8902" y="1525217"/>
                    </a:lnTo>
                    <a:lnTo>
                      <a:pt x="15730" y="1576418"/>
                    </a:lnTo>
                    <a:lnTo>
                      <a:pt x="24428" y="1627004"/>
                    </a:lnTo>
                    <a:lnTo>
                      <a:pt x="34959" y="1676939"/>
                    </a:lnTo>
                    <a:lnTo>
                      <a:pt x="47288" y="1726186"/>
                    </a:lnTo>
                    <a:lnTo>
                      <a:pt x="61379" y="1774710"/>
                    </a:lnTo>
                    <a:lnTo>
                      <a:pt x="77194" y="1822474"/>
                    </a:lnTo>
                    <a:lnTo>
                      <a:pt x="94699" y="1869443"/>
                    </a:lnTo>
                    <a:lnTo>
                      <a:pt x="113856" y="1915580"/>
                    </a:lnTo>
                    <a:lnTo>
                      <a:pt x="134631" y="1960848"/>
                    </a:lnTo>
                    <a:lnTo>
                      <a:pt x="156985" y="2005213"/>
                    </a:lnTo>
                    <a:lnTo>
                      <a:pt x="180885" y="2048637"/>
                    </a:lnTo>
                    <a:lnTo>
                      <a:pt x="206292" y="2091085"/>
                    </a:lnTo>
                    <a:lnTo>
                      <a:pt x="233171" y="2132520"/>
                    </a:lnTo>
                    <a:lnTo>
                      <a:pt x="94792" y="2493657"/>
                    </a:lnTo>
                    <a:lnTo>
                      <a:pt x="483234" y="2411691"/>
                    </a:lnTo>
                    <a:lnTo>
                      <a:pt x="521488" y="2443006"/>
                    </a:lnTo>
                    <a:lnTo>
                      <a:pt x="560873" y="2472949"/>
                    </a:lnTo>
                    <a:lnTo>
                      <a:pt x="601353" y="2501483"/>
                    </a:lnTo>
                    <a:lnTo>
                      <a:pt x="642893" y="2528573"/>
                    </a:lnTo>
                    <a:lnTo>
                      <a:pt x="685456" y="2554181"/>
                    </a:lnTo>
                    <a:lnTo>
                      <a:pt x="729004" y="2578270"/>
                    </a:lnTo>
                    <a:lnTo>
                      <a:pt x="773502" y="2600804"/>
                    </a:lnTo>
                    <a:lnTo>
                      <a:pt x="818914" y="2621747"/>
                    </a:lnTo>
                    <a:lnTo>
                      <a:pt x="865202" y="2641061"/>
                    </a:lnTo>
                    <a:lnTo>
                      <a:pt x="912330" y="2658710"/>
                    </a:lnTo>
                    <a:lnTo>
                      <a:pt x="960262" y="2674657"/>
                    </a:lnTo>
                    <a:lnTo>
                      <a:pt x="1008961" y="2688865"/>
                    </a:lnTo>
                    <a:lnTo>
                      <a:pt x="1058391" y="2701298"/>
                    </a:lnTo>
                    <a:lnTo>
                      <a:pt x="1108515" y="2711919"/>
                    </a:lnTo>
                    <a:lnTo>
                      <a:pt x="1159297" y="2720691"/>
                    </a:lnTo>
                    <a:lnTo>
                      <a:pt x="1210700" y="2727577"/>
                    </a:lnTo>
                    <a:lnTo>
                      <a:pt x="1262688" y="2732542"/>
                    </a:lnTo>
                    <a:lnTo>
                      <a:pt x="1315224" y="2735547"/>
                    </a:lnTo>
                    <a:lnTo>
                      <a:pt x="1368272" y="2736557"/>
                    </a:lnTo>
                    <a:lnTo>
                      <a:pt x="1416308" y="2735730"/>
                    </a:lnTo>
                    <a:lnTo>
                      <a:pt x="1463928" y="2733266"/>
                    </a:lnTo>
                    <a:lnTo>
                      <a:pt x="1511105" y="2729192"/>
                    </a:lnTo>
                    <a:lnTo>
                      <a:pt x="1557812" y="2723536"/>
                    </a:lnTo>
                    <a:lnTo>
                      <a:pt x="1604022" y="2716324"/>
                    </a:lnTo>
                    <a:lnTo>
                      <a:pt x="1649708" y="2707584"/>
                    </a:lnTo>
                    <a:lnTo>
                      <a:pt x="1694842" y="2697343"/>
                    </a:lnTo>
                    <a:lnTo>
                      <a:pt x="1739398" y="2685628"/>
                    </a:lnTo>
                    <a:lnTo>
                      <a:pt x="1783347" y="2672466"/>
                    </a:lnTo>
                    <a:lnTo>
                      <a:pt x="1826665" y="2657884"/>
                    </a:lnTo>
                    <a:lnTo>
                      <a:pt x="1869322" y="2641910"/>
                    </a:lnTo>
                    <a:lnTo>
                      <a:pt x="1911292" y="2624570"/>
                    </a:lnTo>
                    <a:lnTo>
                      <a:pt x="1952548" y="2605892"/>
                    </a:lnTo>
                    <a:lnTo>
                      <a:pt x="1993062" y="2585903"/>
                    </a:lnTo>
                    <a:lnTo>
                      <a:pt x="2032808" y="2564630"/>
                    </a:lnTo>
                    <a:lnTo>
                      <a:pt x="2071759" y="2542100"/>
                    </a:lnTo>
                    <a:lnTo>
                      <a:pt x="2109886" y="2518340"/>
                    </a:lnTo>
                    <a:lnTo>
                      <a:pt x="2147164" y="2493378"/>
                    </a:lnTo>
                    <a:lnTo>
                      <a:pt x="2183564" y="2467240"/>
                    </a:lnTo>
                    <a:lnTo>
                      <a:pt x="2219061" y="2439953"/>
                    </a:lnTo>
                    <a:lnTo>
                      <a:pt x="2253626" y="2411546"/>
                    </a:lnTo>
                    <a:lnTo>
                      <a:pt x="2287233" y="2382044"/>
                    </a:lnTo>
                    <a:lnTo>
                      <a:pt x="2319854" y="2351475"/>
                    </a:lnTo>
                    <a:lnTo>
                      <a:pt x="2351463" y="2319867"/>
                    </a:lnTo>
                    <a:lnTo>
                      <a:pt x="2382031" y="2287246"/>
                    </a:lnTo>
                    <a:lnTo>
                      <a:pt x="2411533" y="2253639"/>
                    </a:lnTo>
                    <a:lnTo>
                      <a:pt x="2439941" y="2219074"/>
                    </a:lnTo>
                    <a:lnTo>
                      <a:pt x="2467227" y="2183577"/>
                    </a:lnTo>
                    <a:lnTo>
                      <a:pt x="2493365" y="2147177"/>
                    </a:lnTo>
                    <a:lnTo>
                      <a:pt x="2518327" y="2109899"/>
                    </a:lnTo>
                    <a:lnTo>
                      <a:pt x="2542087" y="2071771"/>
                    </a:lnTo>
                    <a:lnTo>
                      <a:pt x="2564617" y="2032821"/>
                    </a:lnTo>
                    <a:lnTo>
                      <a:pt x="2585890" y="1993075"/>
                    </a:lnTo>
                    <a:lnTo>
                      <a:pt x="2605880" y="1952560"/>
                    </a:lnTo>
                    <a:lnTo>
                      <a:pt x="2624558" y="1911305"/>
                    </a:lnTo>
                    <a:lnTo>
                      <a:pt x="2641897" y="1869334"/>
                    </a:lnTo>
                    <a:lnTo>
                      <a:pt x="2657871" y="1826677"/>
                    </a:lnTo>
                    <a:lnTo>
                      <a:pt x="2672453" y="1783360"/>
                    </a:lnTo>
                    <a:lnTo>
                      <a:pt x="2685615" y="1739410"/>
                    </a:lnTo>
                    <a:lnTo>
                      <a:pt x="2697330" y="1694855"/>
                    </a:lnTo>
                    <a:lnTo>
                      <a:pt x="2707571" y="1649720"/>
                    </a:lnTo>
                    <a:lnTo>
                      <a:pt x="2716311" y="1604035"/>
                    </a:lnTo>
                    <a:lnTo>
                      <a:pt x="2723523" y="1557825"/>
                    </a:lnTo>
                    <a:lnTo>
                      <a:pt x="2729179" y="1511118"/>
                    </a:lnTo>
                    <a:lnTo>
                      <a:pt x="2733253" y="1463941"/>
                    </a:lnTo>
                    <a:lnTo>
                      <a:pt x="2735717" y="1416321"/>
                    </a:lnTo>
                    <a:lnTo>
                      <a:pt x="2736545" y="1368285"/>
                    </a:lnTo>
                    <a:lnTo>
                      <a:pt x="2735717" y="1320248"/>
                    </a:lnTo>
                    <a:lnTo>
                      <a:pt x="2733253" y="1272627"/>
                    </a:lnTo>
                    <a:lnTo>
                      <a:pt x="2729179" y="1225450"/>
                    </a:lnTo>
                    <a:lnTo>
                      <a:pt x="2723523" y="1178742"/>
                    </a:lnTo>
                    <a:lnTo>
                      <a:pt x="2716311" y="1132531"/>
                    </a:lnTo>
                    <a:lnTo>
                      <a:pt x="2707571" y="1086845"/>
                    </a:lnTo>
                    <a:lnTo>
                      <a:pt x="2697330" y="1041710"/>
                    </a:lnTo>
                    <a:lnTo>
                      <a:pt x="2685615" y="997154"/>
                    </a:lnTo>
                    <a:lnTo>
                      <a:pt x="2672453" y="953203"/>
                    </a:lnTo>
                    <a:lnTo>
                      <a:pt x="2657871" y="909886"/>
                    </a:lnTo>
                    <a:lnTo>
                      <a:pt x="2641897" y="867228"/>
                    </a:lnTo>
                    <a:lnTo>
                      <a:pt x="2624558" y="825258"/>
                    </a:lnTo>
                    <a:lnTo>
                      <a:pt x="2605880" y="784001"/>
                    </a:lnTo>
                    <a:lnTo>
                      <a:pt x="2585890" y="743486"/>
                    </a:lnTo>
                    <a:lnTo>
                      <a:pt x="2564617" y="703740"/>
                    </a:lnTo>
                    <a:lnTo>
                      <a:pt x="2542087" y="664789"/>
                    </a:lnTo>
                    <a:lnTo>
                      <a:pt x="2518327" y="626661"/>
                    </a:lnTo>
                    <a:lnTo>
                      <a:pt x="2493365" y="589383"/>
                    </a:lnTo>
                    <a:lnTo>
                      <a:pt x="2467227" y="552982"/>
                    </a:lnTo>
                    <a:lnTo>
                      <a:pt x="2439941" y="517486"/>
                    </a:lnTo>
                    <a:lnTo>
                      <a:pt x="2411533" y="482920"/>
                    </a:lnTo>
                    <a:lnTo>
                      <a:pt x="2382031" y="449313"/>
                    </a:lnTo>
                    <a:lnTo>
                      <a:pt x="2351463" y="416692"/>
                    </a:lnTo>
                    <a:lnTo>
                      <a:pt x="2319854" y="385083"/>
                    </a:lnTo>
                    <a:lnTo>
                      <a:pt x="2287233" y="354514"/>
                    </a:lnTo>
                    <a:lnTo>
                      <a:pt x="2253626" y="325012"/>
                    </a:lnTo>
                    <a:lnTo>
                      <a:pt x="2219061" y="296605"/>
                    </a:lnTo>
                    <a:lnTo>
                      <a:pt x="2183564" y="269318"/>
                    </a:lnTo>
                    <a:lnTo>
                      <a:pt x="2147164" y="243180"/>
                    </a:lnTo>
                    <a:lnTo>
                      <a:pt x="2109886" y="218217"/>
                    </a:lnTo>
                    <a:lnTo>
                      <a:pt x="2071759" y="194457"/>
                    </a:lnTo>
                    <a:lnTo>
                      <a:pt x="2032808" y="171927"/>
                    </a:lnTo>
                    <a:lnTo>
                      <a:pt x="1993062" y="150654"/>
                    </a:lnTo>
                    <a:lnTo>
                      <a:pt x="1952548" y="130665"/>
                    </a:lnTo>
                    <a:lnTo>
                      <a:pt x="1911292" y="111987"/>
                    </a:lnTo>
                    <a:lnTo>
                      <a:pt x="1869322" y="94647"/>
                    </a:lnTo>
                    <a:lnTo>
                      <a:pt x="1826665" y="78673"/>
                    </a:lnTo>
                    <a:lnTo>
                      <a:pt x="1783347" y="64091"/>
                    </a:lnTo>
                    <a:lnTo>
                      <a:pt x="1739398" y="50929"/>
                    </a:lnTo>
                    <a:lnTo>
                      <a:pt x="1694842" y="39214"/>
                    </a:lnTo>
                    <a:lnTo>
                      <a:pt x="1649708" y="28973"/>
                    </a:lnTo>
                    <a:lnTo>
                      <a:pt x="1604022" y="20233"/>
                    </a:lnTo>
                    <a:lnTo>
                      <a:pt x="1557812" y="13021"/>
                    </a:lnTo>
                    <a:lnTo>
                      <a:pt x="1511105" y="7365"/>
                    </a:lnTo>
                    <a:lnTo>
                      <a:pt x="1463928" y="3291"/>
                    </a:lnTo>
                    <a:lnTo>
                      <a:pt x="1416308" y="827"/>
                    </a:lnTo>
                    <a:lnTo>
                      <a:pt x="1368272" y="0"/>
                    </a:lnTo>
                    <a:close/>
                  </a:path>
                </a:pathLst>
              </a:custGeom>
              <a:solidFill>
                <a:srgbClr val="32AAC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3"/>
            <p:cNvSpPr txBox="1"/>
            <p:nvPr/>
          </p:nvSpPr>
          <p:spPr>
            <a:xfrm>
              <a:off x="10790646" y="2965271"/>
              <a:ext cx="2026348" cy="131766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sz="2800" b="1" dirty="0" err="1">
                  <a:solidFill>
                    <a:srgbClr val="FFFFFF"/>
                  </a:solidFill>
                  <a:latin typeface="游ゴシック体 ボールド"/>
                  <a:cs typeface="YuGothic"/>
                </a:rPr>
                <a:t>ポンプ内で</a:t>
              </a:r>
              <a:r>
                <a:rPr lang="ja-JP" altLang="en-US" sz="2800" b="1" dirty="0">
                  <a:solidFill>
                    <a:srgbClr val="FFFFFF"/>
                  </a:solidFill>
                  <a:latin typeface="游ゴシック体 ボールド"/>
                  <a:cs typeface="YuGothic"/>
                </a:rPr>
                <a:t>異物が</a:t>
              </a:r>
              <a:endParaRPr lang="en-US" altLang="ja-JP" sz="2800" b="1" dirty="0">
                <a:solidFill>
                  <a:srgbClr val="FFFFFF"/>
                </a:solidFill>
                <a:latin typeface="游ゴシック体 ボールド"/>
                <a:cs typeface="YuGothic"/>
              </a:endParaRPr>
            </a:p>
            <a:p>
              <a:pPr marL="12700" algn="ctr">
                <a:spcBef>
                  <a:spcPts val="95"/>
                </a:spcBef>
              </a:pPr>
              <a:r>
                <a:rPr lang="ja-JP" altLang="en-US" sz="2800" b="1" dirty="0">
                  <a:solidFill>
                    <a:srgbClr val="FFF000"/>
                  </a:solidFill>
                  <a:latin typeface="游ゴシック体 ボールド"/>
                  <a:cs typeface="YuGothic"/>
                </a:rPr>
                <a:t>滞留しにくい</a:t>
              </a:r>
              <a:r>
                <a:rPr lang="en-US" altLang="ja-JP" sz="2800" b="1" dirty="0">
                  <a:solidFill>
                    <a:srgbClr val="FFF000"/>
                  </a:solidFill>
                  <a:latin typeface="游ゴシック体 ボールド"/>
                  <a:cs typeface="YuGothic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WUE_back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99769" cy="10801350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67754"/>
              </p:ext>
            </p:extLst>
          </p:nvPr>
        </p:nvGraphicFramePr>
        <p:xfrm>
          <a:off x="7266761" y="2928226"/>
          <a:ext cx="5761354" cy="3953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410">
                <a:tc rowSpan="2"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形式</a:t>
                      </a:r>
                      <a:endParaRPr sz="1500" dirty="0">
                        <a:latin typeface="游ゴシック体 ボールド"/>
                        <a:cs typeface="YuGothic"/>
                      </a:endParaRPr>
                    </a:p>
                  </a:txBody>
                  <a:tcPr marL="0" marR="0" marT="25082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口径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出</a:t>
                      </a:r>
                      <a:r>
                        <a:rPr sz="1500" b="1" spc="-750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力</a:t>
                      </a: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（kW）</a:t>
                      </a:r>
                      <a:endParaRPr sz="1500" dirty="0">
                        <a:latin typeface="游ゴシック体 ボールド"/>
                        <a:cs typeface="YuGothic"/>
                      </a:endParaRPr>
                    </a:p>
                  </a:txBody>
                  <a:tcPr marL="0" marR="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082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㎜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1.5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2.2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3.7</a:t>
                      </a:r>
                      <a:endParaRPr sz="1500" dirty="0">
                        <a:latin typeface="游ゴシック体 ボールド"/>
                        <a:cs typeface="YuGothic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  <a:solidFill>
                      <a:srgbClr val="B7E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0">
                <a:tc rowSpan="2"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WUE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（</a:t>
                      </a:r>
                      <a:r>
                        <a:rPr sz="1500" b="1" spc="-10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非自</a:t>
                      </a: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動）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50</a:t>
                      </a:r>
                      <a:endParaRPr sz="1500" dirty="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65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10">
                <a:tc rowSpan="3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230"/>
                        </a:spcBef>
                      </a:pPr>
                      <a:r>
                        <a:rPr sz="1500" b="1" spc="-225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WUE‐L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10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（自</a:t>
                      </a: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動型）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28321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80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321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50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321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65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41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200">
                        <a:latin typeface="游ゴシック体 ボールド"/>
                        <a:cs typeface="Times New Roman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500" b="1" spc="-125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WUE‐LN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spc="-10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（自</a:t>
                      </a: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動交互型）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80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50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65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dirty="0">
                          <a:solidFill>
                            <a:srgbClr val="231815"/>
                          </a:solidFill>
                          <a:latin typeface="游ゴシック体 ボールド"/>
                          <a:cs typeface="YuGothic"/>
                        </a:rPr>
                        <a:t>80</a:t>
                      </a:r>
                      <a:endParaRPr sz="1500">
                        <a:latin typeface="游ゴシック体 ボールド"/>
                        <a:cs typeface="YuGothic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－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dirty="0">
                          <a:solidFill>
                            <a:srgbClr val="231815"/>
                          </a:solidFill>
                          <a:latin typeface="游ゴシック体 ボールド"/>
                          <a:cs typeface="Kozuka Gothic Pr6N"/>
                        </a:rPr>
                        <a:t>○/○</a:t>
                      </a:r>
                      <a:endParaRPr sz="1500" dirty="0">
                        <a:latin typeface="游ゴシック体 ボールド"/>
                        <a:cs typeface="Kozuka Gothic Pr6N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231815"/>
                      </a:solidFill>
                      <a:prstDash val="solid"/>
                    </a:lnL>
                    <a:lnR w="19050">
                      <a:solidFill>
                        <a:srgbClr val="231815"/>
                      </a:solidFill>
                      <a:prstDash val="solid"/>
                    </a:lnR>
                    <a:lnT w="19050">
                      <a:solidFill>
                        <a:srgbClr val="231815"/>
                      </a:solidFill>
                      <a:prstDash val="solid"/>
                    </a:lnT>
                    <a:lnB w="19050">
                      <a:solidFill>
                        <a:srgbClr val="23181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3579" y="701877"/>
            <a:ext cx="4773295" cy="732893"/>
          </a:xfrm>
          <a:prstGeom prst="rect">
            <a:avLst/>
          </a:prstGeom>
          <a:solidFill>
            <a:srgbClr val="004696"/>
          </a:solidFill>
        </p:spPr>
        <p:txBody>
          <a:bodyPr vert="horz" wrap="square" lIns="0" tIns="146685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1155"/>
              </a:spcBef>
            </a:pPr>
            <a:r>
              <a:rPr sz="3800" spc="190" dirty="0">
                <a:latin typeface="游ゴシック体 ボールド"/>
              </a:rPr>
              <a:t>製</a:t>
            </a:r>
            <a:r>
              <a:rPr sz="3800" spc="-140" dirty="0">
                <a:latin typeface="游ゴシック体 ボールド"/>
              </a:rPr>
              <a:t>品</a:t>
            </a:r>
            <a:r>
              <a:rPr sz="3800" spc="-270" dirty="0">
                <a:latin typeface="游ゴシック体 ボールド"/>
              </a:rPr>
              <a:t>ラ</a:t>
            </a:r>
            <a:r>
              <a:rPr sz="3800" spc="-445" dirty="0">
                <a:latin typeface="游ゴシック体 ボールド"/>
              </a:rPr>
              <a:t>イ</a:t>
            </a:r>
            <a:r>
              <a:rPr sz="3800" spc="-150" dirty="0">
                <a:latin typeface="游ゴシック体 ボールド"/>
              </a:rPr>
              <a:t>ン</a:t>
            </a:r>
            <a:r>
              <a:rPr sz="3800" spc="-380" dirty="0">
                <a:latin typeface="游ゴシック体 ボールド"/>
              </a:rPr>
              <a:t>ナ</a:t>
            </a:r>
            <a:r>
              <a:rPr sz="3800" spc="-265" dirty="0">
                <a:latin typeface="游ゴシック体 ボールド"/>
              </a:rPr>
              <a:t>ッ</a:t>
            </a:r>
            <a:r>
              <a:rPr sz="3800" dirty="0">
                <a:latin typeface="游ゴシック体 ボールド"/>
              </a:rPr>
              <a:t>プ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50744" y="2832355"/>
            <a:ext cx="5259070" cy="3672204"/>
            <a:chOff x="1350744" y="2832355"/>
            <a:chExt cx="5259070" cy="36722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922" y="5888738"/>
              <a:ext cx="1517902" cy="6156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084" y="3755707"/>
              <a:ext cx="1530289" cy="26190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0744" y="4212338"/>
              <a:ext cx="1517903" cy="6156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2217" y="2832355"/>
              <a:ext cx="1533314" cy="18659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9026" y="4696971"/>
              <a:ext cx="2289045" cy="13715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7163" y="3196948"/>
              <a:ext cx="1524241" cy="236499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54645" y="4925831"/>
            <a:ext cx="54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YuGothic"/>
                <a:cs typeface="YuGothic"/>
              </a:rPr>
              <a:t>WUE形</a:t>
            </a:r>
            <a:endParaRPr sz="1200">
              <a:latin typeface="YuGothic"/>
              <a:cs typeface="Yu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2737" y="5789431"/>
            <a:ext cx="1423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YuGothic"/>
                <a:cs typeface="YuGothic"/>
              </a:rPr>
              <a:t>WU</a:t>
            </a:r>
            <a:r>
              <a:rPr sz="1200" b="1" spc="-280" dirty="0">
                <a:latin typeface="YuGothic"/>
                <a:cs typeface="YuGothic"/>
              </a:rPr>
              <a:t>E‐</a:t>
            </a:r>
            <a:r>
              <a:rPr sz="1200" b="1" spc="20" dirty="0">
                <a:latin typeface="YuGothic"/>
                <a:cs typeface="YuGothic"/>
              </a:rPr>
              <a:t>L</a:t>
            </a:r>
            <a:r>
              <a:rPr sz="1200" b="1" spc="-580" dirty="0">
                <a:latin typeface="YuGothic"/>
                <a:cs typeface="YuGothic"/>
              </a:rPr>
              <a:t>形</a:t>
            </a:r>
            <a:r>
              <a:rPr sz="1200" b="1" spc="15" dirty="0">
                <a:latin typeface="YuGothic"/>
                <a:cs typeface="YuGothic"/>
              </a:rPr>
              <a:t>（自</a:t>
            </a:r>
            <a:r>
              <a:rPr sz="1200" b="1" spc="20" dirty="0">
                <a:latin typeface="YuGothic"/>
                <a:cs typeface="YuGothic"/>
              </a:rPr>
              <a:t>動型）</a:t>
            </a:r>
            <a:endParaRPr sz="1200">
              <a:latin typeface="YuGothic"/>
              <a:cs typeface="Yu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7081" y="6602231"/>
            <a:ext cx="1855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latin typeface="YuGothic"/>
                <a:cs typeface="YuGothic"/>
              </a:rPr>
              <a:t>WUE‐LN</a:t>
            </a:r>
            <a:r>
              <a:rPr sz="1200" b="1" spc="-580" dirty="0">
                <a:latin typeface="YuGothic"/>
                <a:cs typeface="YuGothic"/>
              </a:rPr>
              <a:t>形</a:t>
            </a:r>
            <a:r>
              <a:rPr sz="1200" b="1" spc="15" dirty="0">
                <a:latin typeface="YuGothic"/>
                <a:cs typeface="YuGothic"/>
              </a:rPr>
              <a:t>（自</a:t>
            </a:r>
            <a:r>
              <a:rPr sz="1200" b="1" spc="20" dirty="0">
                <a:latin typeface="YuGothic"/>
                <a:cs typeface="YuGothic"/>
              </a:rPr>
              <a:t>動交互型）</a:t>
            </a:r>
            <a:endParaRPr sz="1200" dirty="0">
              <a:latin typeface="YuGothic"/>
              <a:cs typeface="Yu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2873" y="8258261"/>
            <a:ext cx="4217904" cy="89789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1010919" algn="l"/>
                <a:tab pos="1604010" algn="l"/>
                <a:tab pos="1971675" algn="l"/>
                <a:tab pos="2297430" algn="l"/>
                <a:tab pos="3030220" algn="l"/>
                <a:tab pos="3648075" algn="l"/>
              </a:tabLst>
            </a:pPr>
            <a:r>
              <a:rPr sz="2300" b="1" spc="459" dirty="0">
                <a:solidFill>
                  <a:srgbClr val="231815"/>
                </a:solidFill>
                <a:latin typeface="YuGothic"/>
                <a:cs typeface="YuGothic"/>
              </a:rPr>
              <a:t>WU</a:t>
            </a:r>
            <a:r>
              <a:rPr sz="2300" b="1" dirty="0">
                <a:solidFill>
                  <a:srgbClr val="231815"/>
                </a:solidFill>
                <a:latin typeface="YuGothic"/>
                <a:cs typeface="YuGothic"/>
              </a:rPr>
              <a:t>E	</a:t>
            </a:r>
            <a:r>
              <a:rPr sz="2300" b="1" spc="459" dirty="0">
                <a:solidFill>
                  <a:srgbClr val="231815"/>
                </a:solidFill>
                <a:latin typeface="YuGothic"/>
                <a:cs typeface="YuGothic"/>
              </a:rPr>
              <a:t>5</a:t>
            </a:r>
            <a:r>
              <a:rPr sz="2300" b="1" dirty="0">
                <a:solidFill>
                  <a:srgbClr val="231815"/>
                </a:solidFill>
                <a:latin typeface="YuGothic"/>
                <a:cs typeface="YuGothic"/>
              </a:rPr>
              <a:t>0	5	-	</a:t>
            </a:r>
            <a:r>
              <a:rPr sz="2300" b="1" spc="459" dirty="0">
                <a:solidFill>
                  <a:srgbClr val="231815"/>
                </a:solidFill>
                <a:latin typeface="YuGothic"/>
                <a:cs typeface="YuGothic"/>
              </a:rPr>
              <a:t>1.</a:t>
            </a:r>
            <a:r>
              <a:rPr sz="2300" b="1" dirty="0">
                <a:solidFill>
                  <a:srgbClr val="231815"/>
                </a:solidFill>
                <a:latin typeface="YuGothic"/>
                <a:cs typeface="YuGothic"/>
              </a:rPr>
              <a:t>5	</a:t>
            </a:r>
            <a:r>
              <a:rPr sz="2300" b="1" spc="459" dirty="0">
                <a:solidFill>
                  <a:srgbClr val="231815"/>
                </a:solidFill>
                <a:latin typeface="YuGothic"/>
                <a:cs typeface="YuGothic"/>
              </a:rPr>
              <a:t>T</a:t>
            </a:r>
            <a:r>
              <a:rPr sz="2300" b="1" dirty="0">
                <a:solidFill>
                  <a:srgbClr val="231815"/>
                </a:solidFill>
                <a:latin typeface="YuGothic"/>
                <a:cs typeface="YuGothic"/>
              </a:rPr>
              <a:t>4	L</a:t>
            </a:r>
            <a:endParaRPr sz="2300" dirty="0">
              <a:latin typeface="YuGothic"/>
              <a:cs typeface="YuGothic"/>
            </a:endParaRPr>
          </a:p>
          <a:p>
            <a:pPr marL="322580">
              <a:lnSpc>
                <a:spcPct val="100000"/>
              </a:lnSpc>
              <a:spcBef>
                <a:spcPts val="910"/>
              </a:spcBef>
              <a:tabLst>
                <a:tab pos="1113790" algn="l"/>
                <a:tab pos="1601470" algn="l"/>
                <a:tab pos="2475865" algn="l"/>
                <a:tab pos="3152140" algn="l"/>
                <a:tab pos="3645535" algn="l"/>
              </a:tabLst>
            </a:pPr>
            <a:r>
              <a:rPr sz="1500" b="1" dirty="0">
                <a:solidFill>
                  <a:srgbClr val="231815"/>
                </a:solidFill>
                <a:latin typeface="YuGothic"/>
                <a:cs typeface="YuGothic"/>
              </a:rPr>
              <a:t>①	②	③	④	⑤	⑥</a:t>
            </a:r>
            <a:endParaRPr sz="1500" dirty="0">
              <a:latin typeface="YuGothic"/>
              <a:cs typeface="Yu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11549" y="8793636"/>
            <a:ext cx="3944620" cy="76200"/>
            <a:chOff x="2311549" y="8793636"/>
            <a:chExt cx="3944620" cy="76200"/>
          </a:xfrm>
        </p:grpSpPr>
        <p:sp>
          <p:nvSpPr>
            <p:cNvPr id="16" name="object 16"/>
            <p:cNvSpPr/>
            <p:nvPr/>
          </p:nvSpPr>
          <p:spPr>
            <a:xfrm>
              <a:off x="2349649" y="8831736"/>
              <a:ext cx="842644" cy="0"/>
            </a:xfrm>
            <a:custGeom>
              <a:avLst/>
              <a:gdLst/>
              <a:ahLst/>
              <a:cxnLst/>
              <a:rect l="l" t="t" r="r" b="b"/>
              <a:pathLst>
                <a:path w="842644">
                  <a:moveTo>
                    <a:pt x="0" y="0"/>
                  </a:moveTo>
                  <a:lnTo>
                    <a:pt x="842416" y="0"/>
                  </a:lnTo>
                </a:path>
              </a:pathLst>
            </a:custGeom>
            <a:ln w="762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45980" y="8831736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473" y="0"/>
                  </a:lnTo>
                </a:path>
              </a:pathLst>
            </a:custGeom>
            <a:ln w="762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84181" y="8831736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485" y="0"/>
                  </a:lnTo>
                </a:path>
              </a:pathLst>
            </a:custGeom>
            <a:ln w="762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59586" y="8831736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551" y="0"/>
                  </a:lnTo>
                </a:path>
              </a:pathLst>
            </a:custGeom>
            <a:ln w="762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26149" y="8831736"/>
              <a:ext cx="247650" cy="0"/>
            </a:xfrm>
            <a:custGeom>
              <a:avLst/>
              <a:gdLst/>
              <a:ahLst/>
              <a:cxnLst/>
              <a:rect l="l" t="t" r="r" b="b"/>
              <a:pathLst>
                <a:path w="247650">
                  <a:moveTo>
                    <a:pt x="0" y="0"/>
                  </a:moveTo>
                  <a:lnTo>
                    <a:pt x="247129" y="0"/>
                  </a:lnTo>
                </a:path>
              </a:pathLst>
            </a:custGeom>
            <a:ln w="762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70352" y="8831736"/>
              <a:ext cx="247650" cy="0"/>
            </a:xfrm>
            <a:custGeom>
              <a:avLst/>
              <a:gdLst/>
              <a:ahLst/>
              <a:cxnLst/>
              <a:rect l="l" t="t" r="r" b="b"/>
              <a:pathLst>
                <a:path w="247650">
                  <a:moveTo>
                    <a:pt x="0" y="0"/>
                  </a:moveTo>
                  <a:lnTo>
                    <a:pt x="247129" y="0"/>
                  </a:lnTo>
                </a:path>
              </a:pathLst>
            </a:custGeom>
            <a:ln w="76200">
              <a:solidFill>
                <a:srgbClr val="32A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839446" y="7834680"/>
            <a:ext cx="11202035" cy="1586865"/>
            <a:chOff x="1839446" y="7834680"/>
            <a:chExt cx="11202035" cy="1586865"/>
          </a:xfrm>
        </p:grpSpPr>
        <p:sp>
          <p:nvSpPr>
            <p:cNvPr id="28" name="object 28"/>
            <p:cNvSpPr/>
            <p:nvPr/>
          </p:nvSpPr>
          <p:spPr>
            <a:xfrm>
              <a:off x="1845796" y="7962442"/>
              <a:ext cx="11189335" cy="1452880"/>
            </a:xfrm>
            <a:custGeom>
              <a:avLst/>
              <a:gdLst/>
              <a:ahLst/>
              <a:cxnLst/>
              <a:rect l="l" t="t" r="r" b="b"/>
              <a:pathLst>
                <a:path w="11189335" h="1452879">
                  <a:moveTo>
                    <a:pt x="11189093" y="95872"/>
                  </a:moveTo>
                  <a:lnTo>
                    <a:pt x="11181530" y="58646"/>
                  </a:lnTo>
                  <a:lnTo>
                    <a:pt x="11160936" y="28162"/>
                  </a:lnTo>
                  <a:lnTo>
                    <a:pt x="11130452" y="7564"/>
                  </a:lnTo>
                  <a:lnTo>
                    <a:pt x="11093221" y="0"/>
                  </a:lnTo>
                  <a:lnTo>
                    <a:pt x="95872" y="0"/>
                  </a:lnTo>
                  <a:lnTo>
                    <a:pt x="58641" y="7564"/>
                  </a:lnTo>
                  <a:lnTo>
                    <a:pt x="28157" y="28162"/>
                  </a:lnTo>
                  <a:lnTo>
                    <a:pt x="7563" y="58646"/>
                  </a:lnTo>
                  <a:lnTo>
                    <a:pt x="0" y="95872"/>
                  </a:lnTo>
                  <a:lnTo>
                    <a:pt x="0" y="1356525"/>
                  </a:lnTo>
                  <a:lnTo>
                    <a:pt x="7563" y="1393750"/>
                  </a:lnTo>
                  <a:lnTo>
                    <a:pt x="28157" y="1424235"/>
                  </a:lnTo>
                  <a:lnTo>
                    <a:pt x="58641" y="1444832"/>
                  </a:lnTo>
                  <a:lnTo>
                    <a:pt x="95872" y="1452397"/>
                  </a:lnTo>
                  <a:lnTo>
                    <a:pt x="11093221" y="1452397"/>
                  </a:lnTo>
                  <a:lnTo>
                    <a:pt x="11130452" y="1444832"/>
                  </a:lnTo>
                  <a:lnTo>
                    <a:pt x="11160936" y="1424235"/>
                  </a:lnTo>
                  <a:lnTo>
                    <a:pt x="11181530" y="1393750"/>
                  </a:lnTo>
                  <a:lnTo>
                    <a:pt x="11189093" y="1356525"/>
                  </a:lnTo>
                  <a:lnTo>
                    <a:pt x="11189093" y="9587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04568" y="8520084"/>
              <a:ext cx="215900" cy="431165"/>
            </a:xfrm>
            <a:custGeom>
              <a:avLst/>
              <a:gdLst/>
              <a:ahLst/>
              <a:cxnLst/>
              <a:rect l="l" t="t" r="r" b="b"/>
              <a:pathLst>
                <a:path w="215900" h="431165">
                  <a:moveTo>
                    <a:pt x="215531" y="431050"/>
                  </a:moveTo>
                  <a:lnTo>
                    <a:pt x="0" y="215519"/>
                  </a:lnTo>
                  <a:lnTo>
                    <a:pt x="215531" y="0"/>
                  </a:lnTo>
                </a:path>
              </a:pathLst>
            </a:custGeom>
            <a:ln w="38100">
              <a:solidFill>
                <a:srgbClr val="23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34489" y="7834680"/>
              <a:ext cx="1373505" cy="288925"/>
            </a:xfrm>
            <a:custGeom>
              <a:avLst/>
              <a:gdLst/>
              <a:ahLst/>
              <a:cxnLst/>
              <a:rect l="l" t="t" r="r" b="b"/>
              <a:pathLst>
                <a:path w="1373504" h="288925">
                  <a:moveTo>
                    <a:pt x="1372946" y="0"/>
                  </a:moveTo>
                  <a:lnTo>
                    <a:pt x="0" y="0"/>
                  </a:lnTo>
                  <a:lnTo>
                    <a:pt x="0" y="288442"/>
                  </a:lnTo>
                  <a:lnTo>
                    <a:pt x="1372946" y="288442"/>
                  </a:lnTo>
                  <a:lnTo>
                    <a:pt x="1372946" y="0"/>
                  </a:lnTo>
                  <a:close/>
                </a:path>
              </a:pathLst>
            </a:custGeom>
            <a:solidFill>
              <a:srgbClr val="23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230313" y="7851160"/>
            <a:ext cx="1168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YuGothic"/>
                <a:cs typeface="YuGothic"/>
              </a:rPr>
              <a:t>製品名の見方</a:t>
            </a:r>
            <a:endParaRPr sz="1500">
              <a:latin typeface="YuGothic"/>
              <a:cs typeface="YuGothic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7FC32F79-304B-4371-81A7-DFB0095FAF1D}"/>
              </a:ext>
            </a:extLst>
          </p:cNvPr>
          <p:cNvSpPr txBox="1"/>
          <p:nvPr/>
        </p:nvSpPr>
        <p:spPr>
          <a:xfrm>
            <a:off x="9381976" y="8135130"/>
            <a:ext cx="1666875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④</a:t>
            </a:r>
            <a:r>
              <a:rPr sz="1300" b="1" spc="-55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モータ出力（kW）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⑤</a:t>
            </a:r>
            <a:r>
              <a:rPr sz="1300" b="1" spc="-50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電源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  <a:p>
            <a:pPr marL="224790" marR="5080">
              <a:lnSpc>
                <a:spcPct val="128200"/>
              </a:lnSpc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無記号：三相</a:t>
            </a:r>
            <a:r>
              <a:rPr sz="1300" b="1" spc="-50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200V  T4：三相</a:t>
            </a:r>
            <a:r>
              <a:rPr sz="1300" b="1" spc="-65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400V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025DE56D-B4CB-4052-9F8A-D70DA367514E}"/>
              </a:ext>
            </a:extLst>
          </p:cNvPr>
          <p:cNvSpPr txBox="1"/>
          <p:nvPr/>
        </p:nvSpPr>
        <p:spPr>
          <a:xfrm>
            <a:off x="11142415" y="8079327"/>
            <a:ext cx="1558925" cy="1041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⑥</a:t>
            </a:r>
            <a:r>
              <a:rPr sz="1300" b="1" spc="-50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運転方式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  <a:p>
            <a:pPr marL="224790" marR="5080">
              <a:lnSpc>
                <a:spcPct val="128200"/>
              </a:lnSpc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無記号：非自動型  L：自動型   </a:t>
            </a:r>
            <a:r>
              <a:rPr sz="1300" b="1" spc="170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LN：自動交互型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4313B810-91E6-4606-BE5E-C0153B3D7C70}"/>
              </a:ext>
            </a:extLst>
          </p:cNvPr>
          <p:cNvSpPr txBox="1"/>
          <p:nvPr/>
        </p:nvSpPr>
        <p:spPr>
          <a:xfrm>
            <a:off x="7450684" y="8135124"/>
            <a:ext cx="1886239" cy="116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① 形式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② 口径</a:t>
            </a:r>
            <a:endParaRPr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  <a:p>
            <a:pPr marL="224790" marR="5080" indent="-212725">
              <a:lnSpc>
                <a:spcPct val="128200"/>
              </a:lnSpc>
              <a:spcBef>
                <a:spcPts val="540"/>
              </a:spcBef>
            </a:pP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③</a:t>
            </a:r>
            <a:r>
              <a:rPr sz="1300" b="1" spc="-25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r>
              <a:rPr sz="1300" b="1" dirty="0" err="1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周波数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 </a:t>
            </a:r>
            <a:endParaRPr lang="en-US" sz="1300" b="1" dirty="0">
              <a:solidFill>
                <a:srgbClr val="23181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  <a:p>
            <a:pPr marL="224790" marR="5080" indent="-212725">
              <a:lnSpc>
                <a:spcPct val="128200"/>
              </a:lnSpc>
              <a:spcBef>
                <a:spcPts val="540"/>
              </a:spcBef>
            </a:pPr>
            <a:r>
              <a:rPr lang="ja-JP" altLang="en-US"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　　</a:t>
            </a:r>
            <a:r>
              <a:rPr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5：50Hz</a:t>
            </a:r>
            <a:r>
              <a:rPr lang="ja-JP" altLang="en-US"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　</a:t>
            </a:r>
            <a:r>
              <a:rPr lang="en-US" altLang="ja-JP"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6</a:t>
            </a:r>
            <a:r>
              <a:rPr lang="ja-JP" altLang="en-US"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：</a:t>
            </a:r>
            <a:r>
              <a:rPr lang="en-US" altLang="ja-JP" sz="1300" b="1" dirty="0">
                <a:solidFill>
                  <a:srgbClr val="23181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YuGothic"/>
              </a:rPr>
              <a:t>60Hz</a:t>
            </a:r>
            <a:endParaRPr lang="en-US" altLang="ja-JP" sz="13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Yu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366</Words>
  <Application>Microsoft Office PowerPoint</Application>
  <PresentationFormat>ユーザー設定</PresentationFormat>
  <Paragraphs>140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YuGo-Medium</vt:lpstr>
      <vt:lpstr>YuGothic</vt:lpstr>
      <vt:lpstr>游ゴシック</vt:lpstr>
      <vt:lpstr>游ゴシック Medium</vt:lpstr>
      <vt:lpstr>游ゴシック体 ボールド</vt:lpstr>
      <vt:lpstr>Calibri</vt:lpstr>
      <vt:lpstr>Times New Roman</vt:lpstr>
      <vt:lpstr>Office Theme</vt:lpstr>
      <vt:lpstr>WUE形</vt:lpstr>
      <vt:lpstr>汚水・汚物排水用</vt:lpstr>
      <vt:lpstr>樹脂製 ノンクロッグインペラを採用!</vt:lpstr>
      <vt:lpstr>新しいカワペットは“バツグン”の排出性！</vt:lpstr>
      <vt:lpstr>製品ラインナップ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川本製作所_WUE形排水ポンプ0828</dc:title>
  <dc:creator>Admin</dc:creator>
  <cp:lastModifiedBy>Admin</cp:lastModifiedBy>
  <cp:revision>8</cp:revision>
  <dcterms:created xsi:type="dcterms:W3CDTF">2021-08-27T11:54:55Z</dcterms:created>
  <dcterms:modified xsi:type="dcterms:W3CDTF">2021-08-30T13:00:32Z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2021-08-27T00:00:00Z</vt:filetime>
  </property>
  <property fmtid="{D5CDD505-2E9C-101B-9397-08002B2CF9AE}" pid="3" name="Creator">
    <vt:lpwstr>Adobe Illustrator CC 23.1 (Macintosh)</vt:lpwstr>
  </property>
  <property fmtid="{D5CDD505-2E9C-101B-9397-08002B2CF9AE}" pid="4" name="LastSaved">
    <vt:filetime>2021-08-27T00:00:00Z</vt:filetime>
  </property>
</Properties>
</file>